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roxima Nova"/>
      <p:regular r:id="rId45"/>
      <p:bold r:id="rId46"/>
      <p:italic r:id="rId47"/>
      <p:boldItalic r:id="rId48"/>
    </p:embeddedFont>
    <p:embeddedFont>
      <p:font typeface="Roboto"/>
      <p:regular r:id="rId49"/>
      <p:bold r:id="rId50"/>
      <p:italic r:id="rId51"/>
      <p:boldItalic r:id="rId52"/>
    </p:embeddedFont>
    <p:embeddedFont>
      <p:font typeface="Bebas Neue"/>
      <p:regular r:id="rId53"/>
    </p:embeddedFont>
    <p:embeddedFont>
      <p:font typeface="Proxima Nova Semibold"/>
      <p:regular r:id="rId54"/>
      <p:bold r:id="rId55"/>
      <p:boldItalic r:id="rId56"/>
    </p:embeddedFont>
    <p:embeddedFont>
      <p:font typeface="Roboto Mono"/>
      <p:regular r:id="rId57"/>
      <p:bold r:id="rId58"/>
      <p:italic r:id="rId59"/>
      <p:boldItalic r:id="rId60"/>
    </p:embeddedFont>
    <p:embeddedFont>
      <p:font typeface="Prosto One"/>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ProstoOn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ProximaNovaSemibold-bold.fntdata"/><Relationship Id="rId10" Type="http://schemas.openxmlformats.org/officeDocument/2006/relationships/slide" Target="slides/slide4.xml"/><Relationship Id="rId54" Type="http://schemas.openxmlformats.org/officeDocument/2006/relationships/font" Target="fonts/ProximaNovaSemibold-regular.fntdata"/><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font" Target="fonts/ProximaNovaSemibold-boldItalic.fntdata"/><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8346927d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8346927d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076c94a85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076c94a85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c98bf30df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c98bf30df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c98bf30df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c98bf30df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c98bf30d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c98bf30d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c98bf30df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c98bf30df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c98bf30dfb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c98bf30dfb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c98bf30df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c98bf30df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c98bf30d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c98bf30d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c98bf30dfb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c98bf30dfb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c98bf30dfb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c98bf30dfb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5cc38fae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5cc38fae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c98bf30dfb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c98bf30dfb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c98bf30df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c98bf30df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c98bf30dfb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c98bf30df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c98bf30dfb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c98bf30dfb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cd3cc1e3d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cd3cc1e3d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c98bf30dfb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c98bf30dfb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c98bf30dfb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c98bf30dfb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c98bf30dfb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c98bf30dfb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c98bf30dfb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1c98bf30dfb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cd3cc1e3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1cd3cc1e3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834692c2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834692c2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c98bf30dfb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c98bf30dfb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c98bf30dfb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c98bf30dfb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c98bf30dfb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c98bf30dfb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c98bf30dfb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c98bf30dfb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c98bf30dfb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c98bf30dfb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c98bf30dfb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c98bf30df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c98bf30dfb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c98bf30dfb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08346927dd_0_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08346927dd_0_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cd3cc1e3d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cd3cc1e3d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c31543cd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c31543cd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76c94a85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76c94a85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c31543cd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c31543cd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c31543cd9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c31543cd9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c31543cd9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c31543cd9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c906a109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c906a109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450" y="1133550"/>
            <a:ext cx="6359100" cy="18147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98050" y="3270900"/>
            <a:ext cx="5074500" cy="36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2374975" y="733300"/>
            <a:ext cx="6054000" cy="13593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7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5110875" y="2092725"/>
            <a:ext cx="3318000" cy="74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2" name="Google Shape;62;p11"/>
          <p:cNvSpPr/>
          <p:nvPr/>
        </p:nvSpPr>
        <p:spPr>
          <a:xfrm>
            <a:off x="6456449" y="3405824"/>
            <a:ext cx="3134758" cy="1879593"/>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5822449" y="2936751"/>
            <a:ext cx="3862019" cy="23156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9731957">
            <a:off x="-908740" y="-798800"/>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 name="Shape 66"/>
        <p:cNvGrpSpPr/>
        <p:nvPr/>
      </p:nvGrpSpPr>
      <p:grpSpPr>
        <a:xfrm>
          <a:off x="0" y="0"/>
          <a:ext cx="0" cy="0"/>
          <a:chOff x="0" y="0"/>
          <a:chExt cx="0" cy="0"/>
        </a:xfrm>
      </p:grpSpPr>
      <p:sp>
        <p:nvSpPr>
          <p:cNvPr id="67" name="Google Shape;67;p13"/>
          <p:cNvSpPr txBox="1"/>
          <p:nvPr>
            <p:ph type="title"/>
          </p:nvPr>
        </p:nvSpPr>
        <p:spPr>
          <a:xfrm>
            <a:off x="1682538" y="1282000"/>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3"/>
          <p:cNvSpPr txBox="1"/>
          <p:nvPr>
            <p:ph hasCustomPrompt="1" idx="2" type="title"/>
          </p:nvPr>
        </p:nvSpPr>
        <p:spPr>
          <a:xfrm>
            <a:off x="824225" y="1596413"/>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 type="subTitle"/>
          </p:nvPr>
        </p:nvSpPr>
        <p:spPr>
          <a:xfrm>
            <a:off x="1682538" y="1937500"/>
            <a:ext cx="2848800" cy="6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3"/>
          <p:cNvSpPr txBox="1"/>
          <p:nvPr>
            <p:ph idx="3" type="title"/>
          </p:nvPr>
        </p:nvSpPr>
        <p:spPr>
          <a:xfrm>
            <a:off x="5580125" y="1282000"/>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3"/>
          <p:cNvSpPr txBox="1"/>
          <p:nvPr>
            <p:ph hasCustomPrompt="1" idx="4" type="title"/>
          </p:nvPr>
        </p:nvSpPr>
        <p:spPr>
          <a:xfrm>
            <a:off x="4712700" y="1643238"/>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idx="5" type="subTitle"/>
          </p:nvPr>
        </p:nvSpPr>
        <p:spPr>
          <a:xfrm>
            <a:off x="5580125" y="1937500"/>
            <a:ext cx="2848800" cy="60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3"/>
          <p:cNvSpPr txBox="1"/>
          <p:nvPr>
            <p:ph idx="6" type="title"/>
          </p:nvPr>
        </p:nvSpPr>
        <p:spPr>
          <a:xfrm>
            <a:off x="1682538" y="3051425"/>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3"/>
          <p:cNvSpPr txBox="1"/>
          <p:nvPr>
            <p:ph hasCustomPrompt="1" idx="7" type="title"/>
          </p:nvPr>
        </p:nvSpPr>
        <p:spPr>
          <a:xfrm>
            <a:off x="824213" y="3386925"/>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8" type="subTitle"/>
          </p:nvPr>
        </p:nvSpPr>
        <p:spPr>
          <a:xfrm>
            <a:off x="1682538" y="3706925"/>
            <a:ext cx="2848800" cy="6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3"/>
          <p:cNvSpPr txBox="1"/>
          <p:nvPr>
            <p:ph idx="9" type="title"/>
          </p:nvPr>
        </p:nvSpPr>
        <p:spPr>
          <a:xfrm>
            <a:off x="5580125" y="3051425"/>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hasCustomPrompt="1" idx="13" type="title"/>
          </p:nvPr>
        </p:nvSpPr>
        <p:spPr>
          <a:xfrm>
            <a:off x="4712688" y="3386925"/>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4" type="subTitle"/>
          </p:nvPr>
        </p:nvSpPr>
        <p:spPr>
          <a:xfrm>
            <a:off x="5580125" y="3706925"/>
            <a:ext cx="2848800" cy="60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3"/>
          <p:cNvSpPr/>
          <p:nvPr/>
        </p:nvSpPr>
        <p:spPr>
          <a:xfrm>
            <a:off x="-206575"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499565">
            <a:off x="-890965"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951330">
            <a:off x="7792367"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3" name="Shape 83"/>
        <p:cNvGrpSpPr/>
        <p:nvPr/>
      </p:nvGrpSpPr>
      <p:grpSpPr>
        <a:xfrm>
          <a:off x="0" y="0"/>
          <a:ext cx="0" cy="0"/>
          <a:chOff x="0" y="0"/>
          <a:chExt cx="0" cy="0"/>
        </a:xfrm>
      </p:grpSpPr>
      <p:sp>
        <p:nvSpPr>
          <p:cNvPr id="84" name="Google Shape;84;p14"/>
          <p:cNvSpPr txBox="1"/>
          <p:nvPr>
            <p:ph type="title"/>
          </p:nvPr>
        </p:nvSpPr>
        <p:spPr>
          <a:xfrm>
            <a:off x="1496725" y="3103300"/>
            <a:ext cx="61506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5" name="Google Shape;85;p14"/>
          <p:cNvSpPr txBox="1"/>
          <p:nvPr>
            <p:ph idx="1" type="subTitle"/>
          </p:nvPr>
        </p:nvSpPr>
        <p:spPr>
          <a:xfrm>
            <a:off x="672825" y="1508300"/>
            <a:ext cx="7798500" cy="143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86" name="Google Shape;86;p14"/>
          <p:cNvSpPr/>
          <p:nvPr/>
        </p:nvSpPr>
        <p:spPr>
          <a:xfrm rot="5400000">
            <a:off x="-156528" y="3606169"/>
            <a:ext cx="1616202" cy="1554564"/>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7199712">
            <a:off x="-289332" y="-611932"/>
            <a:ext cx="1208260" cy="182740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7199686">
            <a:off x="-222060" y="-674252"/>
            <a:ext cx="1516485" cy="229357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10800000">
            <a:off x="7836929" y="-740206"/>
            <a:ext cx="3022621" cy="194370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sp>
        <p:nvSpPr>
          <p:cNvPr id="91" name="Google Shape;91;p15"/>
          <p:cNvSpPr txBox="1"/>
          <p:nvPr>
            <p:ph idx="1" type="subTitle"/>
          </p:nvPr>
        </p:nvSpPr>
        <p:spPr>
          <a:xfrm>
            <a:off x="1280825" y="3532400"/>
            <a:ext cx="3277200" cy="107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txBox="1"/>
          <p:nvPr>
            <p:ph type="title"/>
          </p:nvPr>
        </p:nvSpPr>
        <p:spPr>
          <a:xfrm>
            <a:off x="1280825" y="2959700"/>
            <a:ext cx="32772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93" name="Shape 93"/>
        <p:cNvGrpSpPr/>
        <p:nvPr/>
      </p:nvGrpSpPr>
      <p:grpSpPr>
        <a:xfrm>
          <a:off x="0" y="0"/>
          <a:ext cx="0" cy="0"/>
          <a:chOff x="0" y="0"/>
          <a:chExt cx="0" cy="0"/>
        </a:xfrm>
      </p:grpSpPr>
      <p:sp>
        <p:nvSpPr>
          <p:cNvPr id="94" name="Google Shape;94;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 name="Google Shape;95;p16"/>
          <p:cNvSpPr txBox="1"/>
          <p:nvPr>
            <p:ph idx="1" type="body"/>
          </p:nvPr>
        </p:nvSpPr>
        <p:spPr>
          <a:xfrm>
            <a:off x="720000" y="1017725"/>
            <a:ext cx="7704000" cy="218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6" name="Google Shape;96;p16"/>
          <p:cNvSpPr/>
          <p:nvPr/>
        </p:nvSpPr>
        <p:spPr>
          <a:xfrm rot="-2558006">
            <a:off x="7655037" y="3316372"/>
            <a:ext cx="2258247" cy="1354040"/>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9731957">
            <a:off x="-1076090" y="-972625"/>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9731957">
            <a:off x="-767583" y="-698487"/>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99" name="Shape 99"/>
        <p:cNvGrpSpPr/>
        <p:nvPr/>
      </p:nvGrpSpPr>
      <p:grpSpPr>
        <a:xfrm>
          <a:off x="0" y="0"/>
          <a:ext cx="0" cy="0"/>
          <a:chOff x="0" y="0"/>
          <a:chExt cx="0" cy="0"/>
        </a:xfrm>
      </p:grpSpPr>
      <p:sp>
        <p:nvSpPr>
          <p:cNvPr id="100" name="Google Shape;100;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7"/>
          <p:cNvSpPr txBox="1"/>
          <p:nvPr>
            <p:ph idx="1" type="body"/>
          </p:nvPr>
        </p:nvSpPr>
        <p:spPr>
          <a:xfrm>
            <a:off x="720000" y="1017725"/>
            <a:ext cx="7704000" cy="3591000"/>
          </a:xfrm>
          <a:prstGeom prst="rect">
            <a:avLst/>
          </a:prstGeom>
        </p:spPr>
        <p:txBody>
          <a:bodyPr anchorCtr="0" anchor="t" bIns="91425" lIns="91425" spcFirstLastPara="1" rIns="91425" wrap="square" tIns="91425">
            <a:noAutofit/>
          </a:bodyPr>
          <a:lstStyle>
            <a:lvl1pPr indent="-304800" lvl="0" marL="457200" rtl="0">
              <a:lnSpc>
                <a:spcPct val="100000"/>
              </a:lnSpc>
              <a:spcBef>
                <a:spcPts val="1000"/>
              </a:spcBef>
              <a:spcAft>
                <a:spcPts val="0"/>
              </a:spcAft>
              <a:buClr>
                <a:srgbClr val="434343"/>
              </a:buClr>
              <a:buSzPts val="1200"/>
              <a:buFont typeface="Anaheim"/>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102" name="Google Shape;102;p17"/>
          <p:cNvSpPr/>
          <p:nvPr/>
        </p:nvSpPr>
        <p:spPr>
          <a:xfrm rot="951330">
            <a:off x="8055592"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825500"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rot="-499565">
            <a:off x="-1509890"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105" name="Shape 105"/>
        <p:cNvGrpSpPr/>
        <p:nvPr/>
      </p:nvGrpSpPr>
      <p:grpSpPr>
        <a:xfrm>
          <a:off x="0" y="0"/>
          <a:ext cx="0" cy="0"/>
          <a:chOff x="0" y="0"/>
          <a:chExt cx="0" cy="0"/>
        </a:xfrm>
      </p:grpSpPr>
      <p:sp>
        <p:nvSpPr>
          <p:cNvPr id="106" name="Google Shape;106;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18"/>
          <p:cNvSpPr txBox="1"/>
          <p:nvPr>
            <p:ph idx="1" type="body"/>
          </p:nvPr>
        </p:nvSpPr>
        <p:spPr>
          <a:xfrm>
            <a:off x="720000" y="1017725"/>
            <a:ext cx="7704000" cy="3591000"/>
          </a:xfrm>
          <a:prstGeom prst="rect">
            <a:avLst/>
          </a:prstGeom>
        </p:spPr>
        <p:txBody>
          <a:bodyPr anchorCtr="0" anchor="t" bIns="91425" lIns="91425" spcFirstLastPara="1" rIns="91425" wrap="square" tIns="91425">
            <a:noAutofit/>
          </a:bodyPr>
          <a:lstStyle>
            <a:lvl1pPr indent="-304800" lvl="0" marL="457200" rtl="0">
              <a:lnSpc>
                <a:spcPct val="100000"/>
              </a:lnSpc>
              <a:spcBef>
                <a:spcPts val="1000"/>
              </a:spcBef>
              <a:spcAft>
                <a:spcPts val="0"/>
              </a:spcAft>
              <a:buClr>
                <a:srgbClr val="434343"/>
              </a:buClr>
              <a:buSzPts val="1200"/>
              <a:buFont typeface="Anaheim"/>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108" name="Google Shape;108;p18"/>
          <p:cNvSpPr/>
          <p:nvPr/>
        </p:nvSpPr>
        <p:spPr>
          <a:xfrm rot="9325970">
            <a:off x="7062573" y="4009103"/>
            <a:ext cx="2445824" cy="795298"/>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rot="8826681">
            <a:off x="6102257" y="3415849"/>
            <a:ext cx="4064280" cy="132156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10" name="Shape 110"/>
        <p:cNvGrpSpPr/>
        <p:nvPr/>
      </p:nvGrpSpPr>
      <p:grpSpPr>
        <a:xfrm>
          <a:off x="0" y="0"/>
          <a:ext cx="0" cy="0"/>
          <a:chOff x="0" y="0"/>
          <a:chExt cx="0" cy="0"/>
        </a:xfrm>
      </p:grpSpPr>
      <p:sp>
        <p:nvSpPr>
          <p:cNvPr id="111" name="Google Shape;111;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2" name="Google Shape;112;p19"/>
          <p:cNvSpPr/>
          <p:nvPr/>
        </p:nvSpPr>
        <p:spPr>
          <a:xfrm flipH="1" rot="499565">
            <a:off x="678243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rot="-7199712">
            <a:off x="-289332" y="-611932"/>
            <a:ext cx="1208260" cy="182740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rot="-7199686">
            <a:off x="-222060" y="-674252"/>
            <a:ext cx="1516485" cy="229357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15" name="Shape 115"/>
        <p:cNvGrpSpPr/>
        <p:nvPr/>
      </p:nvGrpSpPr>
      <p:grpSpPr>
        <a:xfrm>
          <a:off x="0" y="0"/>
          <a:ext cx="0" cy="0"/>
          <a:chOff x="0" y="0"/>
          <a:chExt cx="0" cy="0"/>
        </a:xfrm>
      </p:grpSpPr>
      <p:sp>
        <p:nvSpPr>
          <p:cNvPr id="116" name="Google Shape;11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7" name="Google Shape;117;p20"/>
          <p:cNvSpPr/>
          <p:nvPr/>
        </p:nvSpPr>
        <p:spPr>
          <a:xfrm>
            <a:off x="7333148" y="3931487"/>
            <a:ext cx="2258206" cy="13540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9731957">
            <a:off x="-1076090" y="-972625"/>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rot="9731957">
            <a:off x="-767583" y="-698487"/>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20550" y="2467862"/>
            <a:ext cx="3736200" cy="136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5665350" y="1242574"/>
            <a:ext cx="1446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4750275" y="3832625"/>
            <a:ext cx="3276900" cy="62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 name="Google Shape;15;p3"/>
          <p:cNvSpPr/>
          <p:nvPr/>
        </p:nvSpPr>
        <p:spPr>
          <a:xfrm>
            <a:off x="-84250" y="-31475"/>
            <a:ext cx="3329737" cy="108271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rot="5056594">
            <a:off x="-1436656" y="2151269"/>
            <a:ext cx="3422724" cy="2631661"/>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4188002">
            <a:off x="6799692" y="-425265"/>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4188002">
            <a:off x="6421192" y="168835"/>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20" name="Shape 120"/>
        <p:cNvGrpSpPr/>
        <p:nvPr/>
      </p:nvGrpSpPr>
      <p:grpSpPr>
        <a:xfrm>
          <a:off x="0" y="0"/>
          <a:ext cx="0" cy="0"/>
          <a:chOff x="0" y="0"/>
          <a:chExt cx="0" cy="0"/>
        </a:xfrm>
      </p:grpSpPr>
      <p:sp>
        <p:nvSpPr>
          <p:cNvPr id="121" name="Google Shape;121;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2" name="Google Shape;122;p21"/>
          <p:cNvSpPr/>
          <p:nvPr/>
        </p:nvSpPr>
        <p:spPr>
          <a:xfrm rot="10413723">
            <a:off x="-295392" y="-134082"/>
            <a:ext cx="2231757" cy="13381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rot="2953408">
            <a:off x="-106764" y="4163317"/>
            <a:ext cx="2634712" cy="157976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8224100" y="-199550"/>
            <a:ext cx="1682100" cy="254405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8641725" y="-28975"/>
            <a:ext cx="566650" cy="1343200"/>
          </a:xfrm>
          <a:custGeom>
            <a:rect b="b" l="l" r="r" t="t"/>
            <a:pathLst>
              <a:path extrusionOk="0" fill="none" h="53728" w="22666">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6" name="Shape 126"/>
        <p:cNvGrpSpPr/>
        <p:nvPr/>
      </p:nvGrpSpPr>
      <p:grpSpPr>
        <a:xfrm>
          <a:off x="0" y="0"/>
          <a:ext cx="0" cy="0"/>
          <a:chOff x="0" y="0"/>
          <a:chExt cx="0" cy="0"/>
        </a:xfrm>
      </p:grpSpPr>
      <p:sp>
        <p:nvSpPr>
          <p:cNvPr id="127" name="Google Shape;127;p22"/>
          <p:cNvSpPr txBox="1"/>
          <p:nvPr>
            <p:ph idx="1" type="subTitle"/>
          </p:nvPr>
        </p:nvSpPr>
        <p:spPr>
          <a:xfrm>
            <a:off x="2621375" y="1161225"/>
            <a:ext cx="4839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500">
                <a:solidFill>
                  <a:schemeClr val="dk2"/>
                </a:solidFill>
                <a:latin typeface="Prosto One"/>
                <a:ea typeface="Prosto One"/>
                <a:cs typeface="Prosto One"/>
                <a:sym typeface="Prost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8" name="Google Shape;128;p22"/>
          <p:cNvSpPr txBox="1"/>
          <p:nvPr>
            <p:ph idx="2" type="subTitle"/>
          </p:nvPr>
        </p:nvSpPr>
        <p:spPr>
          <a:xfrm>
            <a:off x="2621375" y="2863395"/>
            <a:ext cx="4839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500">
                <a:solidFill>
                  <a:schemeClr val="dk2"/>
                </a:solidFill>
                <a:latin typeface="Prosto One"/>
                <a:ea typeface="Prosto One"/>
                <a:cs typeface="Prosto One"/>
                <a:sym typeface="Prost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9" name="Google Shape;129;p22"/>
          <p:cNvSpPr txBox="1"/>
          <p:nvPr>
            <p:ph idx="3" type="subTitle"/>
          </p:nvPr>
        </p:nvSpPr>
        <p:spPr>
          <a:xfrm>
            <a:off x="2621375" y="1722626"/>
            <a:ext cx="4839900" cy="9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2"/>
          <p:cNvSpPr txBox="1"/>
          <p:nvPr>
            <p:ph idx="4" type="subTitle"/>
          </p:nvPr>
        </p:nvSpPr>
        <p:spPr>
          <a:xfrm>
            <a:off x="2621375" y="3424800"/>
            <a:ext cx="4839900" cy="9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2" name="Google Shape;132;p22"/>
          <p:cNvSpPr/>
          <p:nvPr/>
        </p:nvSpPr>
        <p:spPr>
          <a:xfrm rot="5400000">
            <a:off x="-385117" y="3766992"/>
            <a:ext cx="1452238" cy="1396853"/>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rot="-7199686">
            <a:off x="-331596" y="-944599"/>
            <a:ext cx="1956592" cy="2959198"/>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rot="-7199733">
            <a:off x="-694165" y="-1172607"/>
            <a:ext cx="1707224" cy="2582049"/>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rot="10800000">
            <a:off x="7743906" y="-1051952"/>
            <a:ext cx="3640019" cy="234072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6" name="Shape 136"/>
        <p:cNvGrpSpPr/>
        <p:nvPr/>
      </p:nvGrpSpPr>
      <p:grpSpPr>
        <a:xfrm>
          <a:off x="0" y="0"/>
          <a:ext cx="0" cy="0"/>
          <a:chOff x="0" y="0"/>
          <a:chExt cx="0" cy="0"/>
        </a:xfrm>
      </p:grpSpPr>
      <p:sp>
        <p:nvSpPr>
          <p:cNvPr id="137" name="Google Shape;137;p23"/>
          <p:cNvSpPr txBox="1"/>
          <p:nvPr>
            <p:ph type="title"/>
          </p:nvPr>
        </p:nvSpPr>
        <p:spPr>
          <a:xfrm>
            <a:off x="720275" y="2635775"/>
            <a:ext cx="2443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23"/>
          <p:cNvSpPr txBox="1"/>
          <p:nvPr>
            <p:ph idx="1" type="subTitle"/>
          </p:nvPr>
        </p:nvSpPr>
        <p:spPr>
          <a:xfrm>
            <a:off x="720000" y="3163484"/>
            <a:ext cx="2443800" cy="113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3"/>
          <p:cNvSpPr txBox="1"/>
          <p:nvPr>
            <p:ph idx="2" type="title"/>
          </p:nvPr>
        </p:nvSpPr>
        <p:spPr>
          <a:xfrm>
            <a:off x="3350100" y="2635775"/>
            <a:ext cx="2443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 name="Google Shape;140;p23"/>
          <p:cNvSpPr txBox="1"/>
          <p:nvPr>
            <p:ph idx="3" type="subTitle"/>
          </p:nvPr>
        </p:nvSpPr>
        <p:spPr>
          <a:xfrm>
            <a:off x="3350100" y="3163484"/>
            <a:ext cx="2443800" cy="113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3"/>
          <p:cNvSpPr txBox="1"/>
          <p:nvPr>
            <p:ph idx="4" type="title"/>
          </p:nvPr>
        </p:nvSpPr>
        <p:spPr>
          <a:xfrm>
            <a:off x="5979925" y="2635775"/>
            <a:ext cx="2443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 name="Google Shape;142;p23"/>
          <p:cNvSpPr txBox="1"/>
          <p:nvPr>
            <p:ph idx="5" type="subTitle"/>
          </p:nvPr>
        </p:nvSpPr>
        <p:spPr>
          <a:xfrm>
            <a:off x="5979925" y="3163473"/>
            <a:ext cx="2443800" cy="113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3"/>
          <p:cNvSpPr/>
          <p:nvPr/>
        </p:nvSpPr>
        <p:spPr>
          <a:xfrm rot="-873978">
            <a:off x="-684556" y="121460"/>
            <a:ext cx="3040854" cy="98861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rot="-9313906">
            <a:off x="-124610" y="4585336"/>
            <a:ext cx="2455019" cy="79805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flipH="1" rot="1241039">
            <a:off x="7053587" y="248432"/>
            <a:ext cx="2970392" cy="96586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flipH="1" rot="1241039">
            <a:off x="7272462" y="-66993"/>
            <a:ext cx="2970392" cy="96586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48" name="Shape 148"/>
        <p:cNvGrpSpPr/>
        <p:nvPr/>
      </p:nvGrpSpPr>
      <p:grpSpPr>
        <a:xfrm>
          <a:off x="0" y="0"/>
          <a:ext cx="0" cy="0"/>
          <a:chOff x="0" y="0"/>
          <a:chExt cx="0" cy="0"/>
        </a:xfrm>
      </p:grpSpPr>
      <p:sp>
        <p:nvSpPr>
          <p:cNvPr id="149" name="Google Shape;149;p24"/>
          <p:cNvSpPr txBox="1"/>
          <p:nvPr>
            <p:ph type="title"/>
          </p:nvPr>
        </p:nvSpPr>
        <p:spPr>
          <a:xfrm>
            <a:off x="2695125" y="1115625"/>
            <a:ext cx="4749900" cy="540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24"/>
          <p:cNvSpPr txBox="1"/>
          <p:nvPr>
            <p:ph idx="1" type="subTitle"/>
          </p:nvPr>
        </p:nvSpPr>
        <p:spPr>
          <a:xfrm>
            <a:off x="2695125" y="1656100"/>
            <a:ext cx="4749900" cy="65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4"/>
          <p:cNvSpPr txBox="1"/>
          <p:nvPr>
            <p:ph idx="2" type="title"/>
          </p:nvPr>
        </p:nvSpPr>
        <p:spPr>
          <a:xfrm>
            <a:off x="2695132" y="2315375"/>
            <a:ext cx="4749900" cy="540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4"/>
          <p:cNvSpPr txBox="1"/>
          <p:nvPr>
            <p:ph idx="3" type="subTitle"/>
          </p:nvPr>
        </p:nvSpPr>
        <p:spPr>
          <a:xfrm>
            <a:off x="2695125" y="2855850"/>
            <a:ext cx="4749900" cy="65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4"/>
          <p:cNvSpPr txBox="1"/>
          <p:nvPr>
            <p:ph idx="4" type="title"/>
          </p:nvPr>
        </p:nvSpPr>
        <p:spPr>
          <a:xfrm>
            <a:off x="2695139" y="3408925"/>
            <a:ext cx="4749900" cy="540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4"/>
          <p:cNvSpPr txBox="1"/>
          <p:nvPr>
            <p:ph idx="5" type="subTitle"/>
          </p:nvPr>
        </p:nvSpPr>
        <p:spPr>
          <a:xfrm>
            <a:off x="2695149" y="3949400"/>
            <a:ext cx="4749900" cy="65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24"/>
          <p:cNvSpPr/>
          <p:nvPr/>
        </p:nvSpPr>
        <p:spPr>
          <a:xfrm rot="-7199733">
            <a:off x="-307915" y="-1172607"/>
            <a:ext cx="1707224" cy="2582049"/>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rot="1024997">
            <a:off x="8631520" y="1667659"/>
            <a:ext cx="1603301" cy="242487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rot="1025023">
            <a:off x="8057609" y="1392508"/>
            <a:ext cx="2012094" cy="3043141"/>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159" name="Shape 159"/>
        <p:cNvGrpSpPr/>
        <p:nvPr/>
      </p:nvGrpSpPr>
      <p:grpSpPr>
        <a:xfrm>
          <a:off x="0" y="0"/>
          <a:ext cx="0" cy="0"/>
          <a:chOff x="0" y="0"/>
          <a:chExt cx="0" cy="0"/>
        </a:xfrm>
      </p:grpSpPr>
      <p:sp>
        <p:nvSpPr>
          <p:cNvPr id="160" name="Google Shape;160;p25"/>
          <p:cNvSpPr/>
          <p:nvPr/>
        </p:nvSpPr>
        <p:spPr>
          <a:xfrm>
            <a:off x="-84250" y="-31475"/>
            <a:ext cx="3329737" cy="108271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type="title"/>
          </p:nvPr>
        </p:nvSpPr>
        <p:spPr>
          <a:xfrm>
            <a:off x="720000" y="3390475"/>
            <a:ext cx="25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25"/>
          <p:cNvSpPr txBox="1"/>
          <p:nvPr>
            <p:ph idx="1" type="subTitle"/>
          </p:nvPr>
        </p:nvSpPr>
        <p:spPr>
          <a:xfrm>
            <a:off x="720000" y="3918200"/>
            <a:ext cx="2575500" cy="6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5"/>
          <p:cNvSpPr txBox="1"/>
          <p:nvPr>
            <p:ph idx="2" type="title"/>
          </p:nvPr>
        </p:nvSpPr>
        <p:spPr>
          <a:xfrm>
            <a:off x="3284325" y="3390475"/>
            <a:ext cx="25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25"/>
          <p:cNvSpPr txBox="1"/>
          <p:nvPr>
            <p:ph idx="3" type="subTitle"/>
          </p:nvPr>
        </p:nvSpPr>
        <p:spPr>
          <a:xfrm>
            <a:off x="3284325" y="3918200"/>
            <a:ext cx="2575500" cy="6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5"/>
          <p:cNvSpPr txBox="1"/>
          <p:nvPr>
            <p:ph idx="4" type="title"/>
          </p:nvPr>
        </p:nvSpPr>
        <p:spPr>
          <a:xfrm>
            <a:off x="5848500" y="3390475"/>
            <a:ext cx="25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25"/>
          <p:cNvSpPr txBox="1"/>
          <p:nvPr>
            <p:ph idx="5" type="subTitle"/>
          </p:nvPr>
        </p:nvSpPr>
        <p:spPr>
          <a:xfrm>
            <a:off x="5848500" y="3918200"/>
            <a:ext cx="2575500" cy="6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25"/>
          <p:cNvSpPr/>
          <p:nvPr/>
        </p:nvSpPr>
        <p:spPr>
          <a:xfrm flipH="1" rot="5056801">
            <a:off x="-1000422" y="3474886"/>
            <a:ext cx="2201318" cy="1692737"/>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rot="-2700000">
            <a:off x="7975298" y="-493344"/>
            <a:ext cx="1039081" cy="157153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0" name="Shape 170"/>
        <p:cNvGrpSpPr/>
        <p:nvPr/>
      </p:nvGrpSpPr>
      <p:grpSpPr>
        <a:xfrm>
          <a:off x="0" y="0"/>
          <a:ext cx="0" cy="0"/>
          <a:chOff x="0" y="0"/>
          <a:chExt cx="0" cy="0"/>
        </a:xfrm>
      </p:grpSpPr>
      <p:sp>
        <p:nvSpPr>
          <p:cNvPr id="171" name="Google Shape;171;p26"/>
          <p:cNvSpPr txBox="1"/>
          <p:nvPr>
            <p:ph type="title"/>
          </p:nvPr>
        </p:nvSpPr>
        <p:spPr>
          <a:xfrm>
            <a:off x="1825200" y="1367425"/>
            <a:ext cx="2746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6"/>
          <p:cNvSpPr txBox="1"/>
          <p:nvPr>
            <p:ph idx="1" type="subTitle"/>
          </p:nvPr>
        </p:nvSpPr>
        <p:spPr>
          <a:xfrm>
            <a:off x="1825212" y="1895125"/>
            <a:ext cx="27468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6"/>
          <p:cNvSpPr txBox="1"/>
          <p:nvPr>
            <p:ph idx="2" type="title"/>
          </p:nvPr>
        </p:nvSpPr>
        <p:spPr>
          <a:xfrm>
            <a:off x="5649900" y="1367425"/>
            <a:ext cx="2660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26"/>
          <p:cNvSpPr txBox="1"/>
          <p:nvPr>
            <p:ph idx="3" type="subTitle"/>
          </p:nvPr>
        </p:nvSpPr>
        <p:spPr>
          <a:xfrm>
            <a:off x="5649909" y="1895125"/>
            <a:ext cx="2660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6"/>
          <p:cNvSpPr txBox="1"/>
          <p:nvPr>
            <p:ph idx="4" type="title"/>
          </p:nvPr>
        </p:nvSpPr>
        <p:spPr>
          <a:xfrm>
            <a:off x="1825200" y="3116250"/>
            <a:ext cx="2746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26"/>
          <p:cNvSpPr txBox="1"/>
          <p:nvPr>
            <p:ph idx="5" type="subTitle"/>
          </p:nvPr>
        </p:nvSpPr>
        <p:spPr>
          <a:xfrm>
            <a:off x="1825212" y="3643950"/>
            <a:ext cx="27468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6"/>
          <p:cNvSpPr txBox="1"/>
          <p:nvPr>
            <p:ph idx="6" type="title"/>
          </p:nvPr>
        </p:nvSpPr>
        <p:spPr>
          <a:xfrm>
            <a:off x="5649900" y="3116250"/>
            <a:ext cx="2660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26"/>
          <p:cNvSpPr txBox="1"/>
          <p:nvPr>
            <p:ph idx="7" type="subTitle"/>
          </p:nvPr>
        </p:nvSpPr>
        <p:spPr>
          <a:xfrm>
            <a:off x="5649909" y="3643950"/>
            <a:ext cx="2660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0" name="Google Shape;180;p26"/>
          <p:cNvSpPr/>
          <p:nvPr/>
        </p:nvSpPr>
        <p:spPr>
          <a:xfrm flipH="1" rot="386277">
            <a:off x="-295392" y="4209583"/>
            <a:ext cx="2231757" cy="13381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flipH="1" rot="7846592">
            <a:off x="-106764" y="-464851"/>
            <a:ext cx="2634712" cy="157976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flipH="1" rot="10800000">
            <a:off x="8488025" y="2843608"/>
            <a:ext cx="1682100" cy="254405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flipH="1" rot="10800000">
            <a:off x="8905650" y="3873883"/>
            <a:ext cx="566650" cy="1343200"/>
          </a:xfrm>
          <a:custGeom>
            <a:rect b="b" l="l" r="r" t="t"/>
            <a:pathLst>
              <a:path extrusionOk="0" fill="none" h="53728" w="22666">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4" name="Shape 184"/>
        <p:cNvGrpSpPr/>
        <p:nvPr/>
      </p:nvGrpSpPr>
      <p:grpSpPr>
        <a:xfrm>
          <a:off x="0" y="0"/>
          <a:ext cx="0" cy="0"/>
          <a:chOff x="0" y="0"/>
          <a:chExt cx="0" cy="0"/>
        </a:xfrm>
      </p:grpSpPr>
      <p:sp>
        <p:nvSpPr>
          <p:cNvPr id="185" name="Google Shape;185;p27"/>
          <p:cNvSpPr txBox="1"/>
          <p:nvPr>
            <p:ph type="title"/>
          </p:nvPr>
        </p:nvSpPr>
        <p:spPr>
          <a:xfrm>
            <a:off x="720000" y="1708275"/>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7"/>
          <p:cNvSpPr txBox="1"/>
          <p:nvPr>
            <p:ph idx="1" type="subTitle"/>
          </p:nvPr>
        </p:nvSpPr>
        <p:spPr>
          <a:xfrm>
            <a:off x="720000" y="2159775"/>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7"/>
          <p:cNvSpPr txBox="1"/>
          <p:nvPr>
            <p:ph idx="2" type="title"/>
          </p:nvPr>
        </p:nvSpPr>
        <p:spPr>
          <a:xfrm>
            <a:off x="3419269" y="1708275"/>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7"/>
          <p:cNvSpPr txBox="1"/>
          <p:nvPr>
            <p:ph idx="3" type="subTitle"/>
          </p:nvPr>
        </p:nvSpPr>
        <p:spPr>
          <a:xfrm>
            <a:off x="3419271" y="2159775"/>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27"/>
          <p:cNvSpPr txBox="1"/>
          <p:nvPr>
            <p:ph idx="4" type="title"/>
          </p:nvPr>
        </p:nvSpPr>
        <p:spPr>
          <a:xfrm>
            <a:off x="720000" y="352520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7"/>
          <p:cNvSpPr txBox="1"/>
          <p:nvPr>
            <p:ph idx="5" type="subTitle"/>
          </p:nvPr>
        </p:nvSpPr>
        <p:spPr>
          <a:xfrm>
            <a:off x="720000" y="3976700"/>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7"/>
          <p:cNvSpPr txBox="1"/>
          <p:nvPr>
            <p:ph idx="6" type="title"/>
          </p:nvPr>
        </p:nvSpPr>
        <p:spPr>
          <a:xfrm>
            <a:off x="3419273" y="352520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7"/>
          <p:cNvSpPr txBox="1"/>
          <p:nvPr>
            <p:ph idx="7" type="subTitle"/>
          </p:nvPr>
        </p:nvSpPr>
        <p:spPr>
          <a:xfrm>
            <a:off x="3419271" y="3976700"/>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7"/>
          <p:cNvSpPr txBox="1"/>
          <p:nvPr>
            <p:ph idx="8" type="title"/>
          </p:nvPr>
        </p:nvSpPr>
        <p:spPr>
          <a:xfrm>
            <a:off x="6118545" y="1708275"/>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7"/>
          <p:cNvSpPr txBox="1"/>
          <p:nvPr>
            <p:ph idx="9" type="subTitle"/>
          </p:nvPr>
        </p:nvSpPr>
        <p:spPr>
          <a:xfrm>
            <a:off x="6118550" y="2159775"/>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7"/>
          <p:cNvSpPr txBox="1"/>
          <p:nvPr>
            <p:ph idx="13" type="title"/>
          </p:nvPr>
        </p:nvSpPr>
        <p:spPr>
          <a:xfrm>
            <a:off x="6118545" y="352520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7"/>
          <p:cNvSpPr txBox="1"/>
          <p:nvPr>
            <p:ph idx="14" type="subTitle"/>
          </p:nvPr>
        </p:nvSpPr>
        <p:spPr>
          <a:xfrm>
            <a:off x="6118550" y="3976700"/>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8" name="Google Shape;198;p27"/>
          <p:cNvSpPr/>
          <p:nvPr/>
        </p:nvSpPr>
        <p:spPr>
          <a:xfrm flipH="1" rot="-951330">
            <a:off x="-781688"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flipH="1" rot="8488665">
            <a:off x="-1074941" y="134585"/>
            <a:ext cx="2182018" cy="1403153"/>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flipH="1">
            <a:off x="7297515"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flipH="1" rot="499565">
            <a:off x="6613138"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2" name="Shape 202"/>
        <p:cNvGrpSpPr/>
        <p:nvPr/>
      </p:nvGrpSpPr>
      <p:grpSpPr>
        <a:xfrm>
          <a:off x="0" y="0"/>
          <a:ext cx="0" cy="0"/>
          <a:chOff x="0" y="0"/>
          <a:chExt cx="0" cy="0"/>
        </a:xfrm>
      </p:grpSpPr>
      <p:sp>
        <p:nvSpPr>
          <p:cNvPr id="203" name="Google Shape;203;p28"/>
          <p:cNvSpPr txBox="1"/>
          <p:nvPr>
            <p:ph hasCustomPrompt="1" type="title"/>
          </p:nvPr>
        </p:nvSpPr>
        <p:spPr>
          <a:xfrm>
            <a:off x="3655850" y="681575"/>
            <a:ext cx="47730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 name="Google Shape;204;p28"/>
          <p:cNvSpPr txBox="1"/>
          <p:nvPr>
            <p:ph idx="1" type="subTitle"/>
          </p:nvPr>
        </p:nvSpPr>
        <p:spPr>
          <a:xfrm>
            <a:off x="3655850" y="1433678"/>
            <a:ext cx="47730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hasCustomPrompt="1" idx="2" type="title"/>
          </p:nvPr>
        </p:nvSpPr>
        <p:spPr>
          <a:xfrm>
            <a:off x="3655850" y="1975574"/>
            <a:ext cx="47730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6" name="Google Shape;206;p28"/>
          <p:cNvSpPr txBox="1"/>
          <p:nvPr>
            <p:ph idx="3" type="subTitle"/>
          </p:nvPr>
        </p:nvSpPr>
        <p:spPr>
          <a:xfrm>
            <a:off x="3655850" y="2727683"/>
            <a:ext cx="47730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8"/>
          <p:cNvSpPr txBox="1"/>
          <p:nvPr>
            <p:ph hasCustomPrompt="1" idx="4" type="title"/>
          </p:nvPr>
        </p:nvSpPr>
        <p:spPr>
          <a:xfrm>
            <a:off x="3655850" y="3269572"/>
            <a:ext cx="47730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8" name="Google Shape;208;p28"/>
          <p:cNvSpPr txBox="1"/>
          <p:nvPr>
            <p:ph idx="5" type="subTitle"/>
          </p:nvPr>
        </p:nvSpPr>
        <p:spPr>
          <a:xfrm>
            <a:off x="3655850" y="4021675"/>
            <a:ext cx="47730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8"/>
          <p:cNvSpPr/>
          <p:nvPr/>
        </p:nvSpPr>
        <p:spPr>
          <a:xfrm flipH="1" rot="10800000">
            <a:off x="-1844946" y="-825381"/>
            <a:ext cx="3022621" cy="194370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rot="5400000">
            <a:off x="-265978" y="4314294"/>
            <a:ext cx="1616202" cy="1554564"/>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rot="1024945">
            <a:off x="8643950" y="-311403"/>
            <a:ext cx="1325080" cy="2004083"/>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rot="1024937">
            <a:off x="8169647" y="-538811"/>
            <a:ext cx="1662947" cy="2515083"/>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13" name="Shape 213"/>
        <p:cNvGrpSpPr/>
        <p:nvPr/>
      </p:nvGrpSpPr>
      <p:grpSpPr>
        <a:xfrm>
          <a:off x="0" y="0"/>
          <a:ext cx="0" cy="0"/>
          <a:chOff x="0" y="0"/>
          <a:chExt cx="0" cy="0"/>
        </a:xfrm>
      </p:grpSpPr>
      <p:sp>
        <p:nvSpPr>
          <p:cNvPr id="214" name="Google Shape;214;p29"/>
          <p:cNvSpPr/>
          <p:nvPr/>
        </p:nvSpPr>
        <p:spPr>
          <a:xfrm>
            <a:off x="-206575"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rot="-499565">
            <a:off x="-890965"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hasCustomPrompt="1" type="title"/>
          </p:nvPr>
        </p:nvSpPr>
        <p:spPr>
          <a:xfrm>
            <a:off x="715100" y="1142275"/>
            <a:ext cx="2764500" cy="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7" name="Google Shape;217;p29"/>
          <p:cNvSpPr txBox="1"/>
          <p:nvPr>
            <p:ph idx="1" type="subTitle"/>
          </p:nvPr>
        </p:nvSpPr>
        <p:spPr>
          <a:xfrm>
            <a:off x="715100" y="1692502"/>
            <a:ext cx="2764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9"/>
          <p:cNvSpPr txBox="1"/>
          <p:nvPr>
            <p:ph hasCustomPrompt="1" idx="2" type="title"/>
          </p:nvPr>
        </p:nvSpPr>
        <p:spPr>
          <a:xfrm>
            <a:off x="715100" y="2382175"/>
            <a:ext cx="2764500" cy="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9" name="Google Shape;219;p29"/>
          <p:cNvSpPr txBox="1"/>
          <p:nvPr>
            <p:ph idx="3" type="subTitle"/>
          </p:nvPr>
        </p:nvSpPr>
        <p:spPr>
          <a:xfrm>
            <a:off x="715100" y="2932394"/>
            <a:ext cx="2764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9"/>
          <p:cNvSpPr txBox="1"/>
          <p:nvPr>
            <p:ph hasCustomPrompt="1" idx="4" type="title"/>
          </p:nvPr>
        </p:nvSpPr>
        <p:spPr>
          <a:xfrm>
            <a:off x="715100" y="3622074"/>
            <a:ext cx="2764500" cy="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1" name="Google Shape;221;p29"/>
          <p:cNvSpPr txBox="1"/>
          <p:nvPr>
            <p:ph idx="5" type="subTitle"/>
          </p:nvPr>
        </p:nvSpPr>
        <p:spPr>
          <a:xfrm>
            <a:off x="715100" y="4172274"/>
            <a:ext cx="2764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3" name="Google Shape;223;p29"/>
          <p:cNvSpPr/>
          <p:nvPr/>
        </p:nvSpPr>
        <p:spPr>
          <a:xfrm rot="951330">
            <a:off x="8146417" y="407407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4" name="Shape 224"/>
        <p:cNvGrpSpPr/>
        <p:nvPr/>
      </p:nvGrpSpPr>
      <p:grpSpPr>
        <a:xfrm>
          <a:off x="0" y="0"/>
          <a:ext cx="0" cy="0"/>
          <a:chOff x="0" y="0"/>
          <a:chExt cx="0" cy="0"/>
        </a:xfrm>
      </p:grpSpPr>
      <p:sp>
        <p:nvSpPr>
          <p:cNvPr id="225" name="Google Shape;225;p30"/>
          <p:cNvSpPr txBox="1"/>
          <p:nvPr>
            <p:ph type="ctrTitle"/>
          </p:nvPr>
        </p:nvSpPr>
        <p:spPr>
          <a:xfrm>
            <a:off x="2429950" y="535000"/>
            <a:ext cx="4284000" cy="94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6" name="Google Shape;226;p30"/>
          <p:cNvSpPr txBox="1"/>
          <p:nvPr>
            <p:ph idx="1" type="subTitle"/>
          </p:nvPr>
        </p:nvSpPr>
        <p:spPr>
          <a:xfrm>
            <a:off x="2425075" y="1483600"/>
            <a:ext cx="4293900" cy="117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7" name="Google Shape;227;p30"/>
          <p:cNvSpPr txBox="1"/>
          <p:nvPr/>
        </p:nvSpPr>
        <p:spPr>
          <a:xfrm>
            <a:off x="1479800" y="3681900"/>
            <a:ext cx="6184500" cy="64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Roboto Mono"/>
                <a:ea typeface="Roboto Mono"/>
                <a:cs typeface="Roboto Mono"/>
                <a:sym typeface="Roboto Mono"/>
              </a:rPr>
              <a:t>CREDITS: This presentation template was created by </a:t>
            </a:r>
            <a:r>
              <a:rPr b="1" lang="en" sz="1200">
                <a:solidFill>
                  <a:schemeClr val="dk1"/>
                </a:solidFill>
                <a:uFill>
                  <a:noFill/>
                </a:uFill>
                <a:latin typeface="Roboto Mono"/>
                <a:ea typeface="Roboto Mono"/>
                <a:cs typeface="Roboto Mono"/>
                <a:sym typeface="Roboto Mono"/>
                <a:hlinkClick r:id="rId2">
                  <a:extLst>
                    <a:ext uri="{A12FA001-AC4F-418D-AE19-62706E023703}">
                      <ahyp:hlinkClr val="tx"/>
                    </a:ext>
                  </a:extLst>
                </a:hlinkClick>
              </a:rPr>
              <a:t>Slidesgo</a:t>
            </a:r>
            <a:r>
              <a:rPr lang="en" sz="1200">
                <a:solidFill>
                  <a:schemeClr val="dk1"/>
                </a:solidFill>
                <a:latin typeface="Roboto Mono"/>
                <a:ea typeface="Roboto Mono"/>
                <a:cs typeface="Roboto Mono"/>
                <a:sym typeface="Roboto Mono"/>
              </a:rPr>
              <a:t>, including icons by </a:t>
            </a:r>
            <a:r>
              <a:rPr b="1" lang="en" sz="1200">
                <a:solidFill>
                  <a:schemeClr val="dk1"/>
                </a:solidFill>
                <a:uFill>
                  <a:noFill/>
                </a:uFill>
                <a:latin typeface="Roboto Mono"/>
                <a:ea typeface="Roboto Mono"/>
                <a:cs typeface="Roboto Mono"/>
                <a:sym typeface="Roboto Mono"/>
                <a:hlinkClick r:id="rId3">
                  <a:extLst>
                    <a:ext uri="{A12FA001-AC4F-418D-AE19-62706E023703}">
                      <ahyp:hlinkClr val="tx"/>
                    </a:ext>
                  </a:extLst>
                </a:hlinkClick>
              </a:rPr>
              <a:t>Flaticon</a:t>
            </a:r>
            <a:r>
              <a:rPr b="1" lang="en" sz="12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and infographics &amp; images by </a:t>
            </a:r>
            <a:r>
              <a:rPr b="1" lang="en" sz="1200">
                <a:solidFill>
                  <a:schemeClr val="dk1"/>
                </a:solidFill>
                <a:uFill>
                  <a:noFill/>
                </a:uFill>
                <a:latin typeface="Roboto Mono"/>
                <a:ea typeface="Roboto Mono"/>
                <a:cs typeface="Roboto Mono"/>
                <a:sym typeface="Roboto Mono"/>
                <a:hlinkClick r:id="rId4">
                  <a:extLst>
                    <a:ext uri="{A12FA001-AC4F-418D-AE19-62706E023703}">
                      <ahyp:hlinkClr val="tx"/>
                    </a:ext>
                  </a:extLst>
                </a:hlinkClick>
              </a:rPr>
              <a:t>Freepik</a:t>
            </a:r>
            <a:endParaRPr b="1" sz="1200">
              <a:solidFill>
                <a:schemeClr val="dk1"/>
              </a:solidFill>
              <a:latin typeface="Roboto Mono"/>
              <a:ea typeface="Roboto Mono"/>
              <a:cs typeface="Roboto Mono"/>
              <a:sym typeface="Roboto Mono"/>
            </a:endParaRPr>
          </a:p>
        </p:txBody>
      </p:sp>
      <p:sp>
        <p:nvSpPr>
          <p:cNvPr id="228" name="Google Shape;228;p30"/>
          <p:cNvSpPr/>
          <p:nvPr/>
        </p:nvSpPr>
        <p:spPr>
          <a:xfrm flipH="1" rot="9000672">
            <a:off x="-2490306" y="392656"/>
            <a:ext cx="3988600" cy="3067309"/>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flipH="1" rot="-5400000">
            <a:off x="7914902" y="3766992"/>
            <a:ext cx="1452238" cy="1396853"/>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flipH="1" rot="7199686">
            <a:off x="7357026" y="-944599"/>
            <a:ext cx="1956592" cy="2959198"/>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flipH="1" rot="7199733">
            <a:off x="7968963" y="-1172607"/>
            <a:ext cx="1707224" cy="2582049"/>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963475"/>
            <a:ext cx="7704000" cy="364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32" name="Shape 232"/>
        <p:cNvGrpSpPr/>
        <p:nvPr/>
      </p:nvGrpSpPr>
      <p:grpSpPr>
        <a:xfrm>
          <a:off x="0" y="0"/>
          <a:ext cx="0" cy="0"/>
          <a:chOff x="0" y="0"/>
          <a:chExt cx="0" cy="0"/>
        </a:xfrm>
      </p:grpSpPr>
      <p:sp>
        <p:nvSpPr>
          <p:cNvPr id="233" name="Google Shape;233;p31"/>
          <p:cNvSpPr/>
          <p:nvPr/>
        </p:nvSpPr>
        <p:spPr>
          <a:xfrm>
            <a:off x="-84250" y="-31475"/>
            <a:ext cx="3329737" cy="108271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flipH="1" rot="5056801">
            <a:off x="-1000422" y="3474886"/>
            <a:ext cx="2201318" cy="1692737"/>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rot="-2700000">
            <a:off x="7975298" y="-493344"/>
            <a:ext cx="1039081" cy="157153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36" name="Shape 236"/>
        <p:cNvGrpSpPr/>
        <p:nvPr/>
      </p:nvGrpSpPr>
      <p:grpSpPr>
        <a:xfrm>
          <a:off x="0" y="0"/>
          <a:ext cx="0" cy="0"/>
          <a:chOff x="0" y="0"/>
          <a:chExt cx="0" cy="0"/>
        </a:xfrm>
      </p:grpSpPr>
      <p:sp>
        <p:nvSpPr>
          <p:cNvPr id="237" name="Google Shape;237;p32"/>
          <p:cNvSpPr/>
          <p:nvPr/>
        </p:nvSpPr>
        <p:spPr>
          <a:xfrm flipH="1" rot="386277">
            <a:off x="-295392" y="4209583"/>
            <a:ext cx="2231757" cy="13381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flipH="1" rot="7846592">
            <a:off x="-106764" y="-464851"/>
            <a:ext cx="2634712" cy="157976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flipH="1" rot="10800000">
            <a:off x="8488025" y="2843608"/>
            <a:ext cx="1682100" cy="254405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flipH="1" rot="10800000">
            <a:off x="8905650" y="3873883"/>
            <a:ext cx="566650" cy="1343200"/>
          </a:xfrm>
          <a:custGeom>
            <a:rect b="b" l="l" r="r" t="t"/>
            <a:pathLst>
              <a:path extrusionOk="0" fill="none" h="53728" w="22666">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4" name="Shape 24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5" name="Shape 245"/>
        <p:cNvGrpSpPr/>
        <p:nvPr/>
      </p:nvGrpSpPr>
      <p:grpSpPr>
        <a:xfrm>
          <a:off x="0" y="0"/>
          <a:ext cx="0" cy="0"/>
          <a:chOff x="0" y="0"/>
          <a:chExt cx="0" cy="0"/>
        </a:xfrm>
      </p:grpSpPr>
      <p:sp>
        <p:nvSpPr>
          <p:cNvPr id="246" name="Google Shape;246;p3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599800" y="2561750"/>
            <a:ext cx="2778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200">
                <a:solidFill>
                  <a:schemeClr val="dk2"/>
                </a:solidFill>
                <a:latin typeface="Prosto One"/>
                <a:ea typeface="Prosto One"/>
                <a:cs typeface="Prosto One"/>
                <a:sym typeface="Prost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765575" y="2561750"/>
            <a:ext cx="2778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solidFill>
                  <a:schemeClr val="dk2"/>
                </a:solidFill>
                <a:latin typeface="Prosto One"/>
                <a:ea typeface="Prosto One"/>
                <a:cs typeface="Prosto One"/>
                <a:sym typeface="Prost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599800" y="3123150"/>
            <a:ext cx="2778600" cy="113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765575" y="3123150"/>
            <a:ext cx="2778600" cy="113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p:nvPr/>
        </p:nvSpPr>
        <p:spPr>
          <a:xfrm flipH="1" rot="499565">
            <a:off x="678243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flipH="1" rot="499565">
            <a:off x="6949810" y="-3639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flipH="1" rot="10540927">
            <a:off x="-1169855" y="-376140"/>
            <a:ext cx="2637093" cy="1695790"/>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rot="-8921104">
            <a:off x="-202372" y="4468675"/>
            <a:ext cx="3438143" cy="111796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6"/>
          <p:cNvSpPr/>
          <p:nvPr/>
        </p:nvSpPr>
        <p:spPr>
          <a:xfrm flipH="1">
            <a:off x="7226373" y="-94300"/>
            <a:ext cx="2500877" cy="81319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flipH="1" rot="-951330">
            <a:off x="-781688"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flipH="1" rot="8488665">
            <a:off x="-1074941" y="134585"/>
            <a:ext cx="2182018" cy="1403153"/>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7"/>
          <p:cNvSpPr txBox="1"/>
          <p:nvPr>
            <p:ph idx="1" type="body"/>
          </p:nvPr>
        </p:nvSpPr>
        <p:spPr>
          <a:xfrm>
            <a:off x="980713" y="1217263"/>
            <a:ext cx="3322200" cy="33222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Char char="●"/>
              <a:defRPr sz="1400">
                <a:solidFill>
                  <a:srgbClr val="434343"/>
                </a:solidFill>
              </a:defRPr>
            </a:lvl1pPr>
            <a:lvl2pPr indent="-317500" lvl="1" marL="914400" rtl="0">
              <a:lnSpc>
                <a:spcPct val="115000"/>
              </a:lnSpc>
              <a:spcBef>
                <a:spcPts val="0"/>
              </a:spcBef>
              <a:spcAft>
                <a:spcPts val="0"/>
              </a:spcAft>
              <a:buClr>
                <a:srgbClr val="595959"/>
              </a:buClr>
              <a:buSzPts val="1400"/>
              <a:buChar char="○"/>
              <a:defRPr>
                <a:solidFill>
                  <a:srgbClr val="434343"/>
                </a:solidFill>
              </a:defRPr>
            </a:lvl2pPr>
            <a:lvl3pPr indent="-317500" lvl="2" marL="1371600" rtl="0">
              <a:lnSpc>
                <a:spcPct val="115000"/>
              </a:lnSpc>
              <a:spcBef>
                <a:spcPts val="0"/>
              </a:spcBef>
              <a:spcAft>
                <a:spcPts val="0"/>
              </a:spcAft>
              <a:buClr>
                <a:srgbClr val="595959"/>
              </a:buClr>
              <a:buSzPts val="1400"/>
              <a:buChar char="■"/>
              <a:defRPr>
                <a:solidFill>
                  <a:srgbClr val="434343"/>
                </a:solidFill>
              </a:defRPr>
            </a:lvl3pPr>
            <a:lvl4pPr indent="-317500" lvl="3" marL="1828800" rtl="0">
              <a:lnSpc>
                <a:spcPct val="115000"/>
              </a:lnSpc>
              <a:spcBef>
                <a:spcPts val="0"/>
              </a:spcBef>
              <a:spcAft>
                <a:spcPts val="0"/>
              </a:spcAft>
              <a:buClr>
                <a:srgbClr val="595959"/>
              </a:buClr>
              <a:buSzPts val="1400"/>
              <a:buChar char="●"/>
              <a:defRPr>
                <a:solidFill>
                  <a:srgbClr val="434343"/>
                </a:solidFill>
              </a:defRPr>
            </a:lvl4pPr>
            <a:lvl5pPr indent="-317500" lvl="4" marL="2286000" rtl="0">
              <a:lnSpc>
                <a:spcPct val="115000"/>
              </a:lnSpc>
              <a:spcBef>
                <a:spcPts val="0"/>
              </a:spcBef>
              <a:spcAft>
                <a:spcPts val="0"/>
              </a:spcAft>
              <a:buClr>
                <a:srgbClr val="595959"/>
              </a:buClr>
              <a:buSzPts val="1400"/>
              <a:buChar char="○"/>
              <a:defRPr>
                <a:solidFill>
                  <a:srgbClr val="434343"/>
                </a:solidFill>
              </a:defRPr>
            </a:lvl5pPr>
            <a:lvl6pPr indent="-317500" lvl="5" marL="2743200" rtl="0">
              <a:lnSpc>
                <a:spcPct val="115000"/>
              </a:lnSpc>
              <a:spcBef>
                <a:spcPts val="0"/>
              </a:spcBef>
              <a:spcAft>
                <a:spcPts val="0"/>
              </a:spcAft>
              <a:buClr>
                <a:srgbClr val="595959"/>
              </a:buClr>
              <a:buSzPts val="1400"/>
              <a:buChar char="■"/>
              <a:defRPr>
                <a:solidFill>
                  <a:srgbClr val="434343"/>
                </a:solidFill>
              </a:defRPr>
            </a:lvl6pPr>
            <a:lvl7pPr indent="-317500" lvl="6" marL="3200400" rtl="0">
              <a:lnSpc>
                <a:spcPct val="115000"/>
              </a:lnSpc>
              <a:spcBef>
                <a:spcPts val="0"/>
              </a:spcBef>
              <a:spcAft>
                <a:spcPts val="0"/>
              </a:spcAft>
              <a:buClr>
                <a:srgbClr val="595959"/>
              </a:buClr>
              <a:buSzPts val="1400"/>
              <a:buChar char="●"/>
              <a:defRPr>
                <a:solidFill>
                  <a:srgbClr val="434343"/>
                </a:solidFill>
              </a:defRPr>
            </a:lvl7pPr>
            <a:lvl8pPr indent="-317500" lvl="7" marL="3657600" rtl="0">
              <a:lnSpc>
                <a:spcPct val="115000"/>
              </a:lnSpc>
              <a:spcBef>
                <a:spcPts val="0"/>
              </a:spcBef>
              <a:spcAft>
                <a:spcPts val="0"/>
              </a:spcAft>
              <a:buClr>
                <a:srgbClr val="595959"/>
              </a:buClr>
              <a:buSzPts val="1400"/>
              <a:buChar char="○"/>
              <a:defRPr>
                <a:solidFill>
                  <a:srgbClr val="434343"/>
                </a:solidFill>
              </a:defRPr>
            </a:lvl8pPr>
            <a:lvl9pPr indent="-317500" lvl="8" marL="4114800" rtl="0">
              <a:lnSpc>
                <a:spcPct val="115000"/>
              </a:lnSpc>
              <a:spcBef>
                <a:spcPts val="0"/>
              </a:spcBef>
              <a:spcAft>
                <a:spcPts val="0"/>
              </a:spcAft>
              <a:buClr>
                <a:srgbClr val="595959"/>
              </a:buClr>
              <a:buSzPts val="1400"/>
              <a:buChar char="■"/>
              <a:defRPr>
                <a:solidFill>
                  <a:srgbClr val="434343"/>
                </a:solidFill>
              </a:defRPr>
            </a:lvl9pPr>
          </a:lstStyle>
          <a:p/>
        </p:txBody>
      </p:sp>
      <p:sp>
        <p:nvSpPr>
          <p:cNvPr id="40" name="Google Shape;40;p7"/>
          <p:cNvSpPr/>
          <p:nvPr/>
        </p:nvSpPr>
        <p:spPr>
          <a:xfrm flipH="1" rot="8488453">
            <a:off x="-1318722" y="-97499"/>
            <a:ext cx="1967157" cy="1264986"/>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rot="-8921104">
            <a:off x="-202372" y="4674675"/>
            <a:ext cx="3438143" cy="111796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flipH="1" rot="499565">
            <a:off x="617088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flipH="1" rot="499565">
            <a:off x="6338260" y="-3639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 name="Google Shape;46;p8"/>
          <p:cNvSpPr/>
          <p:nvPr/>
        </p:nvSpPr>
        <p:spPr>
          <a:xfrm flipH="1" rot="1240915">
            <a:off x="5933099" y="195165"/>
            <a:ext cx="4288810" cy="1394573"/>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flipH="1" rot="1240915">
            <a:off x="6249116" y="-260252"/>
            <a:ext cx="4288810" cy="1394573"/>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rot="9000242">
            <a:off x="5186211" y="3240648"/>
            <a:ext cx="4587090" cy="1491415"/>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rot="-873846">
            <a:off x="-646184" y="-80981"/>
            <a:ext cx="4587227" cy="1491442"/>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808677" y="1461125"/>
            <a:ext cx="46611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9"/>
          <p:cNvSpPr txBox="1"/>
          <p:nvPr>
            <p:ph idx="1" type="subTitle"/>
          </p:nvPr>
        </p:nvSpPr>
        <p:spPr>
          <a:xfrm>
            <a:off x="808777" y="2442476"/>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9"/>
          <p:cNvSpPr/>
          <p:nvPr/>
        </p:nvSpPr>
        <p:spPr>
          <a:xfrm flipH="1" rot="8488994">
            <a:off x="-931701" y="-92662"/>
            <a:ext cx="2637225" cy="169587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rot="-8921104">
            <a:off x="-202372" y="4288425"/>
            <a:ext cx="3438143" cy="111796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flipH="1" rot="499565">
            <a:off x="617088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flipH="1" rot="499565">
            <a:off x="6338260" y="-3639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720000" y="535000"/>
            <a:ext cx="7704000" cy="992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Prosto One"/>
              <a:buNone/>
              <a:defRPr b="1" sz="3000">
                <a:solidFill>
                  <a:schemeClr val="dk2"/>
                </a:solidFill>
                <a:latin typeface="Prosto One"/>
                <a:ea typeface="Prosto One"/>
                <a:cs typeface="Prosto One"/>
                <a:sym typeface="Prosto One"/>
              </a:defRPr>
            </a:lvl1pPr>
            <a:lvl2pPr lvl="1"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2pPr>
            <a:lvl3pPr lvl="2"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3pPr>
            <a:lvl4pPr lvl="3"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4pPr>
            <a:lvl5pPr lvl="4"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5pPr>
            <a:lvl6pPr lvl="5"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6pPr>
            <a:lvl7pPr lvl="6"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7pPr>
            <a:lvl8pPr lvl="7"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8pPr>
            <a:lvl9pPr lvl="8"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indent="-317500" lvl="1" marL="9144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indent="-317500" lvl="2" marL="13716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indent="-317500" lvl="3" marL="18288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indent="-317500" lvl="4" marL="22860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indent="-317500" lvl="5" marL="27432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indent="-317500" lvl="6" marL="32004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indent="-317500" lvl="7" marL="36576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indent="-317500" lvl="8" marL="4114800">
              <a:lnSpc>
                <a:spcPct val="115000"/>
              </a:lnSpc>
              <a:spcBef>
                <a:spcPts val="1600"/>
              </a:spcBef>
              <a:spcAft>
                <a:spcPts val="1600"/>
              </a:spcAft>
              <a:buClr>
                <a:schemeClr val="dk1"/>
              </a:buClr>
              <a:buSzPts val="1400"/>
              <a:buFont typeface="Roboto Mono"/>
              <a:buChar char="■"/>
              <a:defRPr>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1" name="Shape 241"/>
        <p:cNvGrpSpPr/>
        <p:nvPr/>
      </p:nvGrpSpPr>
      <p:grpSpPr>
        <a:xfrm>
          <a:off x="0" y="0"/>
          <a:ext cx="0" cy="0"/>
          <a:chOff x="0" y="0"/>
          <a:chExt cx="0" cy="0"/>
        </a:xfrm>
      </p:grpSpPr>
      <p:sp>
        <p:nvSpPr>
          <p:cNvPr id="242" name="Google Shape;242;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3" name="Google Shape;243;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academy.binance.com/en/articles/an-introduction-to-erc-20-token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62.png"/><Relationship Id="rId7"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 Id="rId3" Type="http://schemas.openxmlformats.org/officeDocument/2006/relationships/hyperlink" Target="https://defillama.com/" TargetMode="External"/><Relationship Id="rId4" Type="http://schemas.openxmlformats.org/officeDocument/2006/relationships/hyperlink" Target="https://academy.binance.com/en/articles/what-is-yield-farming-in-decentralized-finance-defi" TargetMode="External"/><Relationship Id="rId9" Type="http://schemas.openxmlformats.org/officeDocument/2006/relationships/hyperlink" Target="https://traderjoexyz.com/trade" TargetMode="External"/><Relationship Id="rId5" Type="http://schemas.openxmlformats.org/officeDocument/2006/relationships/hyperlink" Target="https://cointelegraph.com/defi-101/what-are-defi-yield-aggregators-and-how-do-they-work" TargetMode="External"/><Relationship Id="rId6" Type="http://schemas.openxmlformats.org/officeDocument/2006/relationships/hyperlink" Target="https://opengeekslab.com/blog/yield-farming-defi/" TargetMode="External"/><Relationship Id="rId7" Type="http://schemas.openxmlformats.org/officeDocument/2006/relationships/hyperlink" Target="https://app.harvest.finance/" TargetMode="External"/><Relationship Id="rId8" Type="http://schemas.openxmlformats.org/officeDocument/2006/relationships/hyperlink" Target="https://yearn.finance/vaults" TargetMode="External"/><Relationship Id="rId11" Type="http://schemas.openxmlformats.org/officeDocument/2006/relationships/hyperlink" Target="https://app.aave.com/" TargetMode="External"/><Relationship Id="rId10" Type="http://schemas.openxmlformats.org/officeDocument/2006/relationships/hyperlink" Target="https://curve.fi/#/ethereum/swap" TargetMode="External"/><Relationship Id="rId13" Type="http://schemas.openxmlformats.org/officeDocument/2006/relationships/hyperlink" Target="https://www.coinbase.com/learn/crypto-basics/what-is-defi" TargetMode="External"/><Relationship Id="rId12" Type="http://schemas.openxmlformats.org/officeDocument/2006/relationships/hyperlink" Target="https://www.investopedia.com/decentralized-finance-defi-5113835" TargetMode="External"/><Relationship Id="rId15" Type="http://schemas.openxmlformats.org/officeDocument/2006/relationships/hyperlink" Target="https://ethereum.org/en/defi/" TargetMode="External"/><Relationship Id="rId14" Type="http://schemas.openxmlformats.org/officeDocument/2006/relationships/hyperlink" Target="https://cointelegraph.com/defi-101/defi-a-comprehensive-guide-to-decentralized-finance" TargetMode="External"/><Relationship Id="rId17" Type="http://schemas.openxmlformats.org/officeDocument/2006/relationships/hyperlink" Target="https://defillama.com/" TargetMode="External"/><Relationship Id="rId16" Type="http://schemas.openxmlformats.org/officeDocument/2006/relationships/hyperlink" Target="https://s-pro.io/blog/what-is-def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hyperlink" Target="https://www.thebalancemoney.com/what-is-yield-farming-in-cryptocurrency-5272063#:~:text=Definition,that%20generates%20interest%20in%20return" TargetMode="External"/><Relationship Id="rId4" Type="http://schemas.openxmlformats.org/officeDocument/2006/relationships/hyperlink" Target="https://coinmarketcap.com/alexandria/article/what-is-yield-farming" TargetMode="External"/><Relationship Id="rId9" Type="http://schemas.openxmlformats.org/officeDocument/2006/relationships/hyperlink" Target="https://cointelegraph.com/defi-101/the-defi-stack-stablecoins-exchanges-synthetics-money-markets-and-insurance" TargetMode="External"/><Relationship Id="rId5" Type="http://schemas.openxmlformats.org/officeDocument/2006/relationships/hyperlink" Target="https://opengeekslab.com/blog/yield-farming-defi/" TargetMode="External"/><Relationship Id="rId6" Type="http://schemas.openxmlformats.org/officeDocument/2006/relationships/hyperlink" Target="https://farm.xyz/whitepaper/" TargetMode="External"/><Relationship Id="rId7" Type="http://schemas.openxmlformats.org/officeDocument/2006/relationships/hyperlink" Target="https://academy.binance.com/en/articles/what-is-yield-farming-in-decentralized-finance-defi" TargetMode="External"/><Relationship Id="rId8" Type="http://schemas.openxmlformats.org/officeDocument/2006/relationships/hyperlink" Target="https://cointelegraph.com/defi-101/defi-a-comprehensive-guide-to-decentralized-finance" TargetMode="External"/><Relationship Id="rId10" Type="http://schemas.openxmlformats.org/officeDocument/2006/relationships/hyperlink" Target="https://www.coingecko.com/learn/what-is-apy-apr-and-impermanent-lo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36"/>
          <p:cNvSpPr/>
          <p:nvPr/>
        </p:nvSpPr>
        <p:spPr>
          <a:xfrm rot="2152928">
            <a:off x="3314481" y="4056884"/>
            <a:ext cx="243636" cy="184767"/>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ph type="ctrTitle"/>
          </p:nvPr>
        </p:nvSpPr>
        <p:spPr>
          <a:xfrm>
            <a:off x="512088" y="1754788"/>
            <a:ext cx="6359100" cy="18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Yield Farming</a:t>
            </a:r>
            <a:endParaRPr/>
          </a:p>
        </p:txBody>
      </p:sp>
      <p:grpSp>
        <p:nvGrpSpPr>
          <p:cNvPr id="253" name="Google Shape;253;p36"/>
          <p:cNvGrpSpPr/>
          <p:nvPr/>
        </p:nvGrpSpPr>
        <p:grpSpPr>
          <a:xfrm>
            <a:off x="5792174" y="1152426"/>
            <a:ext cx="3503056" cy="3494206"/>
            <a:chOff x="5438974" y="1054776"/>
            <a:chExt cx="3503056" cy="3494206"/>
          </a:xfrm>
        </p:grpSpPr>
        <p:sp>
          <p:nvSpPr>
            <p:cNvPr id="254" name="Google Shape;254;p36"/>
            <p:cNvSpPr/>
            <p:nvPr/>
          </p:nvSpPr>
          <p:spPr>
            <a:xfrm>
              <a:off x="6639380" y="1054776"/>
              <a:ext cx="1065420" cy="772220"/>
            </a:xfrm>
            <a:custGeom>
              <a:rect b="b" l="l" r="r" t="t"/>
              <a:pathLst>
                <a:path extrusionOk="0" h="15023" w="20727">
                  <a:moveTo>
                    <a:pt x="4706" y="1"/>
                  </a:moveTo>
                  <a:cubicBezTo>
                    <a:pt x="2470" y="1"/>
                    <a:pt x="369" y="1683"/>
                    <a:pt x="193" y="4202"/>
                  </a:cubicBezTo>
                  <a:cubicBezTo>
                    <a:pt x="0" y="6947"/>
                    <a:pt x="2219" y="9042"/>
                    <a:pt x="4698" y="9042"/>
                  </a:cubicBezTo>
                  <a:cubicBezTo>
                    <a:pt x="5382" y="9042"/>
                    <a:pt x="6087" y="8882"/>
                    <a:pt x="6766" y="8532"/>
                  </a:cubicBezTo>
                  <a:cubicBezTo>
                    <a:pt x="7176" y="9682"/>
                    <a:pt x="8253" y="10374"/>
                    <a:pt x="9383" y="10374"/>
                  </a:cubicBezTo>
                  <a:cubicBezTo>
                    <a:pt x="9820" y="10374"/>
                    <a:pt x="10265" y="10271"/>
                    <a:pt x="10683" y="10050"/>
                  </a:cubicBezTo>
                  <a:lnTo>
                    <a:pt x="10683" y="10050"/>
                  </a:lnTo>
                  <a:cubicBezTo>
                    <a:pt x="10683" y="10094"/>
                    <a:pt x="10672" y="10139"/>
                    <a:pt x="10672" y="10183"/>
                  </a:cubicBezTo>
                  <a:cubicBezTo>
                    <a:pt x="10672" y="12136"/>
                    <a:pt x="11854" y="13900"/>
                    <a:pt x="13662" y="14647"/>
                  </a:cubicBezTo>
                  <a:cubicBezTo>
                    <a:pt x="14261" y="14900"/>
                    <a:pt x="14892" y="15023"/>
                    <a:pt x="15519" y="15023"/>
                  </a:cubicBezTo>
                  <a:cubicBezTo>
                    <a:pt x="16772" y="15023"/>
                    <a:pt x="18007" y="14532"/>
                    <a:pt x="18930" y="13609"/>
                  </a:cubicBezTo>
                  <a:cubicBezTo>
                    <a:pt x="20313" y="12226"/>
                    <a:pt x="20726" y="10139"/>
                    <a:pt x="19979" y="8331"/>
                  </a:cubicBezTo>
                  <a:cubicBezTo>
                    <a:pt x="19231" y="6523"/>
                    <a:pt x="17468" y="5351"/>
                    <a:pt x="15515" y="5351"/>
                  </a:cubicBezTo>
                  <a:lnTo>
                    <a:pt x="15504" y="5340"/>
                  </a:lnTo>
                  <a:cubicBezTo>
                    <a:pt x="15392" y="5340"/>
                    <a:pt x="15280" y="5351"/>
                    <a:pt x="15158" y="5363"/>
                  </a:cubicBezTo>
                  <a:cubicBezTo>
                    <a:pt x="14823" y="4414"/>
                    <a:pt x="13930" y="3789"/>
                    <a:pt x="12937" y="3789"/>
                  </a:cubicBezTo>
                  <a:cubicBezTo>
                    <a:pt x="12948" y="3689"/>
                    <a:pt x="12948" y="3599"/>
                    <a:pt x="12948" y="3510"/>
                  </a:cubicBezTo>
                  <a:cubicBezTo>
                    <a:pt x="12948" y="1450"/>
                    <a:pt x="11264" y="49"/>
                    <a:pt x="9484" y="49"/>
                  </a:cubicBezTo>
                  <a:cubicBezTo>
                    <a:pt x="8738" y="49"/>
                    <a:pt x="7975" y="296"/>
                    <a:pt x="7313" y="843"/>
                  </a:cubicBezTo>
                  <a:cubicBezTo>
                    <a:pt x="6496" y="264"/>
                    <a:pt x="5591" y="1"/>
                    <a:pt x="4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8586890" y="3651190"/>
              <a:ext cx="355140" cy="813445"/>
            </a:xfrm>
            <a:custGeom>
              <a:rect b="b" l="l" r="r" t="t"/>
              <a:pathLst>
                <a:path extrusionOk="0" h="15825" w="6909">
                  <a:moveTo>
                    <a:pt x="1853" y="1"/>
                  </a:moveTo>
                  <a:lnTo>
                    <a:pt x="402" y="4889"/>
                  </a:lnTo>
                  <a:cubicBezTo>
                    <a:pt x="659" y="5569"/>
                    <a:pt x="815" y="6272"/>
                    <a:pt x="882" y="6998"/>
                  </a:cubicBezTo>
                  <a:cubicBezTo>
                    <a:pt x="1094" y="9576"/>
                    <a:pt x="1" y="11573"/>
                    <a:pt x="1" y="12812"/>
                  </a:cubicBezTo>
                  <a:cubicBezTo>
                    <a:pt x="1" y="13805"/>
                    <a:pt x="257" y="14530"/>
                    <a:pt x="625" y="15021"/>
                  </a:cubicBezTo>
                  <a:lnTo>
                    <a:pt x="637" y="15021"/>
                  </a:lnTo>
                  <a:cubicBezTo>
                    <a:pt x="983" y="15512"/>
                    <a:pt x="1529" y="15803"/>
                    <a:pt x="2121" y="15825"/>
                  </a:cubicBezTo>
                  <a:cubicBezTo>
                    <a:pt x="3583" y="15825"/>
                    <a:pt x="5167" y="13604"/>
                    <a:pt x="5748" y="12053"/>
                  </a:cubicBezTo>
                  <a:cubicBezTo>
                    <a:pt x="6808" y="9252"/>
                    <a:pt x="6908" y="5424"/>
                    <a:pt x="6373" y="2467"/>
                  </a:cubicBezTo>
                  <a:cubicBezTo>
                    <a:pt x="6015" y="2355"/>
                    <a:pt x="5681" y="2210"/>
                    <a:pt x="5346" y="2043"/>
                  </a:cubicBezTo>
                  <a:cubicBezTo>
                    <a:pt x="4810" y="1786"/>
                    <a:pt x="4241" y="1474"/>
                    <a:pt x="3705" y="1161"/>
                  </a:cubicBezTo>
                  <a:cubicBezTo>
                    <a:pt x="3326" y="927"/>
                    <a:pt x="2958" y="715"/>
                    <a:pt x="2668" y="536"/>
                  </a:cubicBezTo>
                  <a:cubicBezTo>
                    <a:pt x="2177" y="213"/>
                    <a:pt x="1853" y="1"/>
                    <a:pt x="1853" y="1"/>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7199336" y="4188690"/>
              <a:ext cx="800851" cy="360280"/>
            </a:xfrm>
            <a:custGeom>
              <a:rect b="b" l="l" r="r" t="t"/>
              <a:pathLst>
                <a:path extrusionOk="0" h="7009" w="15580">
                  <a:moveTo>
                    <a:pt x="9062" y="0"/>
                  </a:moveTo>
                  <a:cubicBezTo>
                    <a:pt x="9285" y="681"/>
                    <a:pt x="9207" y="1339"/>
                    <a:pt x="8627" y="1864"/>
                  </a:cubicBezTo>
                  <a:cubicBezTo>
                    <a:pt x="8248" y="2187"/>
                    <a:pt x="7801" y="2422"/>
                    <a:pt x="7321" y="2556"/>
                  </a:cubicBezTo>
                  <a:cubicBezTo>
                    <a:pt x="3929" y="3627"/>
                    <a:pt x="2099" y="4676"/>
                    <a:pt x="1072" y="5613"/>
                  </a:cubicBezTo>
                  <a:cubicBezTo>
                    <a:pt x="626" y="6004"/>
                    <a:pt x="269" y="6473"/>
                    <a:pt x="1" y="7008"/>
                  </a:cubicBezTo>
                  <a:lnTo>
                    <a:pt x="15579" y="7008"/>
                  </a:lnTo>
                  <a:lnTo>
                    <a:pt x="15122" y="5613"/>
                  </a:lnTo>
                  <a:lnTo>
                    <a:pt x="14129" y="2634"/>
                  </a:lnTo>
                  <a:lnTo>
                    <a:pt x="13626" y="1116"/>
                  </a:lnTo>
                  <a:lnTo>
                    <a:pt x="13493" y="726"/>
                  </a:lnTo>
                  <a:lnTo>
                    <a:pt x="13258"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6950404" y="1558042"/>
              <a:ext cx="941951" cy="772220"/>
            </a:xfrm>
            <a:custGeom>
              <a:rect b="b" l="l" r="r" t="t"/>
              <a:pathLst>
                <a:path extrusionOk="0" h="15023" w="18325">
                  <a:moveTo>
                    <a:pt x="10971" y="1"/>
                  </a:moveTo>
                  <a:cubicBezTo>
                    <a:pt x="9446" y="1"/>
                    <a:pt x="8493" y="1229"/>
                    <a:pt x="8493" y="1229"/>
                  </a:cubicBezTo>
                  <a:lnTo>
                    <a:pt x="4866" y="3885"/>
                  </a:lnTo>
                  <a:cubicBezTo>
                    <a:pt x="1819" y="5169"/>
                    <a:pt x="0" y="12032"/>
                    <a:pt x="0" y="12032"/>
                  </a:cubicBezTo>
                  <a:lnTo>
                    <a:pt x="5580" y="12032"/>
                  </a:lnTo>
                  <a:lnTo>
                    <a:pt x="6272" y="10291"/>
                  </a:lnTo>
                  <a:cubicBezTo>
                    <a:pt x="7622" y="11753"/>
                    <a:pt x="9129" y="13047"/>
                    <a:pt x="10769" y="14163"/>
                  </a:cubicBezTo>
                  <a:cubicBezTo>
                    <a:pt x="11584" y="14721"/>
                    <a:pt x="12109" y="15023"/>
                    <a:pt x="12109" y="15023"/>
                  </a:cubicBezTo>
                  <a:lnTo>
                    <a:pt x="18324" y="11831"/>
                  </a:lnTo>
                  <a:cubicBezTo>
                    <a:pt x="17945" y="11507"/>
                    <a:pt x="17599" y="11139"/>
                    <a:pt x="17298" y="10737"/>
                  </a:cubicBezTo>
                  <a:cubicBezTo>
                    <a:pt x="14742" y="7334"/>
                    <a:pt x="14887" y="1810"/>
                    <a:pt x="12678" y="504"/>
                  </a:cubicBezTo>
                  <a:cubicBezTo>
                    <a:pt x="12054" y="138"/>
                    <a:pt x="11481" y="1"/>
                    <a:pt x="10971" y="1"/>
                  </a:cubicBezTo>
                  <a:close/>
                </a:path>
              </a:pathLst>
            </a:custGeom>
            <a:solidFill>
              <a:srgbClr val="F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p:nvPr/>
          </p:nvSpPr>
          <p:spPr>
            <a:xfrm>
              <a:off x="8606988" y="3651190"/>
              <a:ext cx="116478" cy="251307"/>
            </a:xfrm>
            <a:custGeom>
              <a:rect b="b" l="l" r="r" t="t"/>
              <a:pathLst>
                <a:path extrusionOk="0" h="4889" w="2266">
                  <a:moveTo>
                    <a:pt x="1462" y="1"/>
                  </a:moveTo>
                  <a:lnTo>
                    <a:pt x="0" y="4889"/>
                  </a:lnTo>
                  <a:cubicBezTo>
                    <a:pt x="1886" y="3561"/>
                    <a:pt x="2165" y="1942"/>
                    <a:pt x="2265" y="536"/>
                  </a:cubicBezTo>
                  <a:cubicBezTo>
                    <a:pt x="1774" y="224"/>
                    <a:pt x="1462"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6806996" y="1344163"/>
              <a:ext cx="673476" cy="502305"/>
            </a:xfrm>
            <a:custGeom>
              <a:rect b="b" l="l" r="r" t="t"/>
              <a:pathLst>
                <a:path extrusionOk="0" h="9772" w="13102">
                  <a:moveTo>
                    <a:pt x="1295" y="0"/>
                  </a:moveTo>
                  <a:lnTo>
                    <a:pt x="1295" y="0"/>
                  </a:lnTo>
                  <a:cubicBezTo>
                    <a:pt x="1429" y="1183"/>
                    <a:pt x="458" y="1976"/>
                    <a:pt x="1" y="2054"/>
                  </a:cubicBezTo>
                  <a:cubicBezTo>
                    <a:pt x="430" y="4126"/>
                    <a:pt x="2497" y="6064"/>
                    <a:pt x="4086" y="6064"/>
                  </a:cubicBezTo>
                  <a:cubicBezTo>
                    <a:pt x="4687" y="6064"/>
                    <a:pt x="5220" y="5786"/>
                    <a:pt x="5569" y="5134"/>
                  </a:cubicBezTo>
                  <a:cubicBezTo>
                    <a:pt x="5647" y="5234"/>
                    <a:pt x="5725" y="5323"/>
                    <a:pt x="5792" y="5413"/>
                  </a:cubicBezTo>
                  <a:cubicBezTo>
                    <a:pt x="6105" y="5814"/>
                    <a:pt x="6395" y="6183"/>
                    <a:pt x="6652" y="6529"/>
                  </a:cubicBezTo>
                  <a:cubicBezTo>
                    <a:pt x="7254" y="7366"/>
                    <a:pt x="7623" y="7991"/>
                    <a:pt x="7667" y="8046"/>
                  </a:cubicBezTo>
                  <a:cubicBezTo>
                    <a:pt x="7810" y="9321"/>
                    <a:pt x="8598" y="9772"/>
                    <a:pt x="9421" y="9772"/>
                  </a:cubicBezTo>
                  <a:cubicBezTo>
                    <a:pt x="9952" y="9772"/>
                    <a:pt x="10498" y="9583"/>
                    <a:pt x="10892" y="9307"/>
                  </a:cubicBezTo>
                  <a:cubicBezTo>
                    <a:pt x="13102" y="7767"/>
                    <a:pt x="11294" y="5390"/>
                    <a:pt x="11294" y="5390"/>
                  </a:cubicBezTo>
                  <a:lnTo>
                    <a:pt x="6127" y="2455"/>
                  </a:lnTo>
                  <a:cubicBezTo>
                    <a:pt x="6127" y="2455"/>
                    <a:pt x="6641" y="748"/>
                    <a:pt x="5234" y="648"/>
                  </a:cubicBezTo>
                  <a:cubicBezTo>
                    <a:pt x="5206" y="645"/>
                    <a:pt x="5178" y="644"/>
                    <a:pt x="5151" y="644"/>
                  </a:cubicBezTo>
                  <a:cubicBezTo>
                    <a:pt x="4063" y="644"/>
                    <a:pt x="4286" y="2355"/>
                    <a:pt x="4286" y="2355"/>
                  </a:cubicBezTo>
                  <a:cubicBezTo>
                    <a:pt x="4286" y="2355"/>
                    <a:pt x="3136" y="1976"/>
                    <a:pt x="2857" y="436"/>
                  </a:cubicBezTo>
                  <a:cubicBezTo>
                    <a:pt x="2681" y="553"/>
                    <a:pt x="2503" y="600"/>
                    <a:pt x="2334" y="600"/>
                  </a:cubicBezTo>
                  <a:cubicBezTo>
                    <a:pt x="1858" y="600"/>
                    <a:pt x="1443" y="231"/>
                    <a:pt x="1295"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a:off x="7134520" y="1422190"/>
              <a:ext cx="56286" cy="48370"/>
            </a:xfrm>
            <a:custGeom>
              <a:rect b="b" l="l" r="r" t="t"/>
              <a:pathLst>
                <a:path extrusionOk="0" h="941" w="1095">
                  <a:moveTo>
                    <a:pt x="626" y="0"/>
                  </a:moveTo>
                  <a:cubicBezTo>
                    <a:pt x="202" y="0"/>
                    <a:pt x="1" y="502"/>
                    <a:pt x="291" y="804"/>
                  </a:cubicBezTo>
                  <a:cubicBezTo>
                    <a:pt x="388" y="898"/>
                    <a:pt x="507" y="940"/>
                    <a:pt x="623" y="940"/>
                  </a:cubicBezTo>
                  <a:cubicBezTo>
                    <a:pt x="865" y="940"/>
                    <a:pt x="1094" y="755"/>
                    <a:pt x="1094" y="469"/>
                  </a:cubicBezTo>
                  <a:cubicBezTo>
                    <a:pt x="1094" y="212"/>
                    <a:pt x="88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7092680" y="1547813"/>
              <a:ext cx="56234" cy="131950"/>
            </a:xfrm>
            <a:custGeom>
              <a:rect b="b" l="l" r="r" t="t"/>
              <a:pathLst>
                <a:path extrusionOk="0" h="2567" w="1094">
                  <a:moveTo>
                    <a:pt x="357" y="0"/>
                  </a:moveTo>
                  <a:cubicBezTo>
                    <a:pt x="312" y="402"/>
                    <a:pt x="190" y="803"/>
                    <a:pt x="0" y="1172"/>
                  </a:cubicBezTo>
                  <a:cubicBezTo>
                    <a:pt x="89" y="1272"/>
                    <a:pt x="167" y="1361"/>
                    <a:pt x="234" y="1451"/>
                  </a:cubicBezTo>
                  <a:cubicBezTo>
                    <a:pt x="547" y="1841"/>
                    <a:pt x="837" y="2221"/>
                    <a:pt x="1094" y="2567"/>
                  </a:cubicBezTo>
                  <a:lnTo>
                    <a:pt x="3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6858037" y="1416176"/>
              <a:ext cx="60963" cy="86922"/>
            </a:xfrm>
            <a:custGeom>
              <a:rect b="b" l="l" r="r" t="t"/>
              <a:pathLst>
                <a:path extrusionOk="0" h="1691" w="1186">
                  <a:moveTo>
                    <a:pt x="1066" y="1"/>
                  </a:moveTo>
                  <a:cubicBezTo>
                    <a:pt x="1057" y="1"/>
                    <a:pt x="1048" y="2"/>
                    <a:pt x="1039" y="5"/>
                  </a:cubicBezTo>
                  <a:cubicBezTo>
                    <a:pt x="793" y="84"/>
                    <a:pt x="1" y="441"/>
                    <a:pt x="146" y="1612"/>
                  </a:cubicBezTo>
                  <a:cubicBezTo>
                    <a:pt x="157" y="1657"/>
                    <a:pt x="191" y="1691"/>
                    <a:pt x="235" y="1691"/>
                  </a:cubicBezTo>
                  <a:lnTo>
                    <a:pt x="246" y="1679"/>
                  </a:lnTo>
                  <a:cubicBezTo>
                    <a:pt x="291" y="1679"/>
                    <a:pt x="324" y="1635"/>
                    <a:pt x="313" y="1590"/>
                  </a:cubicBezTo>
                  <a:cubicBezTo>
                    <a:pt x="179" y="541"/>
                    <a:pt x="871" y="240"/>
                    <a:pt x="1094" y="162"/>
                  </a:cubicBezTo>
                  <a:cubicBezTo>
                    <a:pt x="1185" y="131"/>
                    <a:pt x="1148"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6898181" y="1452002"/>
              <a:ext cx="68314" cy="95814"/>
            </a:xfrm>
            <a:custGeom>
              <a:rect b="b" l="l" r="r" t="t"/>
              <a:pathLst>
                <a:path extrusionOk="0" h="1864" w="1329">
                  <a:moveTo>
                    <a:pt x="1217" y="0"/>
                  </a:moveTo>
                  <a:lnTo>
                    <a:pt x="1217" y="0"/>
                  </a:lnTo>
                  <a:cubicBezTo>
                    <a:pt x="816" y="90"/>
                    <a:pt x="470" y="335"/>
                    <a:pt x="246" y="681"/>
                  </a:cubicBezTo>
                  <a:cubicBezTo>
                    <a:pt x="235" y="692"/>
                    <a:pt x="235" y="692"/>
                    <a:pt x="224" y="703"/>
                  </a:cubicBezTo>
                  <a:cubicBezTo>
                    <a:pt x="46" y="1061"/>
                    <a:pt x="1" y="1473"/>
                    <a:pt x="124" y="1864"/>
                  </a:cubicBezTo>
                  <a:cubicBezTo>
                    <a:pt x="537" y="1764"/>
                    <a:pt x="894" y="1507"/>
                    <a:pt x="1117" y="1150"/>
                  </a:cubicBezTo>
                  <a:cubicBezTo>
                    <a:pt x="1128" y="1139"/>
                    <a:pt x="1139" y="1116"/>
                    <a:pt x="1150" y="1094"/>
                  </a:cubicBezTo>
                  <a:cubicBezTo>
                    <a:pt x="1295" y="748"/>
                    <a:pt x="1329" y="357"/>
                    <a:pt x="1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954978" y="1535888"/>
              <a:ext cx="40814" cy="91702"/>
            </a:xfrm>
            <a:custGeom>
              <a:rect b="b" l="l" r="r" t="t"/>
              <a:pathLst>
                <a:path extrusionOk="0" h="1784" w="794">
                  <a:moveTo>
                    <a:pt x="696" y="0"/>
                  </a:moveTo>
                  <a:cubicBezTo>
                    <a:pt x="652" y="0"/>
                    <a:pt x="609" y="28"/>
                    <a:pt x="615" y="87"/>
                  </a:cubicBezTo>
                  <a:cubicBezTo>
                    <a:pt x="615" y="87"/>
                    <a:pt x="548" y="1047"/>
                    <a:pt x="23" y="1638"/>
                  </a:cubicBezTo>
                  <a:cubicBezTo>
                    <a:pt x="1" y="1683"/>
                    <a:pt x="1" y="1727"/>
                    <a:pt x="34" y="1761"/>
                  </a:cubicBezTo>
                  <a:cubicBezTo>
                    <a:pt x="45" y="1772"/>
                    <a:pt x="68" y="1783"/>
                    <a:pt x="90" y="1783"/>
                  </a:cubicBezTo>
                  <a:cubicBezTo>
                    <a:pt x="112" y="1783"/>
                    <a:pt x="135" y="1772"/>
                    <a:pt x="157" y="1750"/>
                  </a:cubicBezTo>
                  <a:cubicBezTo>
                    <a:pt x="715" y="1102"/>
                    <a:pt x="782" y="132"/>
                    <a:pt x="782" y="98"/>
                  </a:cubicBezTo>
                  <a:cubicBezTo>
                    <a:pt x="794" y="34"/>
                    <a:pt x="744" y="0"/>
                    <a:pt x="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6898181" y="1487006"/>
              <a:ext cx="59164" cy="60809"/>
            </a:xfrm>
            <a:custGeom>
              <a:rect b="b" l="l" r="r" t="t"/>
              <a:pathLst>
                <a:path extrusionOk="0" h="1183" w="1151">
                  <a:moveTo>
                    <a:pt x="246" y="0"/>
                  </a:moveTo>
                  <a:cubicBezTo>
                    <a:pt x="235" y="11"/>
                    <a:pt x="235" y="11"/>
                    <a:pt x="224" y="22"/>
                  </a:cubicBezTo>
                  <a:cubicBezTo>
                    <a:pt x="46" y="380"/>
                    <a:pt x="1" y="792"/>
                    <a:pt x="124" y="1183"/>
                  </a:cubicBezTo>
                  <a:cubicBezTo>
                    <a:pt x="537" y="1083"/>
                    <a:pt x="894" y="826"/>
                    <a:pt x="1117" y="469"/>
                  </a:cubicBezTo>
                  <a:cubicBezTo>
                    <a:pt x="1128" y="458"/>
                    <a:pt x="1139" y="435"/>
                    <a:pt x="1150" y="413"/>
                  </a:cubicBezTo>
                  <a:cubicBezTo>
                    <a:pt x="916" y="156"/>
                    <a:pt x="592" y="0"/>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7054232" y="1401526"/>
              <a:ext cx="51660" cy="46519"/>
            </a:xfrm>
            <a:custGeom>
              <a:rect b="b" l="l" r="r" t="t"/>
              <a:pathLst>
                <a:path extrusionOk="0" h="905" w="1005">
                  <a:moveTo>
                    <a:pt x="569" y="0"/>
                  </a:moveTo>
                  <a:cubicBezTo>
                    <a:pt x="413" y="12"/>
                    <a:pt x="268" y="78"/>
                    <a:pt x="179" y="201"/>
                  </a:cubicBezTo>
                  <a:cubicBezTo>
                    <a:pt x="45" y="380"/>
                    <a:pt x="0" y="614"/>
                    <a:pt x="56" y="837"/>
                  </a:cubicBezTo>
                  <a:cubicBezTo>
                    <a:pt x="67" y="871"/>
                    <a:pt x="101" y="893"/>
                    <a:pt x="134" y="904"/>
                  </a:cubicBezTo>
                  <a:lnTo>
                    <a:pt x="157" y="893"/>
                  </a:lnTo>
                  <a:cubicBezTo>
                    <a:pt x="201" y="882"/>
                    <a:pt x="224" y="837"/>
                    <a:pt x="212" y="793"/>
                  </a:cubicBezTo>
                  <a:cubicBezTo>
                    <a:pt x="168" y="625"/>
                    <a:pt x="201" y="447"/>
                    <a:pt x="302" y="313"/>
                  </a:cubicBezTo>
                  <a:cubicBezTo>
                    <a:pt x="371" y="222"/>
                    <a:pt x="469" y="177"/>
                    <a:pt x="565" y="177"/>
                  </a:cubicBezTo>
                  <a:cubicBezTo>
                    <a:pt x="670" y="177"/>
                    <a:pt x="773" y="230"/>
                    <a:pt x="837" y="335"/>
                  </a:cubicBezTo>
                  <a:cubicBezTo>
                    <a:pt x="857" y="355"/>
                    <a:pt x="880" y="366"/>
                    <a:pt x="905" y="366"/>
                  </a:cubicBezTo>
                  <a:cubicBezTo>
                    <a:pt x="923" y="366"/>
                    <a:pt x="941" y="360"/>
                    <a:pt x="960" y="346"/>
                  </a:cubicBezTo>
                  <a:cubicBezTo>
                    <a:pt x="994" y="324"/>
                    <a:pt x="1005" y="268"/>
                    <a:pt x="971" y="235"/>
                  </a:cubicBezTo>
                  <a:cubicBezTo>
                    <a:pt x="882" y="90"/>
                    <a:pt x="737"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6493968" y="2176447"/>
              <a:ext cx="697429" cy="1035092"/>
            </a:xfrm>
            <a:custGeom>
              <a:rect b="b" l="l" r="r" t="t"/>
              <a:pathLst>
                <a:path extrusionOk="0" h="20137" w="13568">
                  <a:moveTo>
                    <a:pt x="8892" y="1"/>
                  </a:moveTo>
                  <a:cubicBezTo>
                    <a:pt x="8724" y="414"/>
                    <a:pt x="8557" y="894"/>
                    <a:pt x="8356" y="1407"/>
                  </a:cubicBezTo>
                  <a:cubicBezTo>
                    <a:pt x="7084" y="4922"/>
                    <a:pt x="5332" y="10513"/>
                    <a:pt x="5008" y="11852"/>
                  </a:cubicBezTo>
                  <a:cubicBezTo>
                    <a:pt x="4640" y="13403"/>
                    <a:pt x="3903" y="13917"/>
                    <a:pt x="2464" y="14709"/>
                  </a:cubicBezTo>
                  <a:cubicBezTo>
                    <a:pt x="1459" y="15256"/>
                    <a:pt x="756" y="16294"/>
                    <a:pt x="165" y="17131"/>
                  </a:cubicBezTo>
                  <a:cubicBezTo>
                    <a:pt x="1" y="17368"/>
                    <a:pt x="187" y="17657"/>
                    <a:pt x="431" y="17657"/>
                  </a:cubicBezTo>
                  <a:cubicBezTo>
                    <a:pt x="486" y="17657"/>
                    <a:pt x="543" y="17643"/>
                    <a:pt x="600" y="17610"/>
                  </a:cubicBezTo>
                  <a:cubicBezTo>
                    <a:pt x="1638" y="17041"/>
                    <a:pt x="1861" y="16204"/>
                    <a:pt x="2441" y="15780"/>
                  </a:cubicBezTo>
                  <a:lnTo>
                    <a:pt x="2441" y="15780"/>
                  </a:lnTo>
                  <a:cubicBezTo>
                    <a:pt x="2397" y="16260"/>
                    <a:pt x="2229" y="16718"/>
                    <a:pt x="1973" y="17119"/>
                  </a:cubicBezTo>
                  <a:cubicBezTo>
                    <a:pt x="1504" y="17834"/>
                    <a:pt x="1147" y="18626"/>
                    <a:pt x="935" y="19452"/>
                  </a:cubicBezTo>
                  <a:cubicBezTo>
                    <a:pt x="845" y="19820"/>
                    <a:pt x="1131" y="20137"/>
                    <a:pt x="1466" y="20137"/>
                  </a:cubicBezTo>
                  <a:cubicBezTo>
                    <a:pt x="1548" y="20137"/>
                    <a:pt x="1633" y="20118"/>
                    <a:pt x="1716" y="20077"/>
                  </a:cubicBezTo>
                  <a:cubicBezTo>
                    <a:pt x="5912" y="17945"/>
                    <a:pt x="4785" y="15323"/>
                    <a:pt x="7006" y="11796"/>
                  </a:cubicBezTo>
                  <a:cubicBezTo>
                    <a:pt x="9171" y="8348"/>
                    <a:pt x="12820" y="1440"/>
                    <a:pt x="13467" y="202"/>
                  </a:cubicBezTo>
                  <a:lnTo>
                    <a:pt x="13567" y="1"/>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7168393" y="1070813"/>
              <a:ext cx="489917" cy="427155"/>
            </a:xfrm>
            <a:custGeom>
              <a:rect b="b" l="l" r="r" t="t"/>
              <a:pathLst>
                <a:path extrusionOk="0" h="8310" w="9531">
                  <a:moveTo>
                    <a:pt x="144" y="0"/>
                  </a:moveTo>
                  <a:cubicBezTo>
                    <a:pt x="105" y="0"/>
                    <a:pt x="66" y="23"/>
                    <a:pt x="56" y="73"/>
                  </a:cubicBezTo>
                  <a:cubicBezTo>
                    <a:pt x="22" y="386"/>
                    <a:pt x="0" y="710"/>
                    <a:pt x="0" y="1033"/>
                  </a:cubicBezTo>
                  <a:cubicBezTo>
                    <a:pt x="0" y="5051"/>
                    <a:pt x="3259" y="8309"/>
                    <a:pt x="7276" y="8309"/>
                  </a:cubicBezTo>
                  <a:cubicBezTo>
                    <a:pt x="8013" y="8309"/>
                    <a:pt x="8738" y="8198"/>
                    <a:pt x="9430" y="7986"/>
                  </a:cubicBezTo>
                  <a:cubicBezTo>
                    <a:pt x="9531" y="7955"/>
                    <a:pt x="9495" y="7825"/>
                    <a:pt x="9413" y="7825"/>
                  </a:cubicBezTo>
                  <a:cubicBezTo>
                    <a:pt x="9404" y="7825"/>
                    <a:pt x="9395" y="7826"/>
                    <a:pt x="9385" y="7829"/>
                  </a:cubicBezTo>
                  <a:cubicBezTo>
                    <a:pt x="8675" y="8049"/>
                    <a:pt x="7963" y="8152"/>
                    <a:pt x="7267" y="8152"/>
                  </a:cubicBezTo>
                  <a:cubicBezTo>
                    <a:pt x="3475" y="8152"/>
                    <a:pt x="167" y="5079"/>
                    <a:pt x="167" y="1033"/>
                  </a:cubicBezTo>
                  <a:cubicBezTo>
                    <a:pt x="167" y="710"/>
                    <a:pt x="190" y="397"/>
                    <a:pt x="223" y="96"/>
                  </a:cubicBezTo>
                  <a:cubicBezTo>
                    <a:pt x="236" y="34"/>
                    <a:pt x="191"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7468931" y="1570635"/>
              <a:ext cx="248994" cy="259428"/>
            </a:xfrm>
            <a:custGeom>
              <a:rect b="b" l="l" r="r" t="t"/>
              <a:pathLst>
                <a:path extrusionOk="0" h="5047" w="4844">
                  <a:moveTo>
                    <a:pt x="107" y="0"/>
                  </a:moveTo>
                  <a:cubicBezTo>
                    <a:pt x="101" y="0"/>
                    <a:pt x="96" y="1"/>
                    <a:pt x="90" y="2"/>
                  </a:cubicBezTo>
                  <a:cubicBezTo>
                    <a:pt x="45" y="2"/>
                    <a:pt x="1" y="47"/>
                    <a:pt x="12" y="92"/>
                  </a:cubicBezTo>
                  <a:cubicBezTo>
                    <a:pt x="213" y="2647"/>
                    <a:pt x="2177" y="4712"/>
                    <a:pt x="4721" y="5046"/>
                  </a:cubicBezTo>
                  <a:lnTo>
                    <a:pt x="4732" y="5046"/>
                  </a:lnTo>
                  <a:cubicBezTo>
                    <a:pt x="4833" y="5035"/>
                    <a:pt x="4844" y="4890"/>
                    <a:pt x="4743" y="4879"/>
                  </a:cubicBezTo>
                  <a:cubicBezTo>
                    <a:pt x="2277" y="4555"/>
                    <a:pt x="369" y="2558"/>
                    <a:pt x="179" y="80"/>
                  </a:cubicBezTo>
                  <a:cubicBezTo>
                    <a:pt x="179" y="32"/>
                    <a:pt x="145" y="0"/>
                    <a:pt x="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7003757" y="1796851"/>
              <a:ext cx="203657" cy="269555"/>
            </a:xfrm>
            <a:custGeom>
              <a:rect b="b" l="l" r="r" t="t"/>
              <a:pathLst>
                <a:path extrusionOk="0" h="5244" w="3962">
                  <a:moveTo>
                    <a:pt x="3073" y="1"/>
                  </a:moveTo>
                  <a:cubicBezTo>
                    <a:pt x="3060" y="1"/>
                    <a:pt x="3048" y="3"/>
                    <a:pt x="3036" y="9"/>
                  </a:cubicBezTo>
                  <a:cubicBezTo>
                    <a:pt x="3002" y="21"/>
                    <a:pt x="2969" y="65"/>
                    <a:pt x="2991" y="110"/>
                  </a:cubicBezTo>
                  <a:cubicBezTo>
                    <a:pt x="3772" y="2319"/>
                    <a:pt x="2377" y="4685"/>
                    <a:pt x="78" y="5087"/>
                  </a:cubicBezTo>
                  <a:cubicBezTo>
                    <a:pt x="34" y="5087"/>
                    <a:pt x="0" y="5132"/>
                    <a:pt x="11" y="5176"/>
                  </a:cubicBezTo>
                  <a:cubicBezTo>
                    <a:pt x="23" y="5221"/>
                    <a:pt x="56" y="5243"/>
                    <a:pt x="90" y="5243"/>
                  </a:cubicBezTo>
                  <a:lnTo>
                    <a:pt x="112" y="5243"/>
                  </a:lnTo>
                  <a:cubicBezTo>
                    <a:pt x="2511" y="4841"/>
                    <a:pt x="3962" y="2353"/>
                    <a:pt x="3147" y="54"/>
                  </a:cubicBezTo>
                  <a:cubicBezTo>
                    <a:pt x="3139" y="21"/>
                    <a:pt x="3107" y="1"/>
                    <a:pt x="3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a:off x="7654230" y="1987343"/>
              <a:ext cx="114987" cy="270634"/>
            </a:xfrm>
            <a:custGeom>
              <a:rect b="b" l="l" r="r" t="t"/>
              <a:pathLst>
                <a:path extrusionOk="0" h="5265" w="2237">
                  <a:moveTo>
                    <a:pt x="2114" y="0"/>
                  </a:moveTo>
                  <a:cubicBezTo>
                    <a:pt x="2098" y="0"/>
                    <a:pt x="2081" y="6"/>
                    <a:pt x="2065" y="19"/>
                  </a:cubicBezTo>
                  <a:cubicBezTo>
                    <a:pt x="547" y="1280"/>
                    <a:pt x="0" y="3367"/>
                    <a:pt x="681" y="5209"/>
                  </a:cubicBezTo>
                  <a:cubicBezTo>
                    <a:pt x="692" y="5242"/>
                    <a:pt x="726" y="5264"/>
                    <a:pt x="759" y="5264"/>
                  </a:cubicBezTo>
                  <a:lnTo>
                    <a:pt x="793" y="5264"/>
                  </a:lnTo>
                  <a:cubicBezTo>
                    <a:pt x="837" y="5253"/>
                    <a:pt x="859" y="5197"/>
                    <a:pt x="848" y="5153"/>
                  </a:cubicBezTo>
                  <a:cubicBezTo>
                    <a:pt x="179" y="3378"/>
                    <a:pt x="703" y="1370"/>
                    <a:pt x="2165" y="142"/>
                  </a:cubicBezTo>
                  <a:cubicBezTo>
                    <a:pt x="2236" y="89"/>
                    <a:pt x="2180" y="0"/>
                    <a:pt x="2114" y="0"/>
                  </a:cubicBezTo>
                  <a:close/>
                </a:path>
              </a:pathLst>
            </a:custGeom>
            <a:solidFill>
              <a:srgbClr val="689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7219433" y="1854574"/>
              <a:ext cx="510581" cy="180269"/>
            </a:xfrm>
            <a:custGeom>
              <a:rect b="b" l="l" r="r" t="t"/>
              <a:pathLst>
                <a:path extrusionOk="0" h="3507" w="9933">
                  <a:moveTo>
                    <a:pt x="6536" y="1"/>
                  </a:moveTo>
                  <a:cubicBezTo>
                    <a:pt x="4013" y="1"/>
                    <a:pt x="1559" y="1204"/>
                    <a:pt x="23" y="3372"/>
                  </a:cubicBezTo>
                  <a:cubicBezTo>
                    <a:pt x="0" y="3417"/>
                    <a:pt x="11" y="3462"/>
                    <a:pt x="45" y="3495"/>
                  </a:cubicBezTo>
                  <a:cubicBezTo>
                    <a:pt x="56" y="3506"/>
                    <a:pt x="78" y="3506"/>
                    <a:pt x="90" y="3506"/>
                  </a:cubicBezTo>
                  <a:cubicBezTo>
                    <a:pt x="123" y="3506"/>
                    <a:pt x="145" y="3495"/>
                    <a:pt x="168" y="3473"/>
                  </a:cubicBezTo>
                  <a:cubicBezTo>
                    <a:pt x="1666" y="1341"/>
                    <a:pt x="4067" y="167"/>
                    <a:pt x="6536" y="167"/>
                  </a:cubicBezTo>
                  <a:cubicBezTo>
                    <a:pt x="7635" y="167"/>
                    <a:pt x="8747" y="399"/>
                    <a:pt x="9798" y="884"/>
                  </a:cubicBezTo>
                  <a:cubicBezTo>
                    <a:pt x="9810" y="890"/>
                    <a:pt x="9823" y="893"/>
                    <a:pt x="9836" y="893"/>
                  </a:cubicBezTo>
                  <a:cubicBezTo>
                    <a:pt x="9870" y="893"/>
                    <a:pt x="9902" y="872"/>
                    <a:pt x="9910" y="839"/>
                  </a:cubicBezTo>
                  <a:cubicBezTo>
                    <a:pt x="9932" y="806"/>
                    <a:pt x="9910" y="750"/>
                    <a:pt x="9876" y="739"/>
                  </a:cubicBezTo>
                  <a:cubicBezTo>
                    <a:pt x="8799" y="240"/>
                    <a:pt x="7661" y="1"/>
                    <a:pt x="6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a:off x="7131076" y="2295748"/>
              <a:ext cx="856468" cy="1893051"/>
            </a:xfrm>
            <a:custGeom>
              <a:rect b="b" l="l" r="r" t="t"/>
              <a:pathLst>
                <a:path extrusionOk="0" h="36828" w="16662">
                  <a:moveTo>
                    <a:pt x="9888" y="1"/>
                  </a:moveTo>
                  <a:lnTo>
                    <a:pt x="9609" y="146"/>
                  </a:lnTo>
                  <a:lnTo>
                    <a:pt x="8605" y="671"/>
                  </a:lnTo>
                  <a:lnTo>
                    <a:pt x="3248" y="10379"/>
                  </a:lnTo>
                  <a:lnTo>
                    <a:pt x="1" y="16283"/>
                  </a:lnTo>
                  <a:cubicBezTo>
                    <a:pt x="1" y="16305"/>
                    <a:pt x="1" y="16316"/>
                    <a:pt x="12" y="16338"/>
                  </a:cubicBezTo>
                  <a:cubicBezTo>
                    <a:pt x="1" y="16350"/>
                    <a:pt x="1" y="16361"/>
                    <a:pt x="12" y="16383"/>
                  </a:cubicBezTo>
                  <a:cubicBezTo>
                    <a:pt x="79" y="16796"/>
                    <a:pt x="425" y="18526"/>
                    <a:pt x="1016" y="21092"/>
                  </a:cubicBezTo>
                  <a:cubicBezTo>
                    <a:pt x="1909" y="24976"/>
                    <a:pt x="3382" y="30768"/>
                    <a:pt x="5391" y="36827"/>
                  </a:cubicBezTo>
                  <a:lnTo>
                    <a:pt x="16662" y="36827"/>
                  </a:lnTo>
                  <a:lnTo>
                    <a:pt x="13169" y="27632"/>
                  </a:lnTo>
                  <a:lnTo>
                    <a:pt x="13124" y="27520"/>
                  </a:lnTo>
                  <a:lnTo>
                    <a:pt x="9073" y="16896"/>
                  </a:lnTo>
                  <a:lnTo>
                    <a:pt x="11540" y="6373"/>
                  </a:lnTo>
                  <a:lnTo>
                    <a:pt x="11919" y="4755"/>
                  </a:lnTo>
                  <a:cubicBezTo>
                    <a:pt x="11919" y="4755"/>
                    <a:pt x="9832" y="2847"/>
                    <a:pt x="9832" y="648"/>
                  </a:cubicBezTo>
                  <a:cubicBezTo>
                    <a:pt x="9832" y="436"/>
                    <a:pt x="9855" y="213"/>
                    <a:pt x="98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7476384" y="2623275"/>
              <a:ext cx="328770" cy="1087111"/>
            </a:xfrm>
            <a:custGeom>
              <a:rect b="b" l="l" r="r" t="t"/>
              <a:pathLst>
                <a:path extrusionOk="0" h="21149" w="6396">
                  <a:moveTo>
                    <a:pt x="4810" y="1"/>
                  </a:moveTo>
                  <a:lnTo>
                    <a:pt x="1" y="12276"/>
                  </a:lnTo>
                  <a:lnTo>
                    <a:pt x="6395" y="21148"/>
                  </a:lnTo>
                  <a:lnTo>
                    <a:pt x="2344" y="10524"/>
                  </a:lnTo>
                  <a:lnTo>
                    <a:pt x="48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a:off x="7522850" y="2166732"/>
              <a:ext cx="1163393" cy="1923944"/>
            </a:xfrm>
            <a:custGeom>
              <a:rect b="b" l="l" r="r" t="t"/>
              <a:pathLst>
                <a:path extrusionOk="0" h="37429" w="22633">
                  <a:moveTo>
                    <a:pt x="7199" y="0"/>
                  </a:moveTo>
                  <a:lnTo>
                    <a:pt x="3438" y="1931"/>
                  </a:lnTo>
                  <a:lnTo>
                    <a:pt x="2266" y="2522"/>
                  </a:lnTo>
                  <a:lnTo>
                    <a:pt x="1987" y="2667"/>
                  </a:lnTo>
                  <a:cubicBezTo>
                    <a:pt x="1987" y="2667"/>
                    <a:pt x="1340" y="4854"/>
                    <a:pt x="3851" y="7633"/>
                  </a:cubicBezTo>
                  <a:cubicBezTo>
                    <a:pt x="2467" y="11628"/>
                    <a:pt x="1" y="19953"/>
                    <a:pt x="1" y="19953"/>
                  </a:cubicBezTo>
                  <a:cubicBezTo>
                    <a:pt x="369" y="20857"/>
                    <a:pt x="793" y="21728"/>
                    <a:pt x="1273" y="22576"/>
                  </a:cubicBezTo>
                  <a:cubicBezTo>
                    <a:pt x="5167" y="29617"/>
                    <a:pt x="12856" y="37429"/>
                    <a:pt x="12856" y="37429"/>
                  </a:cubicBezTo>
                  <a:cubicBezTo>
                    <a:pt x="17967" y="37083"/>
                    <a:pt x="20400" y="35063"/>
                    <a:pt x="21550" y="33077"/>
                  </a:cubicBezTo>
                  <a:cubicBezTo>
                    <a:pt x="22286" y="31805"/>
                    <a:pt x="22632" y="30354"/>
                    <a:pt x="22565" y="28903"/>
                  </a:cubicBezTo>
                  <a:cubicBezTo>
                    <a:pt x="20958" y="27999"/>
                    <a:pt x="18827" y="26426"/>
                    <a:pt x="16851" y="24874"/>
                  </a:cubicBezTo>
                  <a:cubicBezTo>
                    <a:pt x="13961" y="22587"/>
                    <a:pt x="11417" y="20333"/>
                    <a:pt x="11417" y="20333"/>
                  </a:cubicBezTo>
                  <a:lnTo>
                    <a:pt x="11372" y="18458"/>
                  </a:lnTo>
                  <a:lnTo>
                    <a:pt x="10223" y="17855"/>
                  </a:lnTo>
                  <a:cubicBezTo>
                    <a:pt x="10881" y="16605"/>
                    <a:pt x="11394" y="15300"/>
                    <a:pt x="11774" y="13949"/>
                  </a:cubicBezTo>
                  <a:cubicBezTo>
                    <a:pt x="12667" y="10802"/>
                    <a:pt x="12868" y="7455"/>
                    <a:pt x="12231" y="4821"/>
                  </a:cubicBezTo>
                  <a:cubicBezTo>
                    <a:pt x="11551" y="2009"/>
                    <a:pt x="9921" y="11"/>
                    <a:pt x="7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7131076" y="2829238"/>
              <a:ext cx="230078" cy="550726"/>
            </a:xfrm>
            <a:custGeom>
              <a:rect b="b" l="l" r="r" t="t"/>
              <a:pathLst>
                <a:path extrusionOk="0" h="10714" w="4476">
                  <a:moveTo>
                    <a:pt x="3248" y="0"/>
                  </a:moveTo>
                  <a:lnTo>
                    <a:pt x="1" y="5904"/>
                  </a:lnTo>
                  <a:cubicBezTo>
                    <a:pt x="1" y="5926"/>
                    <a:pt x="1" y="5937"/>
                    <a:pt x="12" y="5959"/>
                  </a:cubicBezTo>
                  <a:cubicBezTo>
                    <a:pt x="1" y="5971"/>
                    <a:pt x="1" y="5982"/>
                    <a:pt x="12" y="6004"/>
                  </a:cubicBezTo>
                  <a:cubicBezTo>
                    <a:pt x="79" y="6417"/>
                    <a:pt x="425" y="8147"/>
                    <a:pt x="1016" y="10713"/>
                  </a:cubicBezTo>
                  <a:cubicBezTo>
                    <a:pt x="3181" y="9251"/>
                    <a:pt x="4476" y="6807"/>
                    <a:pt x="4465" y="4196"/>
                  </a:cubicBezTo>
                  <a:cubicBezTo>
                    <a:pt x="4465" y="2712"/>
                    <a:pt x="4052" y="1250"/>
                    <a:pt x="3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7408124" y="2515024"/>
              <a:ext cx="156109" cy="332060"/>
            </a:xfrm>
            <a:custGeom>
              <a:rect b="b" l="l" r="r" t="t"/>
              <a:pathLst>
                <a:path extrusionOk="0" h="6460" w="3037">
                  <a:moveTo>
                    <a:pt x="2939" y="0"/>
                  </a:moveTo>
                  <a:cubicBezTo>
                    <a:pt x="2908" y="0"/>
                    <a:pt x="2874" y="21"/>
                    <a:pt x="2858" y="54"/>
                  </a:cubicBezTo>
                  <a:lnTo>
                    <a:pt x="23" y="6348"/>
                  </a:lnTo>
                  <a:cubicBezTo>
                    <a:pt x="1" y="6392"/>
                    <a:pt x="23" y="6437"/>
                    <a:pt x="68" y="6459"/>
                  </a:cubicBezTo>
                  <a:lnTo>
                    <a:pt x="101" y="6459"/>
                  </a:lnTo>
                  <a:cubicBezTo>
                    <a:pt x="135" y="6459"/>
                    <a:pt x="157" y="6437"/>
                    <a:pt x="168" y="6415"/>
                  </a:cubicBezTo>
                  <a:lnTo>
                    <a:pt x="3014" y="121"/>
                  </a:lnTo>
                  <a:cubicBezTo>
                    <a:pt x="3036" y="76"/>
                    <a:pt x="3014" y="31"/>
                    <a:pt x="2969" y="9"/>
                  </a:cubicBezTo>
                  <a:cubicBezTo>
                    <a:pt x="2960" y="3"/>
                    <a:pt x="2950" y="0"/>
                    <a:pt x="29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7693242" y="2499810"/>
              <a:ext cx="188185" cy="650704"/>
            </a:xfrm>
            <a:custGeom>
              <a:rect b="b" l="l" r="r" t="t"/>
              <a:pathLst>
                <a:path extrusionOk="0" h="12659" w="3661">
                  <a:moveTo>
                    <a:pt x="3570" y="1"/>
                  </a:moveTo>
                  <a:cubicBezTo>
                    <a:pt x="3531" y="1"/>
                    <a:pt x="3491" y="23"/>
                    <a:pt x="3482" y="59"/>
                  </a:cubicBezTo>
                  <a:lnTo>
                    <a:pt x="11" y="12558"/>
                  </a:lnTo>
                  <a:cubicBezTo>
                    <a:pt x="0" y="12603"/>
                    <a:pt x="34" y="12647"/>
                    <a:pt x="78" y="12659"/>
                  </a:cubicBezTo>
                  <a:lnTo>
                    <a:pt x="100" y="12659"/>
                  </a:lnTo>
                  <a:cubicBezTo>
                    <a:pt x="134" y="12659"/>
                    <a:pt x="167" y="12636"/>
                    <a:pt x="179" y="12603"/>
                  </a:cubicBezTo>
                  <a:lnTo>
                    <a:pt x="3649" y="104"/>
                  </a:lnTo>
                  <a:cubicBezTo>
                    <a:pt x="3660" y="59"/>
                    <a:pt x="3627" y="15"/>
                    <a:pt x="3593" y="4"/>
                  </a:cubicBezTo>
                  <a:cubicBezTo>
                    <a:pt x="3586" y="2"/>
                    <a:pt x="3578" y="1"/>
                    <a:pt x="35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7199336" y="4284449"/>
              <a:ext cx="800851" cy="264517"/>
            </a:xfrm>
            <a:custGeom>
              <a:rect b="b" l="l" r="r" t="t"/>
              <a:pathLst>
                <a:path extrusionOk="0" h="5146" w="15580">
                  <a:moveTo>
                    <a:pt x="8627" y="1"/>
                  </a:moveTo>
                  <a:cubicBezTo>
                    <a:pt x="8248" y="324"/>
                    <a:pt x="7801" y="559"/>
                    <a:pt x="7321" y="693"/>
                  </a:cubicBezTo>
                  <a:cubicBezTo>
                    <a:pt x="3929" y="1764"/>
                    <a:pt x="2099" y="2813"/>
                    <a:pt x="1072" y="3750"/>
                  </a:cubicBezTo>
                  <a:cubicBezTo>
                    <a:pt x="626" y="4141"/>
                    <a:pt x="257" y="4610"/>
                    <a:pt x="1" y="5145"/>
                  </a:cubicBezTo>
                  <a:lnTo>
                    <a:pt x="15579" y="5145"/>
                  </a:lnTo>
                  <a:lnTo>
                    <a:pt x="15122" y="3750"/>
                  </a:lnTo>
                  <a:lnTo>
                    <a:pt x="14129" y="771"/>
                  </a:lnTo>
                  <a:cubicBezTo>
                    <a:pt x="13575" y="911"/>
                    <a:pt x="12837" y="1017"/>
                    <a:pt x="12054" y="1017"/>
                  </a:cubicBezTo>
                  <a:cubicBezTo>
                    <a:pt x="10847" y="1017"/>
                    <a:pt x="9534" y="766"/>
                    <a:pt x="86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7386331" y="4320739"/>
              <a:ext cx="316845" cy="149067"/>
            </a:xfrm>
            <a:custGeom>
              <a:rect b="b" l="l" r="r" t="t"/>
              <a:pathLst>
                <a:path extrusionOk="0" h="2900" w="6164">
                  <a:moveTo>
                    <a:pt x="6045" y="0"/>
                  </a:moveTo>
                  <a:cubicBezTo>
                    <a:pt x="6024" y="0"/>
                    <a:pt x="6002" y="9"/>
                    <a:pt x="5982" y="31"/>
                  </a:cubicBezTo>
                  <a:cubicBezTo>
                    <a:pt x="5525" y="511"/>
                    <a:pt x="4889" y="879"/>
                    <a:pt x="4052" y="1147"/>
                  </a:cubicBezTo>
                  <a:cubicBezTo>
                    <a:pt x="2679" y="1560"/>
                    <a:pt x="1340" y="2096"/>
                    <a:pt x="56" y="2743"/>
                  </a:cubicBezTo>
                  <a:cubicBezTo>
                    <a:pt x="12" y="2754"/>
                    <a:pt x="1" y="2810"/>
                    <a:pt x="23" y="2855"/>
                  </a:cubicBezTo>
                  <a:cubicBezTo>
                    <a:pt x="34" y="2877"/>
                    <a:pt x="68" y="2899"/>
                    <a:pt x="101" y="2899"/>
                  </a:cubicBezTo>
                  <a:cubicBezTo>
                    <a:pt x="112" y="2899"/>
                    <a:pt x="123" y="2888"/>
                    <a:pt x="135" y="2888"/>
                  </a:cubicBezTo>
                  <a:cubicBezTo>
                    <a:pt x="1407" y="2241"/>
                    <a:pt x="2735" y="1716"/>
                    <a:pt x="4107" y="1303"/>
                  </a:cubicBezTo>
                  <a:cubicBezTo>
                    <a:pt x="4967" y="1024"/>
                    <a:pt x="5625" y="645"/>
                    <a:pt x="6105" y="143"/>
                  </a:cubicBezTo>
                  <a:cubicBezTo>
                    <a:pt x="6164" y="84"/>
                    <a:pt x="6109" y="0"/>
                    <a:pt x="6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7199336" y="4477203"/>
              <a:ext cx="800851" cy="71758"/>
            </a:xfrm>
            <a:custGeom>
              <a:rect b="b" l="l" r="r" t="t"/>
              <a:pathLst>
                <a:path extrusionOk="0" h="1396" w="15580">
                  <a:moveTo>
                    <a:pt x="1072" y="0"/>
                  </a:moveTo>
                  <a:cubicBezTo>
                    <a:pt x="626" y="391"/>
                    <a:pt x="257" y="860"/>
                    <a:pt x="1" y="1395"/>
                  </a:cubicBezTo>
                  <a:lnTo>
                    <a:pt x="15579" y="1395"/>
                  </a:lnTo>
                  <a:lnTo>
                    <a:pt x="151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7393218" y="4388999"/>
              <a:ext cx="63174" cy="52122"/>
            </a:xfrm>
            <a:custGeom>
              <a:rect b="b" l="l" r="r" t="t"/>
              <a:pathLst>
                <a:path extrusionOk="0" h="1014" w="1229">
                  <a:moveTo>
                    <a:pt x="88" y="0"/>
                  </a:moveTo>
                  <a:cubicBezTo>
                    <a:pt x="57" y="0"/>
                    <a:pt x="31" y="21"/>
                    <a:pt x="23" y="54"/>
                  </a:cubicBezTo>
                  <a:cubicBezTo>
                    <a:pt x="1" y="98"/>
                    <a:pt x="23" y="143"/>
                    <a:pt x="68" y="154"/>
                  </a:cubicBezTo>
                  <a:cubicBezTo>
                    <a:pt x="480" y="321"/>
                    <a:pt x="826" y="600"/>
                    <a:pt x="1072" y="969"/>
                  </a:cubicBezTo>
                  <a:cubicBezTo>
                    <a:pt x="1083" y="991"/>
                    <a:pt x="1105" y="1013"/>
                    <a:pt x="1139" y="1013"/>
                  </a:cubicBezTo>
                  <a:cubicBezTo>
                    <a:pt x="1150" y="1013"/>
                    <a:pt x="1172" y="1002"/>
                    <a:pt x="1184" y="991"/>
                  </a:cubicBezTo>
                  <a:cubicBezTo>
                    <a:pt x="1217" y="969"/>
                    <a:pt x="1228" y="924"/>
                    <a:pt x="1206" y="879"/>
                  </a:cubicBezTo>
                  <a:cubicBezTo>
                    <a:pt x="949" y="478"/>
                    <a:pt x="570" y="176"/>
                    <a:pt x="123" y="9"/>
                  </a:cubicBezTo>
                  <a:cubicBezTo>
                    <a:pt x="111" y="3"/>
                    <a:pt x="99"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p:nvPr/>
          </p:nvSpPr>
          <p:spPr>
            <a:xfrm>
              <a:off x="8586325" y="3710867"/>
              <a:ext cx="355705" cy="753766"/>
            </a:xfrm>
            <a:custGeom>
              <a:rect b="b" l="l" r="r" t="t"/>
              <a:pathLst>
                <a:path extrusionOk="0" h="14664" w="6920">
                  <a:moveTo>
                    <a:pt x="3716" y="0"/>
                  </a:moveTo>
                  <a:cubicBezTo>
                    <a:pt x="4129" y="1551"/>
                    <a:pt x="3270" y="4375"/>
                    <a:pt x="882" y="5837"/>
                  </a:cubicBezTo>
                  <a:cubicBezTo>
                    <a:pt x="1105" y="8415"/>
                    <a:pt x="0" y="10412"/>
                    <a:pt x="0" y="11651"/>
                  </a:cubicBezTo>
                  <a:cubicBezTo>
                    <a:pt x="0" y="12644"/>
                    <a:pt x="268" y="13369"/>
                    <a:pt x="636" y="13860"/>
                  </a:cubicBezTo>
                  <a:cubicBezTo>
                    <a:pt x="982" y="14351"/>
                    <a:pt x="1529" y="14642"/>
                    <a:pt x="2132" y="14664"/>
                  </a:cubicBezTo>
                  <a:cubicBezTo>
                    <a:pt x="3594" y="14664"/>
                    <a:pt x="5178" y="12443"/>
                    <a:pt x="5770" y="10881"/>
                  </a:cubicBezTo>
                  <a:cubicBezTo>
                    <a:pt x="6819" y="8091"/>
                    <a:pt x="6919" y="4263"/>
                    <a:pt x="6384" y="1317"/>
                  </a:cubicBezTo>
                  <a:cubicBezTo>
                    <a:pt x="6026" y="1194"/>
                    <a:pt x="5681" y="1049"/>
                    <a:pt x="5346" y="882"/>
                  </a:cubicBezTo>
                  <a:cubicBezTo>
                    <a:pt x="4821" y="625"/>
                    <a:pt x="4241" y="313"/>
                    <a:pt x="37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a:off x="8619015" y="3756151"/>
              <a:ext cx="323013" cy="708481"/>
            </a:xfrm>
            <a:custGeom>
              <a:rect b="b" l="l" r="r" t="t"/>
              <a:pathLst>
                <a:path extrusionOk="0" h="13783" w="6284">
                  <a:moveTo>
                    <a:pt x="4710" y="1"/>
                  </a:moveTo>
                  <a:lnTo>
                    <a:pt x="4710" y="1"/>
                  </a:lnTo>
                  <a:cubicBezTo>
                    <a:pt x="4788" y="369"/>
                    <a:pt x="4855" y="737"/>
                    <a:pt x="4911" y="1117"/>
                  </a:cubicBezTo>
                  <a:cubicBezTo>
                    <a:pt x="5335" y="3862"/>
                    <a:pt x="5178" y="7232"/>
                    <a:pt x="4252" y="9676"/>
                  </a:cubicBezTo>
                  <a:cubicBezTo>
                    <a:pt x="3873" y="10692"/>
                    <a:pt x="3014" y="11997"/>
                    <a:pt x="2165" y="12578"/>
                  </a:cubicBezTo>
                  <a:cubicBezTo>
                    <a:pt x="1712" y="12896"/>
                    <a:pt x="1185" y="13061"/>
                    <a:pt x="649" y="13061"/>
                  </a:cubicBezTo>
                  <a:cubicBezTo>
                    <a:pt x="433" y="13061"/>
                    <a:pt x="215" y="13034"/>
                    <a:pt x="0" y="12979"/>
                  </a:cubicBezTo>
                  <a:lnTo>
                    <a:pt x="0" y="12979"/>
                  </a:lnTo>
                  <a:cubicBezTo>
                    <a:pt x="346" y="13470"/>
                    <a:pt x="893" y="13761"/>
                    <a:pt x="1496" y="13783"/>
                  </a:cubicBezTo>
                  <a:cubicBezTo>
                    <a:pt x="2958" y="13783"/>
                    <a:pt x="4542" y="11562"/>
                    <a:pt x="5134" y="10000"/>
                  </a:cubicBezTo>
                  <a:cubicBezTo>
                    <a:pt x="6183" y="7210"/>
                    <a:pt x="6283" y="3382"/>
                    <a:pt x="5748" y="425"/>
                  </a:cubicBezTo>
                  <a:cubicBezTo>
                    <a:pt x="5390" y="313"/>
                    <a:pt x="5045" y="168"/>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8605548" y="4221175"/>
              <a:ext cx="194199" cy="99464"/>
            </a:xfrm>
            <a:custGeom>
              <a:rect b="b" l="l" r="r" t="t"/>
              <a:pathLst>
                <a:path extrusionOk="0" h="1935" w="3778">
                  <a:moveTo>
                    <a:pt x="988" y="0"/>
                  </a:moveTo>
                  <a:cubicBezTo>
                    <a:pt x="688" y="0"/>
                    <a:pt x="384" y="45"/>
                    <a:pt x="84" y="138"/>
                  </a:cubicBezTo>
                  <a:cubicBezTo>
                    <a:pt x="1" y="169"/>
                    <a:pt x="34" y="297"/>
                    <a:pt x="119" y="297"/>
                  </a:cubicBezTo>
                  <a:cubicBezTo>
                    <a:pt x="126" y="297"/>
                    <a:pt x="133" y="296"/>
                    <a:pt x="140" y="294"/>
                  </a:cubicBezTo>
                  <a:cubicBezTo>
                    <a:pt x="421" y="206"/>
                    <a:pt x="708" y="163"/>
                    <a:pt x="991" y="163"/>
                  </a:cubicBezTo>
                  <a:cubicBezTo>
                    <a:pt x="2098" y="163"/>
                    <a:pt x="3148" y="812"/>
                    <a:pt x="3610" y="1879"/>
                  </a:cubicBezTo>
                  <a:cubicBezTo>
                    <a:pt x="3621" y="1912"/>
                    <a:pt x="3655" y="1935"/>
                    <a:pt x="3688" y="1935"/>
                  </a:cubicBezTo>
                  <a:cubicBezTo>
                    <a:pt x="3700" y="1935"/>
                    <a:pt x="3711" y="1924"/>
                    <a:pt x="3722" y="1924"/>
                  </a:cubicBezTo>
                  <a:cubicBezTo>
                    <a:pt x="3755" y="1901"/>
                    <a:pt x="3778" y="1857"/>
                    <a:pt x="3767" y="1812"/>
                  </a:cubicBezTo>
                  <a:cubicBezTo>
                    <a:pt x="3269" y="683"/>
                    <a:pt x="2162" y="0"/>
                    <a:pt x="9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a:off x="8694728" y="3916676"/>
              <a:ext cx="61991" cy="319672"/>
            </a:xfrm>
            <a:custGeom>
              <a:rect b="b" l="l" r="r" t="t"/>
              <a:pathLst>
                <a:path extrusionOk="0" h="6219" w="1206">
                  <a:moveTo>
                    <a:pt x="799" y="0"/>
                  </a:moveTo>
                  <a:cubicBezTo>
                    <a:pt x="793" y="0"/>
                    <a:pt x="788" y="1"/>
                    <a:pt x="782" y="3"/>
                  </a:cubicBezTo>
                  <a:cubicBezTo>
                    <a:pt x="726" y="14"/>
                    <a:pt x="704" y="58"/>
                    <a:pt x="704" y="103"/>
                  </a:cubicBezTo>
                  <a:cubicBezTo>
                    <a:pt x="837" y="862"/>
                    <a:pt x="1027" y="2971"/>
                    <a:pt x="12" y="6107"/>
                  </a:cubicBezTo>
                  <a:cubicBezTo>
                    <a:pt x="1" y="6151"/>
                    <a:pt x="23" y="6196"/>
                    <a:pt x="67" y="6218"/>
                  </a:cubicBezTo>
                  <a:lnTo>
                    <a:pt x="90" y="6218"/>
                  </a:lnTo>
                  <a:cubicBezTo>
                    <a:pt x="123" y="6218"/>
                    <a:pt x="157" y="6196"/>
                    <a:pt x="179" y="6163"/>
                  </a:cubicBezTo>
                  <a:cubicBezTo>
                    <a:pt x="1206" y="2982"/>
                    <a:pt x="1016" y="851"/>
                    <a:pt x="871" y="70"/>
                  </a:cubicBezTo>
                  <a:cubicBezTo>
                    <a:pt x="871" y="31"/>
                    <a:pt x="837" y="0"/>
                    <a:pt x="7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6439895" y="2607238"/>
              <a:ext cx="890343" cy="811131"/>
            </a:xfrm>
            <a:custGeom>
              <a:rect b="b" l="l" r="r" t="t"/>
              <a:pathLst>
                <a:path extrusionOk="0" h="15780" w="17321">
                  <a:moveTo>
                    <a:pt x="8660" y="1"/>
                  </a:moveTo>
                  <a:cubicBezTo>
                    <a:pt x="6640" y="1"/>
                    <a:pt x="4621" y="771"/>
                    <a:pt x="3081" y="2311"/>
                  </a:cubicBezTo>
                  <a:cubicBezTo>
                    <a:pt x="1" y="5391"/>
                    <a:pt x="1" y="10390"/>
                    <a:pt x="3081" y="13470"/>
                  </a:cubicBezTo>
                  <a:cubicBezTo>
                    <a:pt x="4621" y="15010"/>
                    <a:pt x="6640" y="15780"/>
                    <a:pt x="8660" y="15780"/>
                  </a:cubicBezTo>
                  <a:cubicBezTo>
                    <a:pt x="10680" y="15780"/>
                    <a:pt x="12700" y="15010"/>
                    <a:pt x="14240" y="13470"/>
                  </a:cubicBezTo>
                  <a:cubicBezTo>
                    <a:pt x="17320" y="10390"/>
                    <a:pt x="17320" y="5391"/>
                    <a:pt x="14240" y="2311"/>
                  </a:cubicBezTo>
                  <a:cubicBezTo>
                    <a:pt x="12700" y="771"/>
                    <a:pt x="10680" y="1"/>
                    <a:pt x="8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6480038" y="2605644"/>
              <a:ext cx="859912" cy="816066"/>
            </a:xfrm>
            <a:custGeom>
              <a:rect b="b" l="l" r="r" t="t"/>
              <a:pathLst>
                <a:path extrusionOk="0" h="15876" w="16729">
                  <a:moveTo>
                    <a:pt x="8770" y="1"/>
                  </a:moveTo>
                  <a:cubicBezTo>
                    <a:pt x="7361" y="1"/>
                    <a:pt x="5942" y="375"/>
                    <a:pt x="4665" y="1147"/>
                  </a:cubicBezTo>
                  <a:cubicBezTo>
                    <a:pt x="1384" y="3134"/>
                    <a:pt x="1" y="7174"/>
                    <a:pt x="1362" y="10756"/>
                  </a:cubicBezTo>
                  <a:cubicBezTo>
                    <a:pt x="2550" y="13880"/>
                    <a:pt x="5537" y="15875"/>
                    <a:pt x="8783" y="15875"/>
                  </a:cubicBezTo>
                  <a:cubicBezTo>
                    <a:pt x="9259" y="15875"/>
                    <a:pt x="9741" y="15832"/>
                    <a:pt x="10223" y="15744"/>
                  </a:cubicBezTo>
                  <a:cubicBezTo>
                    <a:pt x="13995" y="15041"/>
                    <a:pt x="16729" y="11749"/>
                    <a:pt x="16718" y="7921"/>
                  </a:cubicBezTo>
                  <a:cubicBezTo>
                    <a:pt x="16718" y="5991"/>
                    <a:pt x="16003" y="4116"/>
                    <a:pt x="14720" y="2676"/>
                  </a:cubicBezTo>
                  <a:cubicBezTo>
                    <a:pt x="13165" y="924"/>
                    <a:pt x="10982" y="1"/>
                    <a:pt x="8770" y="1"/>
                  </a:cubicBezTo>
                  <a:close/>
                </a:path>
              </a:pathLst>
            </a:custGeom>
            <a:solidFill>
              <a:srgbClr val="FFE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a:off x="6565517" y="2664601"/>
              <a:ext cx="804295" cy="697018"/>
            </a:xfrm>
            <a:custGeom>
              <a:rect b="b" l="l" r="r" t="t"/>
              <a:pathLst>
                <a:path extrusionOk="0" h="13560" w="15647">
                  <a:moveTo>
                    <a:pt x="7234" y="0"/>
                  </a:moveTo>
                  <a:cubicBezTo>
                    <a:pt x="7211" y="0"/>
                    <a:pt x="7188" y="0"/>
                    <a:pt x="7165" y="0"/>
                  </a:cubicBezTo>
                  <a:cubicBezTo>
                    <a:pt x="3449" y="45"/>
                    <a:pt x="480" y="3069"/>
                    <a:pt x="480" y="6774"/>
                  </a:cubicBezTo>
                  <a:cubicBezTo>
                    <a:pt x="480" y="10479"/>
                    <a:pt x="3449" y="13503"/>
                    <a:pt x="7165" y="13559"/>
                  </a:cubicBezTo>
                  <a:lnTo>
                    <a:pt x="7165" y="13548"/>
                  </a:lnTo>
                  <a:cubicBezTo>
                    <a:pt x="12387" y="13548"/>
                    <a:pt x="15646" y="7890"/>
                    <a:pt x="13024" y="3371"/>
                  </a:cubicBezTo>
                  <a:cubicBezTo>
                    <a:pt x="13009" y="3341"/>
                    <a:pt x="12979" y="3326"/>
                    <a:pt x="12951" y="3326"/>
                  </a:cubicBezTo>
                  <a:cubicBezTo>
                    <a:pt x="12937" y="3326"/>
                    <a:pt x="12923" y="3330"/>
                    <a:pt x="12912" y="3337"/>
                  </a:cubicBezTo>
                  <a:cubicBezTo>
                    <a:pt x="12867" y="3359"/>
                    <a:pt x="12856" y="3415"/>
                    <a:pt x="12879" y="3460"/>
                  </a:cubicBezTo>
                  <a:cubicBezTo>
                    <a:pt x="14385" y="6049"/>
                    <a:pt x="13961" y="9319"/>
                    <a:pt x="11841" y="11439"/>
                  </a:cubicBezTo>
                  <a:cubicBezTo>
                    <a:pt x="10570" y="12717"/>
                    <a:pt x="8877" y="13383"/>
                    <a:pt x="7163" y="13383"/>
                  </a:cubicBezTo>
                  <a:cubicBezTo>
                    <a:pt x="6034" y="13383"/>
                    <a:pt x="4895" y="13093"/>
                    <a:pt x="3862" y="12499"/>
                  </a:cubicBezTo>
                  <a:cubicBezTo>
                    <a:pt x="1273" y="11015"/>
                    <a:pt x="0" y="7957"/>
                    <a:pt x="770" y="5067"/>
                  </a:cubicBezTo>
                  <a:cubicBezTo>
                    <a:pt x="1540" y="2177"/>
                    <a:pt x="4163" y="168"/>
                    <a:pt x="7165" y="168"/>
                  </a:cubicBezTo>
                  <a:cubicBezTo>
                    <a:pt x="7189" y="168"/>
                    <a:pt x="7212" y="167"/>
                    <a:pt x="7236" y="167"/>
                  </a:cubicBezTo>
                  <a:cubicBezTo>
                    <a:pt x="8205" y="167"/>
                    <a:pt x="9162" y="391"/>
                    <a:pt x="10044" y="826"/>
                  </a:cubicBezTo>
                  <a:cubicBezTo>
                    <a:pt x="10057" y="832"/>
                    <a:pt x="10070" y="835"/>
                    <a:pt x="10081" y="835"/>
                  </a:cubicBezTo>
                  <a:cubicBezTo>
                    <a:pt x="10159" y="835"/>
                    <a:pt x="10198" y="719"/>
                    <a:pt x="10111" y="670"/>
                  </a:cubicBezTo>
                  <a:cubicBezTo>
                    <a:pt x="9217" y="234"/>
                    <a:pt x="8227" y="0"/>
                    <a:pt x="7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p:nvPr/>
          </p:nvSpPr>
          <p:spPr>
            <a:xfrm>
              <a:off x="6727274" y="2725408"/>
              <a:ext cx="402739" cy="581105"/>
            </a:xfrm>
            <a:custGeom>
              <a:rect b="b" l="l" r="r" t="t"/>
              <a:pathLst>
                <a:path extrusionOk="0" h="11305" w="7835">
                  <a:moveTo>
                    <a:pt x="3929" y="179"/>
                  </a:moveTo>
                  <a:lnTo>
                    <a:pt x="5257" y="324"/>
                  </a:lnTo>
                  <a:lnTo>
                    <a:pt x="4944" y="2132"/>
                  </a:lnTo>
                  <a:lnTo>
                    <a:pt x="5033" y="2154"/>
                  </a:lnTo>
                  <a:cubicBezTo>
                    <a:pt x="5837" y="2310"/>
                    <a:pt x="7667" y="2857"/>
                    <a:pt x="7544" y="4531"/>
                  </a:cubicBezTo>
                  <a:lnTo>
                    <a:pt x="5234" y="4263"/>
                  </a:lnTo>
                  <a:cubicBezTo>
                    <a:pt x="5234" y="3761"/>
                    <a:pt x="4754" y="3516"/>
                    <a:pt x="4286" y="3471"/>
                  </a:cubicBezTo>
                  <a:cubicBezTo>
                    <a:pt x="4181" y="3453"/>
                    <a:pt x="4073" y="3444"/>
                    <a:pt x="3964" y="3444"/>
                  </a:cubicBezTo>
                  <a:cubicBezTo>
                    <a:pt x="3875" y="3444"/>
                    <a:pt x="3785" y="3450"/>
                    <a:pt x="3694" y="3460"/>
                  </a:cubicBezTo>
                  <a:cubicBezTo>
                    <a:pt x="3304" y="3516"/>
                    <a:pt x="3203" y="3716"/>
                    <a:pt x="3181" y="3884"/>
                  </a:cubicBezTo>
                  <a:cubicBezTo>
                    <a:pt x="3136" y="4330"/>
                    <a:pt x="3784" y="4498"/>
                    <a:pt x="4609" y="4721"/>
                  </a:cubicBezTo>
                  <a:cubicBezTo>
                    <a:pt x="5937" y="5067"/>
                    <a:pt x="7600" y="5502"/>
                    <a:pt x="7410" y="7232"/>
                  </a:cubicBezTo>
                  <a:cubicBezTo>
                    <a:pt x="7250" y="8618"/>
                    <a:pt x="6266" y="9301"/>
                    <a:pt x="4476" y="9301"/>
                  </a:cubicBezTo>
                  <a:cubicBezTo>
                    <a:pt x="4392" y="9301"/>
                    <a:pt x="4306" y="9299"/>
                    <a:pt x="4219" y="9296"/>
                  </a:cubicBezTo>
                  <a:lnTo>
                    <a:pt x="4129" y="9296"/>
                  </a:lnTo>
                  <a:lnTo>
                    <a:pt x="4040" y="11126"/>
                  </a:lnTo>
                  <a:lnTo>
                    <a:pt x="2701" y="10970"/>
                  </a:lnTo>
                  <a:lnTo>
                    <a:pt x="3002" y="9151"/>
                  </a:lnTo>
                  <a:lnTo>
                    <a:pt x="2935" y="9140"/>
                  </a:lnTo>
                  <a:cubicBezTo>
                    <a:pt x="1183" y="8749"/>
                    <a:pt x="212" y="7790"/>
                    <a:pt x="302" y="6551"/>
                  </a:cubicBezTo>
                  <a:lnTo>
                    <a:pt x="302" y="6551"/>
                  </a:lnTo>
                  <a:lnTo>
                    <a:pt x="2601" y="6808"/>
                  </a:lnTo>
                  <a:cubicBezTo>
                    <a:pt x="2567" y="7455"/>
                    <a:pt x="3192" y="7756"/>
                    <a:pt x="3750" y="7812"/>
                  </a:cubicBezTo>
                  <a:cubicBezTo>
                    <a:pt x="3845" y="7823"/>
                    <a:pt x="4004" y="7842"/>
                    <a:pt x="4177" y="7842"/>
                  </a:cubicBezTo>
                  <a:cubicBezTo>
                    <a:pt x="4535" y="7842"/>
                    <a:pt x="4955" y="7760"/>
                    <a:pt x="5000" y="7354"/>
                  </a:cubicBezTo>
                  <a:cubicBezTo>
                    <a:pt x="5056" y="6875"/>
                    <a:pt x="4386" y="6685"/>
                    <a:pt x="3538" y="6451"/>
                  </a:cubicBezTo>
                  <a:cubicBezTo>
                    <a:pt x="2232" y="6082"/>
                    <a:pt x="603" y="5614"/>
                    <a:pt x="782" y="3973"/>
                  </a:cubicBezTo>
                  <a:cubicBezTo>
                    <a:pt x="932" y="2686"/>
                    <a:pt x="1845" y="2017"/>
                    <a:pt x="3532" y="2017"/>
                  </a:cubicBezTo>
                  <a:cubicBezTo>
                    <a:pt x="3600" y="2017"/>
                    <a:pt x="3669" y="2018"/>
                    <a:pt x="3739" y="2020"/>
                  </a:cubicBezTo>
                  <a:lnTo>
                    <a:pt x="3817" y="2020"/>
                  </a:lnTo>
                  <a:lnTo>
                    <a:pt x="3929" y="179"/>
                  </a:lnTo>
                  <a:close/>
                  <a:moveTo>
                    <a:pt x="3772" y="0"/>
                  </a:moveTo>
                  <a:lnTo>
                    <a:pt x="3661" y="1864"/>
                  </a:lnTo>
                  <a:lnTo>
                    <a:pt x="3560" y="1864"/>
                  </a:lnTo>
                  <a:cubicBezTo>
                    <a:pt x="1797" y="1864"/>
                    <a:pt x="770" y="2589"/>
                    <a:pt x="614" y="3962"/>
                  </a:cubicBezTo>
                  <a:cubicBezTo>
                    <a:pt x="413" y="5747"/>
                    <a:pt x="2199" y="6250"/>
                    <a:pt x="3493" y="6618"/>
                  </a:cubicBezTo>
                  <a:cubicBezTo>
                    <a:pt x="4230" y="6830"/>
                    <a:pt x="4877" y="7009"/>
                    <a:pt x="4832" y="7343"/>
                  </a:cubicBezTo>
                  <a:cubicBezTo>
                    <a:pt x="4806" y="7570"/>
                    <a:pt x="4589" y="7681"/>
                    <a:pt x="4164" y="7681"/>
                  </a:cubicBezTo>
                  <a:cubicBezTo>
                    <a:pt x="4046" y="7681"/>
                    <a:pt x="3912" y="7673"/>
                    <a:pt x="3761" y="7656"/>
                  </a:cubicBezTo>
                  <a:cubicBezTo>
                    <a:pt x="3583" y="7645"/>
                    <a:pt x="2701" y="7511"/>
                    <a:pt x="2768" y="6808"/>
                  </a:cubicBezTo>
                  <a:lnTo>
                    <a:pt x="2790" y="6674"/>
                  </a:lnTo>
                  <a:lnTo>
                    <a:pt x="157" y="6361"/>
                  </a:lnTo>
                  <a:lnTo>
                    <a:pt x="146" y="6451"/>
                  </a:lnTo>
                  <a:cubicBezTo>
                    <a:pt x="0" y="7801"/>
                    <a:pt x="994" y="8861"/>
                    <a:pt x="2824" y="9285"/>
                  </a:cubicBezTo>
                  <a:lnTo>
                    <a:pt x="2522" y="11115"/>
                  </a:lnTo>
                  <a:lnTo>
                    <a:pt x="4196" y="11305"/>
                  </a:lnTo>
                  <a:lnTo>
                    <a:pt x="4286" y="9475"/>
                  </a:lnTo>
                  <a:cubicBezTo>
                    <a:pt x="4352" y="9477"/>
                    <a:pt x="4418" y="9478"/>
                    <a:pt x="4482" y="9478"/>
                  </a:cubicBezTo>
                  <a:cubicBezTo>
                    <a:pt x="6326" y="9478"/>
                    <a:pt x="7405" y="8710"/>
                    <a:pt x="7567" y="7254"/>
                  </a:cubicBezTo>
                  <a:cubicBezTo>
                    <a:pt x="7779" y="5390"/>
                    <a:pt x="5960" y="4922"/>
                    <a:pt x="4643" y="4576"/>
                  </a:cubicBezTo>
                  <a:cubicBezTo>
                    <a:pt x="3929" y="4386"/>
                    <a:pt x="3304" y="4230"/>
                    <a:pt x="3337" y="3917"/>
                  </a:cubicBezTo>
                  <a:cubicBezTo>
                    <a:pt x="3348" y="3862"/>
                    <a:pt x="3371" y="3694"/>
                    <a:pt x="3717" y="3638"/>
                  </a:cubicBezTo>
                  <a:cubicBezTo>
                    <a:pt x="3785" y="3630"/>
                    <a:pt x="3853" y="3626"/>
                    <a:pt x="3922" y="3626"/>
                  </a:cubicBezTo>
                  <a:cubicBezTo>
                    <a:pt x="4033" y="3626"/>
                    <a:pt x="4146" y="3636"/>
                    <a:pt x="4263" y="3650"/>
                  </a:cubicBezTo>
                  <a:cubicBezTo>
                    <a:pt x="4464" y="3672"/>
                    <a:pt x="5100" y="3783"/>
                    <a:pt x="5056" y="4341"/>
                  </a:cubicBezTo>
                  <a:lnTo>
                    <a:pt x="5056" y="4431"/>
                  </a:lnTo>
                  <a:lnTo>
                    <a:pt x="7678" y="4721"/>
                  </a:lnTo>
                  <a:lnTo>
                    <a:pt x="7689" y="4643"/>
                  </a:lnTo>
                  <a:cubicBezTo>
                    <a:pt x="7834" y="3337"/>
                    <a:pt x="6908" y="2377"/>
                    <a:pt x="5134" y="2009"/>
                  </a:cubicBezTo>
                  <a:lnTo>
                    <a:pt x="5446" y="190"/>
                  </a:lnTo>
                  <a:lnTo>
                    <a:pt x="3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5758993" y="3574346"/>
              <a:ext cx="1194234" cy="379196"/>
            </a:xfrm>
            <a:custGeom>
              <a:rect b="b" l="l" r="r" t="t"/>
              <a:pathLst>
                <a:path extrusionOk="0" h="7377" w="23233">
                  <a:moveTo>
                    <a:pt x="11922" y="0"/>
                  </a:moveTo>
                  <a:cubicBezTo>
                    <a:pt x="10810" y="0"/>
                    <a:pt x="9696" y="592"/>
                    <a:pt x="9152" y="1775"/>
                  </a:cubicBezTo>
                  <a:cubicBezTo>
                    <a:pt x="8442" y="808"/>
                    <a:pt x="7385" y="345"/>
                    <a:pt x="6335" y="345"/>
                  </a:cubicBezTo>
                  <a:cubicBezTo>
                    <a:pt x="5009" y="345"/>
                    <a:pt x="3695" y="1083"/>
                    <a:pt x="3104" y="2478"/>
                  </a:cubicBezTo>
                  <a:cubicBezTo>
                    <a:pt x="2847" y="2382"/>
                    <a:pt x="2590" y="2338"/>
                    <a:pt x="2340" y="2338"/>
                  </a:cubicBezTo>
                  <a:cubicBezTo>
                    <a:pt x="1076" y="2338"/>
                    <a:pt x="1" y="3472"/>
                    <a:pt x="224" y="4832"/>
                  </a:cubicBezTo>
                  <a:cubicBezTo>
                    <a:pt x="400" y="5955"/>
                    <a:pt x="1355" y="6655"/>
                    <a:pt x="2356" y="6655"/>
                  </a:cubicBezTo>
                  <a:cubicBezTo>
                    <a:pt x="2816" y="6655"/>
                    <a:pt x="3287" y="6506"/>
                    <a:pt x="3695" y="6183"/>
                  </a:cubicBezTo>
                  <a:cubicBezTo>
                    <a:pt x="4408" y="6995"/>
                    <a:pt x="5367" y="7376"/>
                    <a:pt x="6316" y="7376"/>
                  </a:cubicBezTo>
                  <a:cubicBezTo>
                    <a:pt x="7715" y="7376"/>
                    <a:pt x="9093" y="6547"/>
                    <a:pt x="9632" y="5044"/>
                  </a:cubicBezTo>
                  <a:cubicBezTo>
                    <a:pt x="10226" y="5729"/>
                    <a:pt x="11071" y="6086"/>
                    <a:pt x="11925" y="6086"/>
                  </a:cubicBezTo>
                  <a:cubicBezTo>
                    <a:pt x="12532" y="6086"/>
                    <a:pt x="13143" y="5906"/>
                    <a:pt x="13672" y="5535"/>
                  </a:cubicBezTo>
                  <a:cubicBezTo>
                    <a:pt x="13857" y="6121"/>
                    <a:pt x="14368" y="6417"/>
                    <a:pt x="14879" y="6417"/>
                  </a:cubicBezTo>
                  <a:cubicBezTo>
                    <a:pt x="15380" y="6417"/>
                    <a:pt x="15883" y="6132"/>
                    <a:pt x="16082" y="5558"/>
                  </a:cubicBezTo>
                  <a:cubicBezTo>
                    <a:pt x="16350" y="5658"/>
                    <a:pt x="16640" y="5714"/>
                    <a:pt x="16930" y="5714"/>
                  </a:cubicBezTo>
                  <a:cubicBezTo>
                    <a:pt x="17466" y="5714"/>
                    <a:pt x="17979" y="5547"/>
                    <a:pt x="18403" y="5245"/>
                  </a:cubicBezTo>
                  <a:cubicBezTo>
                    <a:pt x="18758" y="6161"/>
                    <a:pt x="19604" y="6649"/>
                    <a:pt x="20454" y="6649"/>
                  </a:cubicBezTo>
                  <a:cubicBezTo>
                    <a:pt x="21127" y="6649"/>
                    <a:pt x="21803" y="6344"/>
                    <a:pt x="22242" y="5703"/>
                  </a:cubicBezTo>
                  <a:cubicBezTo>
                    <a:pt x="23232" y="4256"/>
                    <a:pt x="22203" y="2288"/>
                    <a:pt x="20460" y="2288"/>
                  </a:cubicBezTo>
                  <a:cubicBezTo>
                    <a:pt x="20455" y="2288"/>
                    <a:pt x="20450" y="2288"/>
                    <a:pt x="20445" y="2288"/>
                  </a:cubicBezTo>
                  <a:lnTo>
                    <a:pt x="20445" y="2277"/>
                  </a:lnTo>
                  <a:cubicBezTo>
                    <a:pt x="20099" y="2277"/>
                    <a:pt x="19765" y="2355"/>
                    <a:pt x="19452" y="2522"/>
                  </a:cubicBezTo>
                  <a:cubicBezTo>
                    <a:pt x="19148" y="1225"/>
                    <a:pt x="18037" y="516"/>
                    <a:pt x="16918" y="516"/>
                  </a:cubicBezTo>
                  <a:cubicBezTo>
                    <a:pt x="16064" y="516"/>
                    <a:pt x="15205" y="929"/>
                    <a:pt x="14698" y="1808"/>
                  </a:cubicBezTo>
                  <a:cubicBezTo>
                    <a:pt x="14166" y="603"/>
                    <a:pt x="13045" y="0"/>
                    <a:pt x="11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5761306" y="3569617"/>
              <a:ext cx="1196650" cy="387935"/>
            </a:xfrm>
            <a:custGeom>
              <a:rect b="b" l="l" r="r" t="t"/>
              <a:pathLst>
                <a:path extrusionOk="0" h="7547" w="23280">
                  <a:moveTo>
                    <a:pt x="11865" y="161"/>
                  </a:moveTo>
                  <a:cubicBezTo>
                    <a:pt x="12958" y="161"/>
                    <a:pt x="14053" y="749"/>
                    <a:pt x="14575" y="1923"/>
                  </a:cubicBezTo>
                  <a:lnTo>
                    <a:pt x="14642" y="2068"/>
                  </a:lnTo>
                  <a:lnTo>
                    <a:pt x="14720" y="1923"/>
                  </a:lnTo>
                  <a:cubicBezTo>
                    <a:pt x="15217" y="1082"/>
                    <a:pt x="16047" y="687"/>
                    <a:pt x="16871" y="687"/>
                  </a:cubicBezTo>
                  <a:cubicBezTo>
                    <a:pt x="17952" y="687"/>
                    <a:pt x="19025" y="1367"/>
                    <a:pt x="19329" y="2614"/>
                  </a:cubicBezTo>
                  <a:lnTo>
                    <a:pt x="19351" y="2715"/>
                  </a:lnTo>
                  <a:lnTo>
                    <a:pt x="19441" y="2670"/>
                  </a:lnTo>
                  <a:cubicBezTo>
                    <a:pt x="19742" y="2514"/>
                    <a:pt x="20066" y="2436"/>
                    <a:pt x="20389" y="2436"/>
                  </a:cubicBezTo>
                  <a:cubicBezTo>
                    <a:pt x="22085" y="2436"/>
                    <a:pt x="23090" y="4333"/>
                    <a:pt x="22130" y="5728"/>
                  </a:cubicBezTo>
                  <a:cubicBezTo>
                    <a:pt x="21710" y="6346"/>
                    <a:pt x="21057" y="6642"/>
                    <a:pt x="20407" y="6642"/>
                  </a:cubicBezTo>
                  <a:cubicBezTo>
                    <a:pt x="19590" y="6642"/>
                    <a:pt x="18778" y="6175"/>
                    <a:pt x="18436" y="5293"/>
                  </a:cubicBezTo>
                  <a:lnTo>
                    <a:pt x="18403" y="5192"/>
                  </a:lnTo>
                  <a:lnTo>
                    <a:pt x="18314" y="5259"/>
                  </a:lnTo>
                  <a:cubicBezTo>
                    <a:pt x="17891" y="5553"/>
                    <a:pt x="17396" y="5704"/>
                    <a:pt x="16894" y="5704"/>
                  </a:cubicBezTo>
                  <a:cubicBezTo>
                    <a:pt x="16614" y="5704"/>
                    <a:pt x="16331" y="5657"/>
                    <a:pt x="16059" y="5560"/>
                  </a:cubicBezTo>
                  <a:lnTo>
                    <a:pt x="15981" y="5527"/>
                  </a:lnTo>
                  <a:lnTo>
                    <a:pt x="15948" y="5605"/>
                  </a:lnTo>
                  <a:cubicBezTo>
                    <a:pt x="15766" y="6141"/>
                    <a:pt x="15299" y="6406"/>
                    <a:pt x="14832" y="6406"/>
                  </a:cubicBezTo>
                  <a:cubicBezTo>
                    <a:pt x="14356" y="6406"/>
                    <a:pt x="13879" y="6130"/>
                    <a:pt x="13705" y="5583"/>
                  </a:cubicBezTo>
                  <a:lnTo>
                    <a:pt x="13671" y="5471"/>
                  </a:lnTo>
                  <a:lnTo>
                    <a:pt x="13571" y="5538"/>
                  </a:lnTo>
                  <a:cubicBezTo>
                    <a:pt x="13054" y="5901"/>
                    <a:pt x="12458" y="6078"/>
                    <a:pt x="11866" y="6078"/>
                  </a:cubicBezTo>
                  <a:cubicBezTo>
                    <a:pt x="11039" y="6078"/>
                    <a:pt x="10222" y="5733"/>
                    <a:pt x="9643" y="5069"/>
                  </a:cubicBezTo>
                  <a:lnTo>
                    <a:pt x="9553" y="4958"/>
                  </a:lnTo>
                  <a:lnTo>
                    <a:pt x="9509" y="5103"/>
                  </a:lnTo>
                  <a:cubicBezTo>
                    <a:pt x="8984" y="6565"/>
                    <a:pt x="7640" y="7370"/>
                    <a:pt x="6276" y="7370"/>
                  </a:cubicBezTo>
                  <a:cubicBezTo>
                    <a:pt x="5349" y="7370"/>
                    <a:pt x="4412" y="6998"/>
                    <a:pt x="3717" y="6208"/>
                  </a:cubicBezTo>
                  <a:lnTo>
                    <a:pt x="3661" y="6152"/>
                  </a:lnTo>
                  <a:lnTo>
                    <a:pt x="3594" y="6208"/>
                  </a:lnTo>
                  <a:cubicBezTo>
                    <a:pt x="3207" y="6511"/>
                    <a:pt x="2762" y="6650"/>
                    <a:pt x="2324" y="6650"/>
                  </a:cubicBezTo>
                  <a:cubicBezTo>
                    <a:pt x="1361" y="6650"/>
                    <a:pt x="438" y="5976"/>
                    <a:pt x="269" y="4902"/>
                  </a:cubicBezTo>
                  <a:cubicBezTo>
                    <a:pt x="63" y="3591"/>
                    <a:pt x="1099" y="2500"/>
                    <a:pt x="2315" y="2500"/>
                  </a:cubicBezTo>
                  <a:cubicBezTo>
                    <a:pt x="2547" y="2500"/>
                    <a:pt x="2787" y="2540"/>
                    <a:pt x="3025" y="2626"/>
                  </a:cubicBezTo>
                  <a:lnTo>
                    <a:pt x="3103" y="2659"/>
                  </a:lnTo>
                  <a:lnTo>
                    <a:pt x="3126" y="2581"/>
                  </a:lnTo>
                  <a:cubicBezTo>
                    <a:pt x="3711" y="1224"/>
                    <a:pt x="4993" y="506"/>
                    <a:pt x="6287" y="506"/>
                  </a:cubicBezTo>
                  <a:cubicBezTo>
                    <a:pt x="7312" y="506"/>
                    <a:pt x="8344" y="958"/>
                    <a:pt x="9040" y="1900"/>
                  </a:cubicBezTo>
                  <a:lnTo>
                    <a:pt x="9118" y="2023"/>
                  </a:lnTo>
                  <a:lnTo>
                    <a:pt x="9185" y="1889"/>
                  </a:lnTo>
                  <a:cubicBezTo>
                    <a:pt x="9706" y="735"/>
                    <a:pt x="10785" y="161"/>
                    <a:pt x="11865" y="161"/>
                  </a:cubicBezTo>
                  <a:close/>
                  <a:moveTo>
                    <a:pt x="11865" y="0"/>
                  </a:moveTo>
                  <a:cubicBezTo>
                    <a:pt x="10764" y="0"/>
                    <a:pt x="9664" y="569"/>
                    <a:pt x="9085" y="1710"/>
                  </a:cubicBezTo>
                  <a:cubicBezTo>
                    <a:pt x="8354" y="789"/>
                    <a:pt x="7312" y="349"/>
                    <a:pt x="6278" y="349"/>
                  </a:cubicBezTo>
                  <a:cubicBezTo>
                    <a:pt x="4945" y="349"/>
                    <a:pt x="3625" y="1082"/>
                    <a:pt x="3003" y="2458"/>
                  </a:cubicBezTo>
                  <a:cubicBezTo>
                    <a:pt x="2780" y="2380"/>
                    <a:pt x="2545" y="2335"/>
                    <a:pt x="2300" y="2335"/>
                  </a:cubicBezTo>
                  <a:cubicBezTo>
                    <a:pt x="2279" y="2335"/>
                    <a:pt x="2259" y="2335"/>
                    <a:pt x="2239" y="2335"/>
                  </a:cubicBezTo>
                  <a:cubicBezTo>
                    <a:pt x="1006" y="2335"/>
                    <a:pt x="1" y="3338"/>
                    <a:pt x="1" y="4578"/>
                  </a:cubicBezTo>
                  <a:cubicBezTo>
                    <a:pt x="1" y="5826"/>
                    <a:pt x="1016" y="6822"/>
                    <a:pt x="2258" y="6822"/>
                  </a:cubicBezTo>
                  <a:cubicBezTo>
                    <a:pt x="2272" y="6822"/>
                    <a:pt x="2286" y="6822"/>
                    <a:pt x="2300" y="6822"/>
                  </a:cubicBezTo>
                  <a:cubicBezTo>
                    <a:pt x="2780" y="6822"/>
                    <a:pt x="3248" y="6665"/>
                    <a:pt x="3628" y="6375"/>
                  </a:cubicBezTo>
                  <a:cubicBezTo>
                    <a:pt x="4308" y="7123"/>
                    <a:pt x="5279" y="7547"/>
                    <a:pt x="6284" y="7547"/>
                  </a:cubicBezTo>
                  <a:cubicBezTo>
                    <a:pt x="7746" y="7536"/>
                    <a:pt x="9051" y="6643"/>
                    <a:pt x="9609" y="5293"/>
                  </a:cubicBezTo>
                  <a:cubicBezTo>
                    <a:pt x="10215" y="5931"/>
                    <a:pt x="11034" y="6262"/>
                    <a:pt x="11862" y="6262"/>
                  </a:cubicBezTo>
                  <a:cubicBezTo>
                    <a:pt x="12452" y="6262"/>
                    <a:pt x="13046" y="6094"/>
                    <a:pt x="13571" y="5750"/>
                  </a:cubicBezTo>
                  <a:cubicBezTo>
                    <a:pt x="13800" y="6308"/>
                    <a:pt x="14310" y="6587"/>
                    <a:pt x="14821" y="6587"/>
                  </a:cubicBezTo>
                  <a:cubicBezTo>
                    <a:pt x="15331" y="6587"/>
                    <a:pt x="15842" y="6308"/>
                    <a:pt x="16071" y="5750"/>
                  </a:cubicBezTo>
                  <a:cubicBezTo>
                    <a:pt x="16338" y="5833"/>
                    <a:pt x="16612" y="5874"/>
                    <a:pt x="16884" y="5874"/>
                  </a:cubicBezTo>
                  <a:cubicBezTo>
                    <a:pt x="17385" y="5874"/>
                    <a:pt x="17880" y="5735"/>
                    <a:pt x="18314" y="5460"/>
                  </a:cubicBezTo>
                  <a:cubicBezTo>
                    <a:pt x="18706" y="6354"/>
                    <a:pt x="19550" y="6820"/>
                    <a:pt x="20398" y="6820"/>
                  </a:cubicBezTo>
                  <a:cubicBezTo>
                    <a:pt x="21116" y="6820"/>
                    <a:pt x="21836" y="6486"/>
                    <a:pt x="22286" y="5795"/>
                  </a:cubicBezTo>
                  <a:cubicBezTo>
                    <a:pt x="23280" y="4277"/>
                    <a:pt x="22197" y="2280"/>
                    <a:pt x="20389" y="2280"/>
                  </a:cubicBezTo>
                  <a:cubicBezTo>
                    <a:pt x="20066" y="2280"/>
                    <a:pt x="19753" y="2347"/>
                    <a:pt x="19463" y="2492"/>
                  </a:cubicBezTo>
                  <a:cubicBezTo>
                    <a:pt x="19111" y="1217"/>
                    <a:pt x="17994" y="520"/>
                    <a:pt x="16868" y="520"/>
                  </a:cubicBezTo>
                  <a:cubicBezTo>
                    <a:pt x="16032" y="520"/>
                    <a:pt x="15191" y="904"/>
                    <a:pt x="14653" y="1722"/>
                  </a:cubicBezTo>
                  <a:cubicBezTo>
                    <a:pt x="14077" y="575"/>
                    <a:pt x="12971" y="0"/>
                    <a:pt x="118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6067653" y="3800921"/>
              <a:ext cx="915530" cy="748061"/>
            </a:xfrm>
            <a:custGeom>
              <a:rect b="b" l="l" r="r" t="t"/>
              <a:pathLst>
                <a:path extrusionOk="0" h="14553" w="17811">
                  <a:moveTo>
                    <a:pt x="0" y="0"/>
                  </a:moveTo>
                  <a:lnTo>
                    <a:pt x="0" y="14552"/>
                  </a:lnTo>
                  <a:lnTo>
                    <a:pt x="17811" y="14552"/>
                  </a:lnTo>
                  <a:lnTo>
                    <a:pt x="17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5705126" y="3800921"/>
              <a:ext cx="362593" cy="748061"/>
            </a:xfrm>
            <a:custGeom>
              <a:rect b="b" l="l" r="r" t="t"/>
              <a:pathLst>
                <a:path extrusionOk="0" h="14553" w="7054">
                  <a:moveTo>
                    <a:pt x="0" y="0"/>
                  </a:moveTo>
                  <a:lnTo>
                    <a:pt x="0" y="14552"/>
                  </a:lnTo>
                  <a:lnTo>
                    <a:pt x="7053" y="14552"/>
                  </a:lnTo>
                  <a:lnTo>
                    <a:pt x="70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6063592" y="3948596"/>
              <a:ext cx="8687" cy="581465"/>
            </a:xfrm>
            <a:custGeom>
              <a:rect b="b" l="l" r="r" t="t"/>
              <a:pathLst>
                <a:path extrusionOk="0" h="11312" w="169">
                  <a:moveTo>
                    <a:pt x="85" y="1"/>
                  </a:moveTo>
                  <a:cubicBezTo>
                    <a:pt x="43" y="1"/>
                    <a:pt x="1" y="29"/>
                    <a:pt x="1" y="85"/>
                  </a:cubicBezTo>
                  <a:lnTo>
                    <a:pt x="1" y="11233"/>
                  </a:lnTo>
                  <a:cubicBezTo>
                    <a:pt x="1" y="11278"/>
                    <a:pt x="34" y="11311"/>
                    <a:pt x="90" y="11311"/>
                  </a:cubicBezTo>
                  <a:cubicBezTo>
                    <a:pt x="135" y="11311"/>
                    <a:pt x="168" y="11278"/>
                    <a:pt x="168" y="11233"/>
                  </a:cubicBezTo>
                  <a:lnTo>
                    <a:pt x="168" y="85"/>
                  </a:lnTo>
                  <a:cubicBezTo>
                    <a:pt x="168" y="29"/>
                    <a:pt x="126" y="1"/>
                    <a:pt x="85" y="1"/>
                  </a:cubicBezTo>
                  <a:close/>
                </a:path>
              </a:pathLst>
            </a:custGeom>
            <a:solidFill>
              <a:srgbClr val="689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5705126" y="3800921"/>
              <a:ext cx="362593" cy="418776"/>
            </a:xfrm>
            <a:custGeom>
              <a:rect b="b" l="l" r="r" t="t"/>
              <a:pathLst>
                <a:path extrusionOk="0" h="8147" w="7054">
                  <a:moveTo>
                    <a:pt x="0" y="0"/>
                  </a:moveTo>
                  <a:lnTo>
                    <a:pt x="0" y="8147"/>
                  </a:lnTo>
                  <a:lnTo>
                    <a:pt x="7053" y="1920"/>
                  </a:lnTo>
                  <a:lnTo>
                    <a:pt x="7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6067653" y="3800921"/>
              <a:ext cx="1178248" cy="235783"/>
            </a:xfrm>
            <a:custGeom>
              <a:rect b="b" l="l" r="r" t="t"/>
              <a:pathLst>
                <a:path extrusionOk="0" h="4587" w="22922">
                  <a:moveTo>
                    <a:pt x="0" y="0"/>
                  </a:moveTo>
                  <a:lnTo>
                    <a:pt x="5111" y="4587"/>
                  </a:lnTo>
                  <a:lnTo>
                    <a:pt x="22922" y="4587"/>
                  </a:lnTo>
                  <a:lnTo>
                    <a:pt x="17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6095717" y="3825696"/>
              <a:ext cx="871992" cy="215633"/>
            </a:xfrm>
            <a:custGeom>
              <a:rect b="b" l="l" r="r" t="t"/>
              <a:pathLst>
                <a:path extrusionOk="0" h="4195" w="16964">
                  <a:moveTo>
                    <a:pt x="96" y="0"/>
                  </a:moveTo>
                  <a:cubicBezTo>
                    <a:pt x="72" y="0"/>
                    <a:pt x="47" y="12"/>
                    <a:pt x="34" y="32"/>
                  </a:cubicBezTo>
                  <a:cubicBezTo>
                    <a:pt x="1" y="65"/>
                    <a:pt x="1" y="110"/>
                    <a:pt x="34" y="143"/>
                  </a:cubicBezTo>
                  <a:lnTo>
                    <a:pt x="4509" y="4172"/>
                  </a:lnTo>
                  <a:lnTo>
                    <a:pt x="4532" y="4194"/>
                  </a:lnTo>
                  <a:lnTo>
                    <a:pt x="16874" y="4194"/>
                  </a:lnTo>
                  <a:cubicBezTo>
                    <a:pt x="16919" y="4194"/>
                    <a:pt x="16963" y="4161"/>
                    <a:pt x="16963" y="4105"/>
                  </a:cubicBezTo>
                  <a:cubicBezTo>
                    <a:pt x="16963" y="4060"/>
                    <a:pt x="16930" y="4027"/>
                    <a:pt x="16885" y="4027"/>
                  </a:cubicBezTo>
                  <a:lnTo>
                    <a:pt x="4610" y="4027"/>
                  </a:lnTo>
                  <a:lnTo>
                    <a:pt x="146" y="21"/>
                  </a:lnTo>
                  <a:cubicBezTo>
                    <a:pt x="132" y="7"/>
                    <a:pt x="114" y="0"/>
                    <a:pt x="96" y="0"/>
                  </a:cubicBezTo>
                  <a:close/>
                </a:path>
              </a:pathLst>
            </a:custGeom>
            <a:solidFill>
              <a:srgbClr val="689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5438974" y="3800921"/>
              <a:ext cx="628755" cy="235783"/>
            </a:xfrm>
            <a:custGeom>
              <a:rect b="b" l="l" r="r" t="t"/>
              <a:pathLst>
                <a:path extrusionOk="0" h="4587" w="12232">
                  <a:moveTo>
                    <a:pt x="5111" y="0"/>
                  </a:moveTo>
                  <a:lnTo>
                    <a:pt x="0" y="4587"/>
                  </a:lnTo>
                  <a:lnTo>
                    <a:pt x="7120" y="4587"/>
                  </a:lnTo>
                  <a:lnTo>
                    <a:pt x="12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6857472" y="1523706"/>
              <a:ext cx="49963" cy="86973"/>
            </a:xfrm>
            <a:custGeom>
              <a:rect b="b" l="l" r="r" t="t"/>
              <a:pathLst>
                <a:path extrusionOk="0" h="1692" w="972">
                  <a:moveTo>
                    <a:pt x="224" y="0"/>
                  </a:moveTo>
                  <a:cubicBezTo>
                    <a:pt x="79" y="491"/>
                    <a:pt x="1" y="993"/>
                    <a:pt x="12" y="1496"/>
                  </a:cubicBezTo>
                  <a:cubicBezTo>
                    <a:pt x="12" y="1602"/>
                    <a:pt x="104" y="1692"/>
                    <a:pt x="216" y="1692"/>
                  </a:cubicBezTo>
                  <a:cubicBezTo>
                    <a:pt x="233" y="1692"/>
                    <a:pt x="251" y="1690"/>
                    <a:pt x="268" y="1685"/>
                  </a:cubicBezTo>
                  <a:cubicBezTo>
                    <a:pt x="503" y="1618"/>
                    <a:pt x="737" y="1529"/>
                    <a:pt x="972" y="1418"/>
                  </a:cubicBezTo>
                  <a:lnTo>
                    <a:pt x="224"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6850224" y="1984310"/>
              <a:ext cx="774224" cy="1149000"/>
            </a:xfrm>
            <a:custGeom>
              <a:rect b="b" l="l" r="r" t="t"/>
              <a:pathLst>
                <a:path extrusionOk="0" h="22353" w="15062">
                  <a:moveTo>
                    <a:pt x="9873" y="0"/>
                  </a:moveTo>
                  <a:cubicBezTo>
                    <a:pt x="9694" y="458"/>
                    <a:pt x="9493" y="982"/>
                    <a:pt x="9292" y="1552"/>
                  </a:cubicBezTo>
                  <a:cubicBezTo>
                    <a:pt x="7875" y="5457"/>
                    <a:pt x="5933" y="11662"/>
                    <a:pt x="5576" y="13157"/>
                  </a:cubicBezTo>
                  <a:cubicBezTo>
                    <a:pt x="5163" y="14876"/>
                    <a:pt x="4326" y="15456"/>
                    <a:pt x="2731" y="16327"/>
                  </a:cubicBezTo>
                  <a:cubicBezTo>
                    <a:pt x="1615" y="16940"/>
                    <a:pt x="845" y="18101"/>
                    <a:pt x="175" y="19016"/>
                  </a:cubicBezTo>
                  <a:cubicBezTo>
                    <a:pt x="1" y="19282"/>
                    <a:pt x="211" y="19601"/>
                    <a:pt x="483" y="19601"/>
                  </a:cubicBezTo>
                  <a:cubicBezTo>
                    <a:pt x="542" y="19601"/>
                    <a:pt x="604" y="19586"/>
                    <a:pt x="666" y="19552"/>
                  </a:cubicBezTo>
                  <a:cubicBezTo>
                    <a:pt x="1816" y="18916"/>
                    <a:pt x="2072" y="17978"/>
                    <a:pt x="2708" y="17521"/>
                  </a:cubicBezTo>
                  <a:lnTo>
                    <a:pt x="2708" y="17521"/>
                  </a:lnTo>
                  <a:cubicBezTo>
                    <a:pt x="2664" y="18023"/>
                    <a:pt x="2619" y="18559"/>
                    <a:pt x="2362" y="19061"/>
                  </a:cubicBezTo>
                  <a:cubicBezTo>
                    <a:pt x="1894" y="19965"/>
                    <a:pt x="1246" y="20846"/>
                    <a:pt x="1046" y="21605"/>
                  </a:cubicBezTo>
                  <a:cubicBezTo>
                    <a:pt x="947" y="22000"/>
                    <a:pt x="1260" y="22352"/>
                    <a:pt x="1631" y="22352"/>
                  </a:cubicBezTo>
                  <a:cubicBezTo>
                    <a:pt x="1720" y="22352"/>
                    <a:pt x="1813" y="22331"/>
                    <a:pt x="1905" y="22286"/>
                  </a:cubicBezTo>
                  <a:cubicBezTo>
                    <a:pt x="6570" y="19920"/>
                    <a:pt x="5308" y="17007"/>
                    <a:pt x="7775" y="13079"/>
                  </a:cubicBezTo>
                  <a:cubicBezTo>
                    <a:pt x="10196" y="9252"/>
                    <a:pt x="14247" y="1552"/>
                    <a:pt x="14961" y="201"/>
                  </a:cubicBezTo>
                  <a:cubicBezTo>
                    <a:pt x="15028" y="67"/>
                    <a:pt x="15062" y="0"/>
                    <a:pt x="15062"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7011776" y="2960876"/>
              <a:ext cx="78389" cy="121927"/>
            </a:xfrm>
            <a:custGeom>
              <a:rect b="b" l="l" r="r" t="t"/>
              <a:pathLst>
                <a:path extrusionOk="0" h="2372" w="1525">
                  <a:moveTo>
                    <a:pt x="1405" y="0"/>
                  </a:moveTo>
                  <a:cubicBezTo>
                    <a:pt x="1375" y="0"/>
                    <a:pt x="1348" y="15"/>
                    <a:pt x="1340" y="51"/>
                  </a:cubicBezTo>
                  <a:cubicBezTo>
                    <a:pt x="1027" y="843"/>
                    <a:pt x="34" y="2215"/>
                    <a:pt x="23" y="2238"/>
                  </a:cubicBezTo>
                  <a:cubicBezTo>
                    <a:pt x="1" y="2271"/>
                    <a:pt x="1" y="2327"/>
                    <a:pt x="45" y="2349"/>
                  </a:cubicBezTo>
                  <a:cubicBezTo>
                    <a:pt x="56" y="2361"/>
                    <a:pt x="79" y="2361"/>
                    <a:pt x="90" y="2372"/>
                  </a:cubicBezTo>
                  <a:cubicBezTo>
                    <a:pt x="112" y="2372"/>
                    <a:pt x="146" y="2361"/>
                    <a:pt x="157" y="2338"/>
                  </a:cubicBezTo>
                  <a:cubicBezTo>
                    <a:pt x="201" y="2271"/>
                    <a:pt x="1183" y="921"/>
                    <a:pt x="1496" y="106"/>
                  </a:cubicBezTo>
                  <a:cubicBezTo>
                    <a:pt x="1525" y="49"/>
                    <a:pt x="1461"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6956726" y="2966530"/>
              <a:ext cx="96431" cy="143824"/>
            </a:xfrm>
            <a:custGeom>
              <a:rect b="b" l="l" r="r" t="t"/>
              <a:pathLst>
                <a:path extrusionOk="0" h="2798" w="1876">
                  <a:moveTo>
                    <a:pt x="1779" y="0"/>
                  </a:moveTo>
                  <a:cubicBezTo>
                    <a:pt x="1745" y="0"/>
                    <a:pt x="1714" y="28"/>
                    <a:pt x="1696" y="63"/>
                  </a:cubicBezTo>
                  <a:cubicBezTo>
                    <a:pt x="1440" y="822"/>
                    <a:pt x="45" y="2641"/>
                    <a:pt x="23" y="2663"/>
                  </a:cubicBezTo>
                  <a:cubicBezTo>
                    <a:pt x="0" y="2697"/>
                    <a:pt x="0" y="2753"/>
                    <a:pt x="45" y="2775"/>
                  </a:cubicBezTo>
                  <a:cubicBezTo>
                    <a:pt x="56" y="2786"/>
                    <a:pt x="78" y="2797"/>
                    <a:pt x="90" y="2797"/>
                  </a:cubicBezTo>
                  <a:cubicBezTo>
                    <a:pt x="123" y="2797"/>
                    <a:pt x="145" y="2786"/>
                    <a:pt x="156" y="2764"/>
                  </a:cubicBezTo>
                  <a:cubicBezTo>
                    <a:pt x="223" y="2686"/>
                    <a:pt x="1585" y="900"/>
                    <a:pt x="1853" y="108"/>
                  </a:cubicBezTo>
                  <a:cubicBezTo>
                    <a:pt x="1875" y="63"/>
                    <a:pt x="1853" y="19"/>
                    <a:pt x="1808" y="7"/>
                  </a:cubicBezTo>
                  <a:cubicBezTo>
                    <a:pt x="1798" y="3"/>
                    <a:pt x="1788" y="0"/>
                    <a:pt x="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6915400" y="2966427"/>
              <a:ext cx="100440" cy="148502"/>
            </a:xfrm>
            <a:custGeom>
              <a:rect b="b" l="l" r="r" t="t"/>
              <a:pathLst>
                <a:path extrusionOk="0" h="2889" w="1954">
                  <a:moveTo>
                    <a:pt x="1849" y="1"/>
                  </a:moveTo>
                  <a:cubicBezTo>
                    <a:pt x="1815" y="1"/>
                    <a:pt x="1783" y="21"/>
                    <a:pt x="1775" y="54"/>
                  </a:cubicBezTo>
                  <a:cubicBezTo>
                    <a:pt x="1496" y="858"/>
                    <a:pt x="369" y="2398"/>
                    <a:pt x="34" y="2755"/>
                  </a:cubicBezTo>
                  <a:cubicBezTo>
                    <a:pt x="1" y="2788"/>
                    <a:pt x="1" y="2833"/>
                    <a:pt x="34" y="2866"/>
                  </a:cubicBezTo>
                  <a:cubicBezTo>
                    <a:pt x="57" y="2889"/>
                    <a:pt x="68" y="2889"/>
                    <a:pt x="90" y="2889"/>
                  </a:cubicBezTo>
                  <a:cubicBezTo>
                    <a:pt x="124" y="2889"/>
                    <a:pt x="146" y="2877"/>
                    <a:pt x="157" y="2866"/>
                  </a:cubicBezTo>
                  <a:cubicBezTo>
                    <a:pt x="469" y="2520"/>
                    <a:pt x="1630" y="969"/>
                    <a:pt x="1931" y="110"/>
                  </a:cubicBezTo>
                  <a:cubicBezTo>
                    <a:pt x="1954" y="76"/>
                    <a:pt x="1931" y="21"/>
                    <a:pt x="1887" y="9"/>
                  </a:cubicBezTo>
                  <a:cubicBezTo>
                    <a:pt x="1875" y="4"/>
                    <a:pt x="1862" y="1"/>
                    <a:pt x="18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7503935" y="2109934"/>
              <a:ext cx="388397" cy="220311"/>
            </a:xfrm>
            <a:custGeom>
              <a:rect b="b" l="l" r="r" t="t"/>
              <a:pathLst>
                <a:path extrusionOk="0" h="4286" w="7556">
                  <a:moveTo>
                    <a:pt x="6540" y="0"/>
                  </a:moveTo>
                  <a:lnTo>
                    <a:pt x="0" y="3426"/>
                  </a:lnTo>
                  <a:cubicBezTo>
                    <a:pt x="815" y="3984"/>
                    <a:pt x="1340" y="4286"/>
                    <a:pt x="1340" y="4286"/>
                  </a:cubicBezTo>
                  <a:lnTo>
                    <a:pt x="7555" y="1094"/>
                  </a:lnTo>
                  <a:cubicBezTo>
                    <a:pt x="7176" y="759"/>
                    <a:pt x="6841" y="402"/>
                    <a:pt x="6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7129740" y="1903919"/>
              <a:ext cx="132721" cy="169937"/>
            </a:xfrm>
            <a:custGeom>
              <a:rect b="b" l="l" r="r" t="t"/>
              <a:pathLst>
                <a:path extrusionOk="0" h="3306" w="2582">
                  <a:moveTo>
                    <a:pt x="127" y="0"/>
                  </a:moveTo>
                  <a:cubicBezTo>
                    <a:pt x="69" y="0"/>
                    <a:pt x="1" y="68"/>
                    <a:pt x="49" y="125"/>
                  </a:cubicBezTo>
                  <a:cubicBezTo>
                    <a:pt x="752" y="1230"/>
                    <a:pt x="1544" y="2290"/>
                    <a:pt x="2415" y="3272"/>
                  </a:cubicBezTo>
                  <a:cubicBezTo>
                    <a:pt x="2425" y="3293"/>
                    <a:pt x="2445" y="3304"/>
                    <a:pt x="2475" y="3305"/>
                  </a:cubicBezTo>
                  <a:lnTo>
                    <a:pt x="2475" y="3305"/>
                  </a:lnTo>
                  <a:cubicBezTo>
                    <a:pt x="2540" y="3301"/>
                    <a:pt x="2581" y="3215"/>
                    <a:pt x="2538" y="3171"/>
                  </a:cubicBezTo>
                  <a:cubicBezTo>
                    <a:pt x="1667" y="2178"/>
                    <a:pt x="886" y="1140"/>
                    <a:pt x="183" y="36"/>
                  </a:cubicBezTo>
                  <a:cubicBezTo>
                    <a:pt x="171" y="11"/>
                    <a:pt x="149" y="0"/>
                    <a:pt x="127" y="0"/>
                  </a:cubicBezTo>
                  <a:close/>
                  <a:moveTo>
                    <a:pt x="2475" y="3305"/>
                  </a:moveTo>
                  <a:cubicBezTo>
                    <a:pt x="2474" y="3305"/>
                    <a:pt x="2472" y="3305"/>
                    <a:pt x="2471" y="3305"/>
                  </a:cubicBezTo>
                  <a:lnTo>
                    <a:pt x="2482" y="3305"/>
                  </a:lnTo>
                  <a:cubicBezTo>
                    <a:pt x="2480" y="3305"/>
                    <a:pt x="2477" y="3305"/>
                    <a:pt x="2475" y="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7358215" y="1742366"/>
              <a:ext cx="90725" cy="232236"/>
            </a:xfrm>
            <a:custGeom>
              <a:rect b="b" l="l" r="r" t="t"/>
              <a:pathLst>
                <a:path extrusionOk="0" h="4518" w="1765">
                  <a:moveTo>
                    <a:pt x="1662" y="0"/>
                  </a:moveTo>
                  <a:cubicBezTo>
                    <a:pt x="1631" y="0"/>
                    <a:pt x="1605" y="21"/>
                    <a:pt x="1597" y="54"/>
                  </a:cubicBezTo>
                  <a:lnTo>
                    <a:pt x="12" y="4406"/>
                  </a:lnTo>
                  <a:cubicBezTo>
                    <a:pt x="1" y="4451"/>
                    <a:pt x="23" y="4495"/>
                    <a:pt x="68" y="4518"/>
                  </a:cubicBezTo>
                  <a:lnTo>
                    <a:pt x="90" y="4518"/>
                  </a:lnTo>
                  <a:cubicBezTo>
                    <a:pt x="124" y="4518"/>
                    <a:pt x="157" y="4495"/>
                    <a:pt x="168" y="4462"/>
                  </a:cubicBezTo>
                  <a:lnTo>
                    <a:pt x="1753" y="110"/>
                  </a:lnTo>
                  <a:cubicBezTo>
                    <a:pt x="1764" y="65"/>
                    <a:pt x="1742" y="20"/>
                    <a:pt x="1697" y="9"/>
                  </a:cubicBezTo>
                  <a:cubicBezTo>
                    <a:pt x="1685" y="3"/>
                    <a:pt x="1673" y="0"/>
                    <a:pt x="1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a:off x="6853462" y="1519851"/>
              <a:ext cx="59113" cy="95095"/>
            </a:xfrm>
            <a:custGeom>
              <a:rect b="b" l="l" r="r" t="t"/>
              <a:pathLst>
                <a:path extrusionOk="0" h="1850" w="1150">
                  <a:moveTo>
                    <a:pt x="304" y="0"/>
                  </a:moveTo>
                  <a:cubicBezTo>
                    <a:pt x="275" y="0"/>
                    <a:pt x="247" y="16"/>
                    <a:pt x="235" y="53"/>
                  </a:cubicBezTo>
                  <a:cubicBezTo>
                    <a:pt x="79" y="544"/>
                    <a:pt x="1" y="1057"/>
                    <a:pt x="12" y="1571"/>
                  </a:cubicBezTo>
                  <a:cubicBezTo>
                    <a:pt x="12" y="1727"/>
                    <a:pt x="134" y="1850"/>
                    <a:pt x="291" y="1850"/>
                  </a:cubicBezTo>
                  <a:lnTo>
                    <a:pt x="369" y="1850"/>
                  </a:lnTo>
                  <a:cubicBezTo>
                    <a:pt x="625" y="1772"/>
                    <a:pt x="860" y="1682"/>
                    <a:pt x="1094" y="1571"/>
                  </a:cubicBezTo>
                  <a:cubicBezTo>
                    <a:pt x="1139" y="1548"/>
                    <a:pt x="1150" y="1493"/>
                    <a:pt x="1128" y="1459"/>
                  </a:cubicBezTo>
                  <a:cubicBezTo>
                    <a:pt x="1119" y="1425"/>
                    <a:pt x="1085" y="1410"/>
                    <a:pt x="1049" y="1410"/>
                  </a:cubicBezTo>
                  <a:cubicBezTo>
                    <a:pt x="1038" y="1410"/>
                    <a:pt x="1027" y="1412"/>
                    <a:pt x="1016" y="1414"/>
                  </a:cubicBezTo>
                  <a:cubicBezTo>
                    <a:pt x="793" y="1526"/>
                    <a:pt x="558" y="1615"/>
                    <a:pt x="324" y="1682"/>
                  </a:cubicBezTo>
                  <a:cubicBezTo>
                    <a:pt x="315" y="1685"/>
                    <a:pt x="305" y="1687"/>
                    <a:pt x="295" y="1687"/>
                  </a:cubicBezTo>
                  <a:cubicBezTo>
                    <a:pt x="268" y="1687"/>
                    <a:pt x="240" y="1676"/>
                    <a:pt x="224" y="1660"/>
                  </a:cubicBezTo>
                  <a:cubicBezTo>
                    <a:pt x="190" y="1638"/>
                    <a:pt x="179" y="1604"/>
                    <a:pt x="179" y="1571"/>
                  </a:cubicBezTo>
                  <a:cubicBezTo>
                    <a:pt x="168" y="1080"/>
                    <a:pt x="246" y="589"/>
                    <a:pt x="391" y="109"/>
                  </a:cubicBezTo>
                  <a:cubicBezTo>
                    <a:pt x="405" y="46"/>
                    <a:pt x="353"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a:off x="7863583" y="2334196"/>
              <a:ext cx="158937" cy="98127"/>
            </a:xfrm>
            <a:custGeom>
              <a:rect b="b" l="l" r="r" t="t"/>
              <a:pathLst>
                <a:path extrusionOk="0" h="1909" w="3092">
                  <a:moveTo>
                    <a:pt x="99" y="0"/>
                  </a:moveTo>
                  <a:cubicBezTo>
                    <a:pt x="72" y="0"/>
                    <a:pt x="48" y="12"/>
                    <a:pt x="34" y="34"/>
                  </a:cubicBezTo>
                  <a:cubicBezTo>
                    <a:pt x="0" y="79"/>
                    <a:pt x="12" y="123"/>
                    <a:pt x="56" y="157"/>
                  </a:cubicBezTo>
                  <a:lnTo>
                    <a:pt x="2947" y="1898"/>
                  </a:lnTo>
                  <a:cubicBezTo>
                    <a:pt x="2958" y="1898"/>
                    <a:pt x="2980" y="1909"/>
                    <a:pt x="2991" y="1909"/>
                  </a:cubicBezTo>
                  <a:cubicBezTo>
                    <a:pt x="3025" y="1909"/>
                    <a:pt x="3047" y="1898"/>
                    <a:pt x="3069" y="1864"/>
                  </a:cubicBezTo>
                  <a:cubicBezTo>
                    <a:pt x="3092" y="1831"/>
                    <a:pt x="3080" y="1775"/>
                    <a:pt x="3036" y="1753"/>
                  </a:cubicBezTo>
                  <a:lnTo>
                    <a:pt x="145" y="12"/>
                  </a:lnTo>
                  <a:cubicBezTo>
                    <a:pt x="130" y="4"/>
                    <a:pt x="114" y="0"/>
                    <a:pt x="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7507379" y="2554860"/>
              <a:ext cx="217587" cy="673527"/>
            </a:xfrm>
            <a:custGeom>
              <a:rect b="b" l="l" r="r" t="t"/>
              <a:pathLst>
                <a:path extrusionOk="0" h="13103" w="4233">
                  <a:moveTo>
                    <a:pt x="4137" y="1"/>
                  </a:moveTo>
                  <a:cubicBezTo>
                    <a:pt x="4108" y="1"/>
                    <a:pt x="4079" y="15"/>
                    <a:pt x="4062" y="49"/>
                  </a:cubicBezTo>
                  <a:lnTo>
                    <a:pt x="23" y="12994"/>
                  </a:lnTo>
                  <a:cubicBezTo>
                    <a:pt x="0" y="13038"/>
                    <a:pt x="34" y="13083"/>
                    <a:pt x="78" y="13094"/>
                  </a:cubicBezTo>
                  <a:cubicBezTo>
                    <a:pt x="78" y="13100"/>
                    <a:pt x="81" y="13102"/>
                    <a:pt x="85" y="13102"/>
                  </a:cubicBezTo>
                  <a:cubicBezTo>
                    <a:pt x="90" y="13102"/>
                    <a:pt x="95" y="13100"/>
                    <a:pt x="101" y="13094"/>
                  </a:cubicBezTo>
                  <a:cubicBezTo>
                    <a:pt x="134" y="13094"/>
                    <a:pt x="168" y="13083"/>
                    <a:pt x="179" y="13049"/>
                  </a:cubicBezTo>
                  <a:lnTo>
                    <a:pt x="4219" y="104"/>
                  </a:lnTo>
                  <a:cubicBezTo>
                    <a:pt x="4233" y="42"/>
                    <a:pt x="4185" y="1"/>
                    <a:pt x="4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7763507" y="2164162"/>
              <a:ext cx="41019" cy="62814"/>
            </a:xfrm>
            <a:custGeom>
              <a:rect b="b" l="l" r="r" t="t"/>
              <a:pathLst>
                <a:path extrusionOk="0" h="1222" w="798">
                  <a:moveTo>
                    <a:pt x="100" y="1"/>
                  </a:moveTo>
                  <a:cubicBezTo>
                    <a:pt x="48" y="1"/>
                    <a:pt x="1" y="53"/>
                    <a:pt x="17" y="117"/>
                  </a:cubicBezTo>
                  <a:lnTo>
                    <a:pt x="631" y="1177"/>
                  </a:lnTo>
                  <a:cubicBezTo>
                    <a:pt x="653" y="1199"/>
                    <a:pt x="675" y="1222"/>
                    <a:pt x="709" y="1222"/>
                  </a:cubicBezTo>
                  <a:cubicBezTo>
                    <a:pt x="720" y="1211"/>
                    <a:pt x="731" y="1211"/>
                    <a:pt x="742" y="1211"/>
                  </a:cubicBezTo>
                  <a:cubicBezTo>
                    <a:pt x="787" y="1177"/>
                    <a:pt x="798" y="1133"/>
                    <a:pt x="776" y="1088"/>
                  </a:cubicBezTo>
                  <a:lnTo>
                    <a:pt x="162" y="28"/>
                  </a:lnTo>
                  <a:cubicBezTo>
                    <a:pt x="143" y="9"/>
                    <a:pt x="121" y="1"/>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7613469" y="2242137"/>
              <a:ext cx="41379" cy="63431"/>
            </a:xfrm>
            <a:custGeom>
              <a:rect b="b" l="l" r="r" t="t"/>
              <a:pathLst>
                <a:path extrusionOk="0" h="1234" w="805">
                  <a:moveTo>
                    <a:pt x="97" y="1"/>
                  </a:moveTo>
                  <a:cubicBezTo>
                    <a:pt x="83" y="1"/>
                    <a:pt x="68" y="6"/>
                    <a:pt x="57" y="17"/>
                  </a:cubicBezTo>
                  <a:cubicBezTo>
                    <a:pt x="12" y="40"/>
                    <a:pt x="1" y="84"/>
                    <a:pt x="23" y="129"/>
                  </a:cubicBezTo>
                  <a:lnTo>
                    <a:pt x="637" y="1189"/>
                  </a:lnTo>
                  <a:cubicBezTo>
                    <a:pt x="659" y="1211"/>
                    <a:pt x="682" y="1234"/>
                    <a:pt x="715" y="1234"/>
                  </a:cubicBezTo>
                  <a:cubicBezTo>
                    <a:pt x="726" y="1234"/>
                    <a:pt x="737" y="1222"/>
                    <a:pt x="760" y="1222"/>
                  </a:cubicBezTo>
                  <a:cubicBezTo>
                    <a:pt x="793" y="1200"/>
                    <a:pt x="804" y="1144"/>
                    <a:pt x="782" y="1111"/>
                  </a:cubicBezTo>
                  <a:lnTo>
                    <a:pt x="168" y="40"/>
                  </a:lnTo>
                  <a:cubicBezTo>
                    <a:pt x="154" y="18"/>
                    <a:pt x="125" y="1"/>
                    <a:pt x="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8051144" y="3766328"/>
              <a:ext cx="410192" cy="134469"/>
            </a:xfrm>
            <a:custGeom>
              <a:rect b="b" l="l" r="r" t="t"/>
              <a:pathLst>
                <a:path extrusionOk="0" h="2616" w="7980">
                  <a:moveTo>
                    <a:pt x="104" y="1"/>
                  </a:moveTo>
                  <a:cubicBezTo>
                    <a:pt x="71" y="1"/>
                    <a:pt x="32" y="21"/>
                    <a:pt x="23" y="48"/>
                  </a:cubicBezTo>
                  <a:cubicBezTo>
                    <a:pt x="1" y="93"/>
                    <a:pt x="12" y="138"/>
                    <a:pt x="56" y="160"/>
                  </a:cubicBezTo>
                  <a:cubicBezTo>
                    <a:pt x="3694" y="1823"/>
                    <a:pt x="7835" y="2604"/>
                    <a:pt x="7879" y="2615"/>
                  </a:cubicBezTo>
                  <a:lnTo>
                    <a:pt x="7890" y="2615"/>
                  </a:lnTo>
                  <a:cubicBezTo>
                    <a:pt x="7935" y="2615"/>
                    <a:pt x="7968" y="2582"/>
                    <a:pt x="7980" y="2537"/>
                  </a:cubicBezTo>
                  <a:cubicBezTo>
                    <a:pt x="7980" y="2492"/>
                    <a:pt x="7957" y="2459"/>
                    <a:pt x="7913" y="2448"/>
                  </a:cubicBezTo>
                  <a:cubicBezTo>
                    <a:pt x="7868" y="2437"/>
                    <a:pt x="3739" y="1667"/>
                    <a:pt x="123" y="4"/>
                  </a:cubicBezTo>
                  <a:cubicBezTo>
                    <a:pt x="117" y="2"/>
                    <a:pt x="111" y="1"/>
                    <a:pt x="1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7471244" y="3816187"/>
              <a:ext cx="141151" cy="281326"/>
            </a:xfrm>
            <a:custGeom>
              <a:rect b="b" l="l" r="r" t="t"/>
              <a:pathLst>
                <a:path extrusionOk="0" h="5473" w="2746">
                  <a:moveTo>
                    <a:pt x="94" y="1"/>
                  </a:moveTo>
                  <a:cubicBezTo>
                    <a:pt x="84" y="1"/>
                    <a:pt x="75" y="2"/>
                    <a:pt x="67" y="5"/>
                  </a:cubicBezTo>
                  <a:cubicBezTo>
                    <a:pt x="23" y="27"/>
                    <a:pt x="0" y="83"/>
                    <a:pt x="23" y="116"/>
                  </a:cubicBezTo>
                  <a:lnTo>
                    <a:pt x="2578" y="5417"/>
                  </a:lnTo>
                  <a:cubicBezTo>
                    <a:pt x="2589" y="5450"/>
                    <a:pt x="2623" y="5473"/>
                    <a:pt x="2645" y="5473"/>
                  </a:cubicBezTo>
                  <a:cubicBezTo>
                    <a:pt x="2667" y="5473"/>
                    <a:pt x="2679" y="5462"/>
                    <a:pt x="2690" y="5462"/>
                  </a:cubicBezTo>
                  <a:cubicBezTo>
                    <a:pt x="2723" y="5439"/>
                    <a:pt x="2746" y="5395"/>
                    <a:pt x="2723" y="5350"/>
                  </a:cubicBezTo>
                  <a:lnTo>
                    <a:pt x="168" y="49"/>
                  </a:lnTo>
                  <a:cubicBezTo>
                    <a:pt x="159" y="15"/>
                    <a:pt x="125"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7678285" y="4184680"/>
              <a:ext cx="183044" cy="8636"/>
            </a:xfrm>
            <a:custGeom>
              <a:rect b="b" l="l" r="r" t="t"/>
              <a:pathLst>
                <a:path extrusionOk="0" h="168" w="3561">
                  <a:moveTo>
                    <a:pt x="112" y="0"/>
                  </a:moveTo>
                  <a:cubicBezTo>
                    <a:pt x="1" y="0"/>
                    <a:pt x="1" y="167"/>
                    <a:pt x="112" y="167"/>
                  </a:cubicBezTo>
                  <a:lnTo>
                    <a:pt x="3460" y="167"/>
                  </a:lnTo>
                  <a:cubicBezTo>
                    <a:pt x="3561" y="167"/>
                    <a:pt x="3561" y="0"/>
                    <a:pt x="3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6921722" y="2732399"/>
              <a:ext cx="290321" cy="403767"/>
            </a:xfrm>
            <a:custGeom>
              <a:rect b="b" l="l" r="r" t="t"/>
              <a:pathLst>
                <a:path extrusionOk="0" h="7855" w="5648">
                  <a:moveTo>
                    <a:pt x="5564" y="0"/>
                  </a:moveTo>
                  <a:cubicBezTo>
                    <a:pt x="5529" y="0"/>
                    <a:pt x="5496" y="19"/>
                    <a:pt x="5480" y="43"/>
                  </a:cubicBezTo>
                  <a:cubicBezTo>
                    <a:pt x="5179" y="612"/>
                    <a:pt x="4966" y="1360"/>
                    <a:pt x="4754" y="2074"/>
                  </a:cubicBezTo>
                  <a:cubicBezTo>
                    <a:pt x="4632" y="2565"/>
                    <a:pt x="4475" y="3045"/>
                    <a:pt x="4275" y="3514"/>
                  </a:cubicBezTo>
                  <a:lnTo>
                    <a:pt x="4196" y="3703"/>
                  </a:lnTo>
                  <a:cubicBezTo>
                    <a:pt x="3784" y="4629"/>
                    <a:pt x="3159" y="6024"/>
                    <a:pt x="1864" y="6817"/>
                  </a:cubicBezTo>
                  <a:lnTo>
                    <a:pt x="1741" y="6906"/>
                  </a:lnTo>
                  <a:cubicBezTo>
                    <a:pt x="1139" y="7352"/>
                    <a:pt x="771" y="7631"/>
                    <a:pt x="79" y="7687"/>
                  </a:cubicBezTo>
                  <a:cubicBezTo>
                    <a:pt x="34" y="7698"/>
                    <a:pt x="1" y="7732"/>
                    <a:pt x="12" y="7776"/>
                  </a:cubicBezTo>
                  <a:cubicBezTo>
                    <a:pt x="12" y="7821"/>
                    <a:pt x="45" y="7855"/>
                    <a:pt x="90" y="7855"/>
                  </a:cubicBezTo>
                  <a:lnTo>
                    <a:pt x="101" y="7855"/>
                  </a:lnTo>
                  <a:cubicBezTo>
                    <a:pt x="837" y="7799"/>
                    <a:pt x="1239" y="7486"/>
                    <a:pt x="1842" y="7029"/>
                  </a:cubicBezTo>
                  <a:lnTo>
                    <a:pt x="1953" y="6951"/>
                  </a:lnTo>
                  <a:cubicBezTo>
                    <a:pt x="3281" y="6136"/>
                    <a:pt x="3929" y="4719"/>
                    <a:pt x="4353" y="3770"/>
                  </a:cubicBezTo>
                  <a:lnTo>
                    <a:pt x="4431" y="3592"/>
                  </a:lnTo>
                  <a:cubicBezTo>
                    <a:pt x="4632" y="3112"/>
                    <a:pt x="4788" y="2621"/>
                    <a:pt x="4922" y="2119"/>
                  </a:cubicBezTo>
                  <a:cubicBezTo>
                    <a:pt x="5123" y="1404"/>
                    <a:pt x="5324" y="679"/>
                    <a:pt x="5625" y="121"/>
                  </a:cubicBezTo>
                  <a:cubicBezTo>
                    <a:pt x="5647" y="88"/>
                    <a:pt x="5636" y="32"/>
                    <a:pt x="5603" y="9"/>
                  </a:cubicBezTo>
                  <a:cubicBezTo>
                    <a:pt x="5590" y="3"/>
                    <a:pt x="5577" y="0"/>
                    <a:pt x="5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6872378" y="2894466"/>
              <a:ext cx="107328" cy="101160"/>
            </a:xfrm>
            <a:custGeom>
              <a:rect b="b" l="l" r="r" t="t"/>
              <a:pathLst>
                <a:path extrusionOk="0" h="1968" w="2088">
                  <a:moveTo>
                    <a:pt x="1964" y="1"/>
                  </a:moveTo>
                  <a:cubicBezTo>
                    <a:pt x="1941" y="1"/>
                    <a:pt x="1918" y="11"/>
                    <a:pt x="1898" y="37"/>
                  </a:cubicBezTo>
                  <a:cubicBezTo>
                    <a:pt x="1786" y="171"/>
                    <a:pt x="1675" y="305"/>
                    <a:pt x="1574" y="450"/>
                  </a:cubicBezTo>
                  <a:cubicBezTo>
                    <a:pt x="1206" y="930"/>
                    <a:pt x="659" y="1655"/>
                    <a:pt x="79" y="1811"/>
                  </a:cubicBezTo>
                  <a:cubicBezTo>
                    <a:pt x="34" y="1822"/>
                    <a:pt x="1" y="1867"/>
                    <a:pt x="12" y="1912"/>
                  </a:cubicBezTo>
                  <a:cubicBezTo>
                    <a:pt x="23" y="1945"/>
                    <a:pt x="57" y="1967"/>
                    <a:pt x="90" y="1967"/>
                  </a:cubicBezTo>
                  <a:lnTo>
                    <a:pt x="112" y="1967"/>
                  </a:lnTo>
                  <a:cubicBezTo>
                    <a:pt x="760" y="1800"/>
                    <a:pt x="1306" y="1075"/>
                    <a:pt x="1708" y="550"/>
                  </a:cubicBezTo>
                  <a:cubicBezTo>
                    <a:pt x="1809" y="405"/>
                    <a:pt x="1909" y="271"/>
                    <a:pt x="2021" y="148"/>
                  </a:cubicBezTo>
                  <a:cubicBezTo>
                    <a:pt x="2087" y="90"/>
                    <a:pt x="2030" y="1"/>
                    <a:pt x="1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6"/>
          <p:cNvGrpSpPr/>
          <p:nvPr/>
        </p:nvGrpSpPr>
        <p:grpSpPr>
          <a:xfrm flipH="1" rot="395862">
            <a:off x="3123427" y="3940883"/>
            <a:ext cx="1136426" cy="297582"/>
            <a:chOff x="2300425" y="4885000"/>
            <a:chExt cx="1136400" cy="297575"/>
          </a:xfrm>
        </p:grpSpPr>
        <p:sp>
          <p:nvSpPr>
            <p:cNvPr id="319" name="Google Shape;319;p36"/>
            <p:cNvSpPr/>
            <p:nvPr/>
          </p:nvSpPr>
          <p:spPr>
            <a:xfrm>
              <a:off x="2300425" y="4937025"/>
              <a:ext cx="1093825" cy="245550"/>
            </a:xfrm>
            <a:custGeom>
              <a:rect b="b" l="l" r="r" t="t"/>
              <a:pathLst>
                <a:path extrusionOk="0" h="9822" w="43753">
                  <a:moveTo>
                    <a:pt x="43696" y="0"/>
                  </a:moveTo>
                  <a:cubicBezTo>
                    <a:pt x="43599" y="0"/>
                    <a:pt x="43258" y="149"/>
                    <a:pt x="42875" y="410"/>
                  </a:cubicBezTo>
                  <a:cubicBezTo>
                    <a:pt x="42673" y="545"/>
                    <a:pt x="42487" y="831"/>
                    <a:pt x="42200" y="1034"/>
                  </a:cubicBezTo>
                  <a:cubicBezTo>
                    <a:pt x="41998" y="1185"/>
                    <a:pt x="41745" y="1320"/>
                    <a:pt x="41492" y="1523"/>
                  </a:cubicBezTo>
                  <a:cubicBezTo>
                    <a:pt x="41256" y="1675"/>
                    <a:pt x="40969" y="1759"/>
                    <a:pt x="40716" y="1928"/>
                  </a:cubicBezTo>
                  <a:cubicBezTo>
                    <a:pt x="40480" y="2079"/>
                    <a:pt x="40244" y="2248"/>
                    <a:pt x="39991" y="2434"/>
                  </a:cubicBezTo>
                  <a:cubicBezTo>
                    <a:pt x="39755" y="2585"/>
                    <a:pt x="39552" y="2822"/>
                    <a:pt x="39299" y="2973"/>
                  </a:cubicBezTo>
                  <a:cubicBezTo>
                    <a:pt x="39046" y="3125"/>
                    <a:pt x="38827" y="3311"/>
                    <a:pt x="38557" y="3479"/>
                  </a:cubicBezTo>
                  <a:cubicBezTo>
                    <a:pt x="38321" y="3614"/>
                    <a:pt x="38068" y="3783"/>
                    <a:pt x="37815" y="3935"/>
                  </a:cubicBezTo>
                  <a:cubicBezTo>
                    <a:pt x="37562" y="4087"/>
                    <a:pt x="37275" y="4120"/>
                    <a:pt x="37006" y="4255"/>
                  </a:cubicBezTo>
                  <a:cubicBezTo>
                    <a:pt x="36753" y="4390"/>
                    <a:pt x="36516" y="4576"/>
                    <a:pt x="36247" y="4711"/>
                  </a:cubicBezTo>
                  <a:cubicBezTo>
                    <a:pt x="35994" y="4846"/>
                    <a:pt x="35774" y="5048"/>
                    <a:pt x="35504" y="5183"/>
                  </a:cubicBezTo>
                  <a:cubicBezTo>
                    <a:pt x="35251" y="5335"/>
                    <a:pt x="34948" y="5335"/>
                    <a:pt x="34678" y="5470"/>
                  </a:cubicBezTo>
                  <a:cubicBezTo>
                    <a:pt x="34408" y="5588"/>
                    <a:pt x="34172" y="5773"/>
                    <a:pt x="33902" y="5891"/>
                  </a:cubicBezTo>
                  <a:cubicBezTo>
                    <a:pt x="33632" y="6009"/>
                    <a:pt x="33362" y="6111"/>
                    <a:pt x="33092" y="6212"/>
                  </a:cubicBezTo>
                  <a:cubicBezTo>
                    <a:pt x="32823" y="6313"/>
                    <a:pt x="32519" y="6364"/>
                    <a:pt x="32249" y="6465"/>
                  </a:cubicBezTo>
                  <a:cubicBezTo>
                    <a:pt x="31979" y="6566"/>
                    <a:pt x="31743" y="6768"/>
                    <a:pt x="31473" y="6870"/>
                  </a:cubicBezTo>
                  <a:cubicBezTo>
                    <a:pt x="31187" y="6971"/>
                    <a:pt x="30900" y="7021"/>
                    <a:pt x="30630" y="7106"/>
                  </a:cubicBezTo>
                  <a:cubicBezTo>
                    <a:pt x="30343" y="7190"/>
                    <a:pt x="30057" y="7224"/>
                    <a:pt x="29787" y="7308"/>
                  </a:cubicBezTo>
                  <a:cubicBezTo>
                    <a:pt x="29635" y="7359"/>
                    <a:pt x="29500" y="7392"/>
                    <a:pt x="29365" y="7426"/>
                  </a:cubicBezTo>
                  <a:cubicBezTo>
                    <a:pt x="29213" y="7443"/>
                    <a:pt x="29078" y="7477"/>
                    <a:pt x="28926" y="7510"/>
                  </a:cubicBezTo>
                  <a:cubicBezTo>
                    <a:pt x="28657" y="7578"/>
                    <a:pt x="28370" y="7662"/>
                    <a:pt x="28083" y="7730"/>
                  </a:cubicBezTo>
                  <a:cubicBezTo>
                    <a:pt x="27813" y="7780"/>
                    <a:pt x="27527" y="7814"/>
                    <a:pt x="27223" y="7848"/>
                  </a:cubicBezTo>
                  <a:cubicBezTo>
                    <a:pt x="26953" y="7898"/>
                    <a:pt x="26666" y="7932"/>
                    <a:pt x="26380" y="7983"/>
                  </a:cubicBezTo>
                  <a:cubicBezTo>
                    <a:pt x="26093" y="8033"/>
                    <a:pt x="25806" y="8151"/>
                    <a:pt x="25519" y="8185"/>
                  </a:cubicBezTo>
                  <a:cubicBezTo>
                    <a:pt x="25233" y="8219"/>
                    <a:pt x="24946" y="8219"/>
                    <a:pt x="24659" y="8236"/>
                  </a:cubicBezTo>
                  <a:cubicBezTo>
                    <a:pt x="24373" y="8269"/>
                    <a:pt x="24086" y="8337"/>
                    <a:pt x="23782" y="8371"/>
                  </a:cubicBezTo>
                  <a:cubicBezTo>
                    <a:pt x="23536" y="8371"/>
                    <a:pt x="23291" y="8333"/>
                    <a:pt x="23045" y="8333"/>
                  </a:cubicBezTo>
                  <a:cubicBezTo>
                    <a:pt x="23004" y="8333"/>
                    <a:pt x="22963" y="8334"/>
                    <a:pt x="22922" y="8337"/>
                  </a:cubicBezTo>
                  <a:cubicBezTo>
                    <a:pt x="22618" y="8337"/>
                    <a:pt x="22332" y="8421"/>
                    <a:pt x="22045" y="8438"/>
                  </a:cubicBezTo>
                  <a:cubicBezTo>
                    <a:pt x="21758" y="8421"/>
                    <a:pt x="21455" y="8388"/>
                    <a:pt x="21168" y="8371"/>
                  </a:cubicBezTo>
                  <a:lnTo>
                    <a:pt x="20308" y="8371"/>
                  </a:lnTo>
                  <a:cubicBezTo>
                    <a:pt x="20004" y="8337"/>
                    <a:pt x="19717" y="8236"/>
                    <a:pt x="19431" y="8219"/>
                  </a:cubicBezTo>
                  <a:cubicBezTo>
                    <a:pt x="19287" y="8202"/>
                    <a:pt x="19144" y="8202"/>
                    <a:pt x="19001" y="8202"/>
                  </a:cubicBezTo>
                  <a:cubicBezTo>
                    <a:pt x="18857" y="8202"/>
                    <a:pt x="18714" y="8202"/>
                    <a:pt x="18570" y="8185"/>
                  </a:cubicBezTo>
                  <a:cubicBezTo>
                    <a:pt x="18284" y="8151"/>
                    <a:pt x="17980" y="8151"/>
                    <a:pt x="17693" y="8101"/>
                  </a:cubicBezTo>
                  <a:cubicBezTo>
                    <a:pt x="17407" y="8067"/>
                    <a:pt x="17137" y="7915"/>
                    <a:pt x="16850" y="7865"/>
                  </a:cubicBezTo>
                  <a:cubicBezTo>
                    <a:pt x="16563" y="7814"/>
                    <a:pt x="16277" y="7780"/>
                    <a:pt x="15990" y="7730"/>
                  </a:cubicBezTo>
                  <a:cubicBezTo>
                    <a:pt x="15703" y="7679"/>
                    <a:pt x="15400" y="7696"/>
                    <a:pt x="15130" y="7629"/>
                  </a:cubicBezTo>
                  <a:cubicBezTo>
                    <a:pt x="14843" y="7561"/>
                    <a:pt x="14573" y="7409"/>
                    <a:pt x="14286" y="7359"/>
                  </a:cubicBezTo>
                  <a:cubicBezTo>
                    <a:pt x="14151" y="7308"/>
                    <a:pt x="14000" y="7308"/>
                    <a:pt x="13848" y="7308"/>
                  </a:cubicBezTo>
                  <a:cubicBezTo>
                    <a:pt x="13696" y="7291"/>
                    <a:pt x="13561" y="7274"/>
                    <a:pt x="13409" y="7241"/>
                  </a:cubicBezTo>
                  <a:cubicBezTo>
                    <a:pt x="13139" y="7156"/>
                    <a:pt x="12870" y="7021"/>
                    <a:pt x="12583" y="6937"/>
                  </a:cubicBezTo>
                  <a:cubicBezTo>
                    <a:pt x="12296" y="6870"/>
                    <a:pt x="12043" y="6718"/>
                    <a:pt x="11773" y="6633"/>
                  </a:cubicBezTo>
                  <a:cubicBezTo>
                    <a:pt x="11486" y="6549"/>
                    <a:pt x="11217" y="6448"/>
                    <a:pt x="10930" y="6364"/>
                  </a:cubicBezTo>
                  <a:cubicBezTo>
                    <a:pt x="10660" y="6262"/>
                    <a:pt x="10356" y="6245"/>
                    <a:pt x="10087" y="6144"/>
                  </a:cubicBezTo>
                  <a:cubicBezTo>
                    <a:pt x="9817" y="6043"/>
                    <a:pt x="9547" y="5891"/>
                    <a:pt x="9294" y="5773"/>
                  </a:cubicBezTo>
                  <a:cubicBezTo>
                    <a:pt x="9007" y="5655"/>
                    <a:pt x="8737" y="5588"/>
                    <a:pt x="8467" y="5486"/>
                  </a:cubicBezTo>
                  <a:cubicBezTo>
                    <a:pt x="8181" y="5368"/>
                    <a:pt x="7961" y="5166"/>
                    <a:pt x="7692" y="5048"/>
                  </a:cubicBezTo>
                  <a:cubicBezTo>
                    <a:pt x="7422" y="4913"/>
                    <a:pt x="7118" y="4896"/>
                    <a:pt x="6865" y="4761"/>
                  </a:cubicBezTo>
                  <a:cubicBezTo>
                    <a:pt x="6595" y="4626"/>
                    <a:pt x="6359" y="4407"/>
                    <a:pt x="6106" y="4289"/>
                  </a:cubicBezTo>
                  <a:cubicBezTo>
                    <a:pt x="5836" y="4154"/>
                    <a:pt x="5549" y="4087"/>
                    <a:pt x="5296" y="3952"/>
                  </a:cubicBezTo>
                  <a:cubicBezTo>
                    <a:pt x="5027" y="3817"/>
                    <a:pt x="4757" y="3715"/>
                    <a:pt x="4504" y="3564"/>
                  </a:cubicBezTo>
                  <a:cubicBezTo>
                    <a:pt x="4234" y="3429"/>
                    <a:pt x="4015" y="3193"/>
                    <a:pt x="3779" y="3058"/>
                  </a:cubicBezTo>
                  <a:cubicBezTo>
                    <a:pt x="3509" y="2889"/>
                    <a:pt x="3239" y="2805"/>
                    <a:pt x="3003" y="2653"/>
                  </a:cubicBezTo>
                  <a:cubicBezTo>
                    <a:pt x="2733" y="2501"/>
                    <a:pt x="2497" y="2282"/>
                    <a:pt x="2277" y="2130"/>
                  </a:cubicBezTo>
                  <a:cubicBezTo>
                    <a:pt x="2008" y="1961"/>
                    <a:pt x="1755" y="1810"/>
                    <a:pt x="1518" y="1675"/>
                  </a:cubicBezTo>
                  <a:cubicBezTo>
                    <a:pt x="1232" y="1506"/>
                    <a:pt x="945" y="1455"/>
                    <a:pt x="743" y="1337"/>
                  </a:cubicBezTo>
                  <a:cubicBezTo>
                    <a:pt x="356" y="1100"/>
                    <a:pt x="140" y="940"/>
                    <a:pt x="71" y="940"/>
                  </a:cubicBezTo>
                  <a:cubicBezTo>
                    <a:pt x="62" y="940"/>
                    <a:pt x="55" y="943"/>
                    <a:pt x="51" y="949"/>
                  </a:cubicBezTo>
                  <a:cubicBezTo>
                    <a:pt x="0" y="1000"/>
                    <a:pt x="169" y="1202"/>
                    <a:pt x="540" y="1573"/>
                  </a:cubicBezTo>
                  <a:cubicBezTo>
                    <a:pt x="709" y="1742"/>
                    <a:pt x="945" y="1928"/>
                    <a:pt x="1198" y="2147"/>
                  </a:cubicBezTo>
                  <a:cubicBezTo>
                    <a:pt x="1400" y="2332"/>
                    <a:pt x="1636" y="2518"/>
                    <a:pt x="1889" y="2720"/>
                  </a:cubicBezTo>
                  <a:cubicBezTo>
                    <a:pt x="2092" y="2906"/>
                    <a:pt x="2294" y="3125"/>
                    <a:pt x="2547" y="3328"/>
                  </a:cubicBezTo>
                  <a:cubicBezTo>
                    <a:pt x="2767" y="3496"/>
                    <a:pt x="3053" y="3614"/>
                    <a:pt x="3306" y="3800"/>
                  </a:cubicBezTo>
                  <a:cubicBezTo>
                    <a:pt x="3542" y="3968"/>
                    <a:pt x="3846" y="4053"/>
                    <a:pt x="4116" y="4221"/>
                  </a:cubicBezTo>
                  <a:cubicBezTo>
                    <a:pt x="4352" y="4390"/>
                    <a:pt x="4537" y="4643"/>
                    <a:pt x="4807" y="4795"/>
                  </a:cubicBezTo>
                  <a:cubicBezTo>
                    <a:pt x="5060" y="4947"/>
                    <a:pt x="5347" y="5065"/>
                    <a:pt x="5617" y="5217"/>
                  </a:cubicBezTo>
                  <a:cubicBezTo>
                    <a:pt x="5870" y="5352"/>
                    <a:pt x="6140" y="5503"/>
                    <a:pt x="6410" y="5638"/>
                  </a:cubicBezTo>
                  <a:cubicBezTo>
                    <a:pt x="6663" y="5790"/>
                    <a:pt x="6949" y="5874"/>
                    <a:pt x="7236" y="6009"/>
                  </a:cubicBezTo>
                  <a:cubicBezTo>
                    <a:pt x="7489" y="6144"/>
                    <a:pt x="7742" y="6330"/>
                    <a:pt x="8012" y="6448"/>
                  </a:cubicBezTo>
                  <a:cubicBezTo>
                    <a:pt x="8282" y="6583"/>
                    <a:pt x="8518" y="6768"/>
                    <a:pt x="8805" y="6903"/>
                  </a:cubicBezTo>
                  <a:cubicBezTo>
                    <a:pt x="9075" y="7038"/>
                    <a:pt x="9378" y="7072"/>
                    <a:pt x="9665" y="7190"/>
                  </a:cubicBezTo>
                  <a:cubicBezTo>
                    <a:pt x="9952" y="7308"/>
                    <a:pt x="10222" y="7409"/>
                    <a:pt x="10508" y="7527"/>
                  </a:cubicBezTo>
                  <a:cubicBezTo>
                    <a:pt x="10795" y="7629"/>
                    <a:pt x="11048" y="7780"/>
                    <a:pt x="11335" y="7898"/>
                  </a:cubicBezTo>
                  <a:cubicBezTo>
                    <a:pt x="11621" y="7983"/>
                    <a:pt x="11925" y="8050"/>
                    <a:pt x="12212" y="8135"/>
                  </a:cubicBezTo>
                  <a:cubicBezTo>
                    <a:pt x="12498" y="8219"/>
                    <a:pt x="12802" y="8286"/>
                    <a:pt x="13089" y="8371"/>
                  </a:cubicBezTo>
                  <a:cubicBezTo>
                    <a:pt x="13241" y="8421"/>
                    <a:pt x="13376" y="8472"/>
                    <a:pt x="13527" y="8506"/>
                  </a:cubicBezTo>
                  <a:cubicBezTo>
                    <a:pt x="13662" y="8556"/>
                    <a:pt x="13814" y="8590"/>
                    <a:pt x="13966" y="8624"/>
                  </a:cubicBezTo>
                  <a:cubicBezTo>
                    <a:pt x="14253" y="8708"/>
                    <a:pt x="14506" y="8893"/>
                    <a:pt x="14809" y="8961"/>
                  </a:cubicBezTo>
                  <a:cubicBezTo>
                    <a:pt x="15096" y="9045"/>
                    <a:pt x="15400" y="9130"/>
                    <a:pt x="15686" y="9180"/>
                  </a:cubicBezTo>
                  <a:cubicBezTo>
                    <a:pt x="15990" y="9248"/>
                    <a:pt x="16293" y="9298"/>
                    <a:pt x="16580" y="9366"/>
                  </a:cubicBezTo>
                  <a:cubicBezTo>
                    <a:pt x="16884" y="9416"/>
                    <a:pt x="17187" y="9450"/>
                    <a:pt x="17491" y="9501"/>
                  </a:cubicBezTo>
                  <a:cubicBezTo>
                    <a:pt x="17643" y="9526"/>
                    <a:pt x="17795" y="9526"/>
                    <a:pt x="17946" y="9526"/>
                  </a:cubicBezTo>
                  <a:cubicBezTo>
                    <a:pt x="18098" y="9526"/>
                    <a:pt x="18250" y="9526"/>
                    <a:pt x="18402" y="9551"/>
                  </a:cubicBezTo>
                  <a:cubicBezTo>
                    <a:pt x="18705" y="9585"/>
                    <a:pt x="19009" y="9585"/>
                    <a:pt x="19313" y="9602"/>
                  </a:cubicBezTo>
                  <a:cubicBezTo>
                    <a:pt x="19616" y="9636"/>
                    <a:pt x="19920" y="9703"/>
                    <a:pt x="20223" y="9737"/>
                  </a:cubicBezTo>
                  <a:cubicBezTo>
                    <a:pt x="20527" y="9737"/>
                    <a:pt x="20831" y="9804"/>
                    <a:pt x="21134" y="9821"/>
                  </a:cubicBezTo>
                  <a:cubicBezTo>
                    <a:pt x="21438" y="9821"/>
                    <a:pt x="21741" y="9804"/>
                    <a:pt x="22045" y="9804"/>
                  </a:cubicBezTo>
                  <a:cubicBezTo>
                    <a:pt x="22247" y="9804"/>
                    <a:pt x="22450" y="9812"/>
                    <a:pt x="22652" y="9812"/>
                  </a:cubicBezTo>
                  <a:cubicBezTo>
                    <a:pt x="22753" y="9812"/>
                    <a:pt x="22855" y="9810"/>
                    <a:pt x="22956" y="9804"/>
                  </a:cubicBezTo>
                  <a:cubicBezTo>
                    <a:pt x="23276" y="9787"/>
                    <a:pt x="23563" y="9703"/>
                    <a:pt x="23867" y="9686"/>
                  </a:cubicBezTo>
                  <a:cubicBezTo>
                    <a:pt x="23935" y="9682"/>
                    <a:pt x="24005" y="9681"/>
                    <a:pt x="24075" y="9681"/>
                  </a:cubicBezTo>
                  <a:cubicBezTo>
                    <a:pt x="24200" y="9681"/>
                    <a:pt x="24327" y="9685"/>
                    <a:pt x="24453" y="9685"/>
                  </a:cubicBezTo>
                  <a:cubicBezTo>
                    <a:pt x="24568" y="9685"/>
                    <a:pt x="24682" y="9682"/>
                    <a:pt x="24794" y="9669"/>
                  </a:cubicBezTo>
                  <a:cubicBezTo>
                    <a:pt x="25098" y="9636"/>
                    <a:pt x="25384" y="9568"/>
                    <a:pt x="25688" y="9534"/>
                  </a:cubicBezTo>
                  <a:cubicBezTo>
                    <a:pt x="25992" y="9501"/>
                    <a:pt x="26295" y="9416"/>
                    <a:pt x="26582" y="9366"/>
                  </a:cubicBezTo>
                  <a:cubicBezTo>
                    <a:pt x="26886" y="9315"/>
                    <a:pt x="27206" y="9332"/>
                    <a:pt x="27493" y="9281"/>
                  </a:cubicBezTo>
                  <a:cubicBezTo>
                    <a:pt x="27796" y="9231"/>
                    <a:pt x="28083" y="9079"/>
                    <a:pt x="28370" y="9012"/>
                  </a:cubicBezTo>
                  <a:cubicBezTo>
                    <a:pt x="28673" y="8944"/>
                    <a:pt x="28977" y="8910"/>
                    <a:pt x="29264" y="8843"/>
                  </a:cubicBezTo>
                  <a:cubicBezTo>
                    <a:pt x="29416" y="8792"/>
                    <a:pt x="29567" y="8775"/>
                    <a:pt x="29719" y="8742"/>
                  </a:cubicBezTo>
                  <a:cubicBezTo>
                    <a:pt x="29871" y="8708"/>
                    <a:pt x="30006" y="8674"/>
                    <a:pt x="30158" y="8624"/>
                  </a:cubicBezTo>
                  <a:cubicBezTo>
                    <a:pt x="30444" y="8522"/>
                    <a:pt x="30714" y="8371"/>
                    <a:pt x="31001" y="8286"/>
                  </a:cubicBezTo>
                  <a:cubicBezTo>
                    <a:pt x="31288" y="8185"/>
                    <a:pt x="31608" y="8151"/>
                    <a:pt x="31878" y="8050"/>
                  </a:cubicBezTo>
                  <a:cubicBezTo>
                    <a:pt x="32165" y="7932"/>
                    <a:pt x="32468" y="7882"/>
                    <a:pt x="32755" y="7763"/>
                  </a:cubicBezTo>
                  <a:cubicBezTo>
                    <a:pt x="33042" y="7645"/>
                    <a:pt x="33278" y="7426"/>
                    <a:pt x="33548" y="7325"/>
                  </a:cubicBezTo>
                  <a:cubicBezTo>
                    <a:pt x="33835" y="7207"/>
                    <a:pt x="34138" y="7139"/>
                    <a:pt x="34408" y="7021"/>
                  </a:cubicBezTo>
                  <a:cubicBezTo>
                    <a:pt x="34695" y="6886"/>
                    <a:pt x="34931" y="6701"/>
                    <a:pt x="35201" y="6566"/>
                  </a:cubicBezTo>
                  <a:cubicBezTo>
                    <a:pt x="35471" y="6431"/>
                    <a:pt x="35724" y="6262"/>
                    <a:pt x="35977" y="6111"/>
                  </a:cubicBezTo>
                  <a:cubicBezTo>
                    <a:pt x="36247" y="5959"/>
                    <a:pt x="36567" y="5891"/>
                    <a:pt x="36820" y="5739"/>
                  </a:cubicBezTo>
                  <a:cubicBezTo>
                    <a:pt x="37090" y="5588"/>
                    <a:pt x="37343" y="5436"/>
                    <a:pt x="37596" y="5267"/>
                  </a:cubicBezTo>
                  <a:cubicBezTo>
                    <a:pt x="37866" y="5132"/>
                    <a:pt x="38119" y="4964"/>
                    <a:pt x="38355" y="4795"/>
                  </a:cubicBezTo>
                  <a:cubicBezTo>
                    <a:pt x="38608" y="4609"/>
                    <a:pt x="38793" y="4356"/>
                    <a:pt x="39030" y="4188"/>
                  </a:cubicBezTo>
                  <a:cubicBezTo>
                    <a:pt x="39283" y="4002"/>
                    <a:pt x="39569" y="3884"/>
                    <a:pt x="39805" y="3715"/>
                  </a:cubicBezTo>
                  <a:cubicBezTo>
                    <a:pt x="40058" y="3530"/>
                    <a:pt x="40278" y="3328"/>
                    <a:pt x="40497" y="3142"/>
                  </a:cubicBezTo>
                  <a:cubicBezTo>
                    <a:pt x="40750" y="2956"/>
                    <a:pt x="40952" y="2737"/>
                    <a:pt x="41172" y="2569"/>
                  </a:cubicBezTo>
                  <a:cubicBezTo>
                    <a:pt x="41425" y="2366"/>
                    <a:pt x="41694" y="2214"/>
                    <a:pt x="41914" y="2029"/>
                  </a:cubicBezTo>
                  <a:cubicBezTo>
                    <a:pt x="42150" y="1810"/>
                    <a:pt x="42352" y="1590"/>
                    <a:pt x="42555" y="1405"/>
                  </a:cubicBezTo>
                  <a:cubicBezTo>
                    <a:pt x="42791" y="1152"/>
                    <a:pt x="42976" y="932"/>
                    <a:pt x="43145" y="747"/>
                  </a:cubicBezTo>
                  <a:cubicBezTo>
                    <a:pt x="43499" y="376"/>
                    <a:pt x="43752" y="55"/>
                    <a:pt x="43718" y="5"/>
                  </a:cubicBezTo>
                  <a:cubicBezTo>
                    <a:pt x="43714" y="2"/>
                    <a:pt x="43706" y="0"/>
                    <a:pt x="4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3256750" y="4885000"/>
              <a:ext cx="180075" cy="152925"/>
            </a:xfrm>
            <a:custGeom>
              <a:rect b="b" l="l" r="r" t="t"/>
              <a:pathLst>
                <a:path extrusionOk="0" h="6117" w="7203">
                  <a:moveTo>
                    <a:pt x="5678" y="1764"/>
                  </a:moveTo>
                  <a:cubicBezTo>
                    <a:pt x="5672" y="1771"/>
                    <a:pt x="5668" y="1777"/>
                    <a:pt x="5668" y="1782"/>
                  </a:cubicBezTo>
                  <a:cubicBezTo>
                    <a:pt x="5668" y="1782"/>
                    <a:pt x="5672" y="1774"/>
                    <a:pt x="5678" y="1764"/>
                  </a:cubicBezTo>
                  <a:close/>
                  <a:moveTo>
                    <a:pt x="7154" y="0"/>
                  </a:moveTo>
                  <a:cubicBezTo>
                    <a:pt x="7145" y="0"/>
                    <a:pt x="7134" y="4"/>
                    <a:pt x="7118" y="11"/>
                  </a:cubicBezTo>
                  <a:cubicBezTo>
                    <a:pt x="6967" y="45"/>
                    <a:pt x="6798" y="112"/>
                    <a:pt x="6663" y="146"/>
                  </a:cubicBezTo>
                  <a:cubicBezTo>
                    <a:pt x="6632" y="150"/>
                    <a:pt x="6604" y="151"/>
                    <a:pt x="6576" y="151"/>
                  </a:cubicBezTo>
                  <a:cubicBezTo>
                    <a:pt x="6526" y="151"/>
                    <a:pt x="6479" y="147"/>
                    <a:pt x="6431" y="147"/>
                  </a:cubicBezTo>
                  <a:cubicBezTo>
                    <a:pt x="6387" y="147"/>
                    <a:pt x="6342" y="151"/>
                    <a:pt x="6292" y="163"/>
                  </a:cubicBezTo>
                  <a:cubicBezTo>
                    <a:pt x="6140" y="197"/>
                    <a:pt x="5988" y="298"/>
                    <a:pt x="5853" y="332"/>
                  </a:cubicBezTo>
                  <a:cubicBezTo>
                    <a:pt x="5718" y="365"/>
                    <a:pt x="5583" y="349"/>
                    <a:pt x="5465" y="382"/>
                  </a:cubicBezTo>
                  <a:cubicBezTo>
                    <a:pt x="5398" y="382"/>
                    <a:pt x="5314" y="416"/>
                    <a:pt x="5280" y="433"/>
                  </a:cubicBezTo>
                  <a:cubicBezTo>
                    <a:pt x="5246" y="433"/>
                    <a:pt x="5212" y="450"/>
                    <a:pt x="5179" y="450"/>
                  </a:cubicBezTo>
                  <a:cubicBezTo>
                    <a:pt x="5169" y="452"/>
                    <a:pt x="5159" y="453"/>
                    <a:pt x="5148" y="453"/>
                  </a:cubicBezTo>
                  <a:cubicBezTo>
                    <a:pt x="5083" y="453"/>
                    <a:pt x="5000" y="416"/>
                    <a:pt x="4943" y="416"/>
                  </a:cubicBezTo>
                  <a:cubicBezTo>
                    <a:pt x="4875" y="433"/>
                    <a:pt x="4808" y="517"/>
                    <a:pt x="4740" y="534"/>
                  </a:cubicBezTo>
                  <a:cubicBezTo>
                    <a:pt x="4673" y="551"/>
                    <a:pt x="4605" y="602"/>
                    <a:pt x="4538" y="618"/>
                  </a:cubicBezTo>
                  <a:cubicBezTo>
                    <a:pt x="4531" y="620"/>
                    <a:pt x="4525" y="620"/>
                    <a:pt x="4518" y="620"/>
                  </a:cubicBezTo>
                  <a:cubicBezTo>
                    <a:pt x="4447" y="620"/>
                    <a:pt x="4377" y="549"/>
                    <a:pt x="4318" y="549"/>
                  </a:cubicBezTo>
                  <a:cubicBezTo>
                    <a:pt x="4312" y="549"/>
                    <a:pt x="4307" y="550"/>
                    <a:pt x="4302" y="551"/>
                  </a:cubicBezTo>
                  <a:cubicBezTo>
                    <a:pt x="4217" y="585"/>
                    <a:pt x="4150" y="618"/>
                    <a:pt x="4082" y="635"/>
                  </a:cubicBezTo>
                  <a:cubicBezTo>
                    <a:pt x="4015" y="652"/>
                    <a:pt x="3947" y="737"/>
                    <a:pt x="3880" y="753"/>
                  </a:cubicBezTo>
                  <a:cubicBezTo>
                    <a:pt x="3870" y="756"/>
                    <a:pt x="3859" y="757"/>
                    <a:pt x="3848" y="757"/>
                  </a:cubicBezTo>
                  <a:cubicBezTo>
                    <a:pt x="3806" y="757"/>
                    <a:pt x="3760" y="741"/>
                    <a:pt x="3716" y="741"/>
                  </a:cubicBezTo>
                  <a:cubicBezTo>
                    <a:pt x="3697" y="741"/>
                    <a:pt x="3678" y="745"/>
                    <a:pt x="3661" y="753"/>
                  </a:cubicBezTo>
                  <a:cubicBezTo>
                    <a:pt x="3576" y="770"/>
                    <a:pt x="3543" y="888"/>
                    <a:pt x="3458" y="905"/>
                  </a:cubicBezTo>
                  <a:cubicBezTo>
                    <a:pt x="3425" y="914"/>
                    <a:pt x="3387" y="914"/>
                    <a:pt x="3349" y="914"/>
                  </a:cubicBezTo>
                  <a:cubicBezTo>
                    <a:pt x="3311" y="914"/>
                    <a:pt x="3273" y="914"/>
                    <a:pt x="3239" y="922"/>
                  </a:cubicBezTo>
                  <a:cubicBezTo>
                    <a:pt x="3225" y="926"/>
                    <a:pt x="3210" y="927"/>
                    <a:pt x="3194" y="927"/>
                  </a:cubicBezTo>
                  <a:cubicBezTo>
                    <a:pt x="3152" y="927"/>
                    <a:pt x="3107" y="917"/>
                    <a:pt x="3064" y="917"/>
                  </a:cubicBezTo>
                  <a:cubicBezTo>
                    <a:pt x="3049" y="917"/>
                    <a:pt x="3034" y="918"/>
                    <a:pt x="3020" y="922"/>
                  </a:cubicBezTo>
                  <a:cubicBezTo>
                    <a:pt x="2935" y="956"/>
                    <a:pt x="2868" y="989"/>
                    <a:pt x="2800" y="1006"/>
                  </a:cubicBezTo>
                  <a:cubicBezTo>
                    <a:pt x="2733" y="1023"/>
                    <a:pt x="2682" y="1124"/>
                    <a:pt x="2615" y="1158"/>
                  </a:cubicBezTo>
                  <a:cubicBezTo>
                    <a:pt x="2600" y="1162"/>
                    <a:pt x="2584" y="1163"/>
                    <a:pt x="2567" y="1163"/>
                  </a:cubicBezTo>
                  <a:cubicBezTo>
                    <a:pt x="2537" y="1163"/>
                    <a:pt x="2506" y="1159"/>
                    <a:pt x="2476" y="1159"/>
                  </a:cubicBezTo>
                  <a:cubicBezTo>
                    <a:pt x="2448" y="1159"/>
                    <a:pt x="2421" y="1163"/>
                    <a:pt x="2396" y="1175"/>
                  </a:cubicBezTo>
                  <a:cubicBezTo>
                    <a:pt x="2311" y="1192"/>
                    <a:pt x="2261" y="1259"/>
                    <a:pt x="2193" y="1276"/>
                  </a:cubicBezTo>
                  <a:cubicBezTo>
                    <a:pt x="2176" y="1283"/>
                    <a:pt x="2159" y="1286"/>
                    <a:pt x="2141" y="1286"/>
                  </a:cubicBezTo>
                  <a:cubicBezTo>
                    <a:pt x="2085" y="1286"/>
                    <a:pt x="2029" y="1257"/>
                    <a:pt x="1981" y="1257"/>
                  </a:cubicBezTo>
                  <a:cubicBezTo>
                    <a:pt x="1973" y="1257"/>
                    <a:pt x="1965" y="1257"/>
                    <a:pt x="1957" y="1259"/>
                  </a:cubicBezTo>
                  <a:cubicBezTo>
                    <a:pt x="1890" y="1293"/>
                    <a:pt x="1839" y="1394"/>
                    <a:pt x="1772" y="1428"/>
                  </a:cubicBezTo>
                  <a:cubicBezTo>
                    <a:pt x="1762" y="1430"/>
                    <a:pt x="1752" y="1431"/>
                    <a:pt x="1743" y="1431"/>
                  </a:cubicBezTo>
                  <a:cubicBezTo>
                    <a:pt x="1685" y="1431"/>
                    <a:pt x="1629" y="1402"/>
                    <a:pt x="1579" y="1402"/>
                  </a:cubicBezTo>
                  <a:cubicBezTo>
                    <a:pt x="1564" y="1402"/>
                    <a:pt x="1549" y="1404"/>
                    <a:pt x="1536" y="1411"/>
                  </a:cubicBezTo>
                  <a:cubicBezTo>
                    <a:pt x="1468" y="1445"/>
                    <a:pt x="1417" y="1529"/>
                    <a:pt x="1350" y="1563"/>
                  </a:cubicBezTo>
                  <a:cubicBezTo>
                    <a:pt x="1266" y="1597"/>
                    <a:pt x="1215" y="1647"/>
                    <a:pt x="1148" y="1681"/>
                  </a:cubicBezTo>
                  <a:cubicBezTo>
                    <a:pt x="1130" y="1688"/>
                    <a:pt x="1113" y="1691"/>
                    <a:pt x="1096" y="1691"/>
                  </a:cubicBezTo>
                  <a:cubicBezTo>
                    <a:pt x="1039" y="1691"/>
                    <a:pt x="984" y="1661"/>
                    <a:pt x="935" y="1661"/>
                  </a:cubicBezTo>
                  <a:cubicBezTo>
                    <a:pt x="927" y="1661"/>
                    <a:pt x="919" y="1662"/>
                    <a:pt x="911" y="1664"/>
                  </a:cubicBezTo>
                  <a:cubicBezTo>
                    <a:pt x="827" y="1698"/>
                    <a:pt x="777" y="1782"/>
                    <a:pt x="726" y="1816"/>
                  </a:cubicBezTo>
                  <a:cubicBezTo>
                    <a:pt x="684" y="1833"/>
                    <a:pt x="642" y="1833"/>
                    <a:pt x="602" y="1833"/>
                  </a:cubicBezTo>
                  <a:cubicBezTo>
                    <a:pt x="561" y="1833"/>
                    <a:pt x="524" y="1833"/>
                    <a:pt x="490" y="1850"/>
                  </a:cubicBezTo>
                  <a:cubicBezTo>
                    <a:pt x="422" y="1900"/>
                    <a:pt x="355" y="1934"/>
                    <a:pt x="287" y="1985"/>
                  </a:cubicBezTo>
                  <a:cubicBezTo>
                    <a:pt x="203" y="2035"/>
                    <a:pt x="203" y="2204"/>
                    <a:pt x="152" y="2254"/>
                  </a:cubicBezTo>
                  <a:cubicBezTo>
                    <a:pt x="102" y="2305"/>
                    <a:pt x="51" y="2339"/>
                    <a:pt x="34" y="2373"/>
                  </a:cubicBezTo>
                  <a:cubicBezTo>
                    <a:pt x="1" y="2423"/>
                    <a:pt x="1" y="2474"/>
                    <a:pt x="34" y="2474"/>
                  </a:cubicBezTo>
                  <a:cubicBezTo>
                    <a:pt x="68" y="2474"/>
                    <a:pt x="102" y="2491"/>
                    <a:pt x="119" y="2507"/>
                  </a:cubicBezTo>
                  <a:cubicBezTo>
                    <a:pt x="152" y="2524"/>
                    <a:pt x="186" y="2524"/>
                    <a:pt x="254" y="2524"/>
                  </a:cubicBezTo>
                  <a:cubicBezTo>
                    <a:pt x="276" y="2530"/>
                    <a:pt x="299" y="2532"/>
                    <a:pt x="322" y="2532"/>
                  </a:cubicBezTo>
                  <a:cubicBezTo>
                    <a:pt x="368" y="2532"/>
                    <a:pt x="417" y="2524"/>
                    <a:pt x="473" y="2524"/>
                  </a:cubicBezTo>
                  <a:cubicBezTo>
                    <a:pt x="518" y="2524"/>
                    <a:pt x="563" y="2532"/>
                    <a:pt x="613" y="2532"/>
                  </a:cubicBezTo>
                  <a:cubicBezTo>
                    <a:pt x="638" y="2532"/>
                    <a:pt x="664" y="2530"/>
                    <a:pt x="692" y="2524"/>
                  </a:cubicBezTo>
                  <a:cubicBezTo>
                    <a:pt x="760" y="2524"/>
                    <a:pt x="861" y="2592"/>
                    <a:pt x="928" y="2592"/>
                  </a:cubicBezTo>
                  <a:cubicBezTo>
                    <a:pt x="996" y="2592"/>
                    <a:pt x="1063" y="2541"/>
                    <a:pt x="1131" y="2524"/>
                  </a:cubicBezTo>
                  <a:cubicBezTo>
                    <a:pt x="1215" y="2524"/>
                    <a:pt x="1266" y="2423"/>
                    <a:pt x="1333" y="2423"/>
                  </a:cubicBezTo>
                  <a:cubicBezTo>
                    <a:pt x="1338" y="2422"/>
                    <a:pt x="1342" y="2422"/>
                    <a:pt x="1347" y="2422"/>
                  </a:cubicBezTo>
                  <a:cubicBezTo>
                    <a:pt x="1409" y="2422"/>
                    <a:pt x="1494" y="2509"/>
                    <a:pt x="1569" y="2509"/>
                  </a:cubicBezTo>
                  <a:cubicBezTo>
                    <a:pt x="1575" y="2509"/>
                    <a:pt x="1580" y="2509"/>
                    <a:pt x="1586" y="2507"/>
                  </a:cubicBezTo>
                  <a:cubicBezTo>
                    <a:pt x="1654" y="2507"/>
                    <a:pt x="1704" y="2440"/>
                    <a:pt x="1788" y="2423"/>
                  </a:cubicBezTo>
                  <a:cubicBezTo>
                    <a:pt x="1856" y="2423"/>
                    <a:pt x="1923" y="2406"/>
                    <a:pt x="2008" y="2389"/>
                  </a:cubicBezTo>
                  <a:cubicBezTo>
                    <a:pt x="2075" y="2389"/>
                    <a:pt x="2126" y="2322"/>
                    <a:pt x="2210" y="2305"/>
                  </a:cubicBezTo>
                  <a:cubicBezTo>
                    <a:pt x="2264" y="2305"/>
                    <a:pt x="2329" y="2327"/>
                    <a:pt x="2387" y="2327"/>
                  </a:cubicBezTo>
                  <a:cubicBezTo>
                    <a:pt x="2402" y="2327"/>
                    <a:pt x="2416" y="2325"/>
                    <a:pt x="2429" y="2322"/>
                  </a:cubicBezTo>
                  <a:cubicBezTo>
                    <a:pt x="2439" y="2320"/>
                    <a:pt x="2448" y="2319"/>
                    <a:pt x="2458" y="2319"/>
                  </a:cubicBezTo>
                  <a:cubicBezTo>
                    <a:pt x="2523" y="2319"/>
                    <a:pt x="2587" y="2358"/>
                    <a:pt x="2642" y="2358"/>
                  </a:cubicBezTo>
                  <a:cubicBezTo>
                    <a:pt x="2650" y="2358"/>
                    <a:pt x="2658" y="2358"/>
                    <a:pt x="2666" y="2356"/>
                  </a:cubicBezTo>
                  <a:cubicBezTo>
                    <a:pt x="2733" y="2356"/>
                    <a:pt x="2800" y="2271"/>
                    <a:pt x="2868" y="2254"/>
                  </a:cubicBezTo>
                  <a:cubicBezTo>
                    <a:pt x="2935" y="2238"/>
                    <a:pt x="3003" y="2221"/>
                    <a:pt x="3087" y="2204"/>
                  </a:cubicBezTo>
                  <a:cubicBezTo>
                    <a:pt x="3097" y="2201"/>
                    <a:pt x="3107" y="2200"/>
                    <a:pt x="3117" y="2200"/>
                  </a:cubicBezTo>
                  <a:cubicBezTo>
                    <a:pt x="3178" y="2200"/>
                    <a:pt x="3249" y="2238"/>
                    <a:pt x="3306" y="2238"/>
                  </a:cubicBezTo>
                  <a:cubicBezTo>
                    <a:pt x="3391" y="2221"/>
                    <a:pt x="3441" y="2136"/>
                    <a:pt x="3509" y="2136"/>
                  </a:cubicBezTo>
                  <a:cubicBezTo>
                    <a:pt x="3593" y="2120"/>
                    <a:pt x="3661" y="2086"/>
                    <a:pt x="3728" y="2069"/>
                  </a:cubicBezTo>
                  <a:cubicBezTo>
                    <a:pt x="3796" y="2052"/>
                    <a:pt x="3863" y="2052"/>
                    <a:pt x="3947" y="2035"/>
                  </a:cubicBezTo>
                  <a:cubicBezTo>
                    <a:pt x="3953" y="2034"/>
                    <a:pt x="3958" y="2033"/>
                    <a:pt x="3964" y="2033"/>
                  </a:cubicBezTo>
                  <a:cubicBezTo>
                    <a:pt x="4025" y="2033"/>
                    <a:pt x="4106" y="2105"/>
                    <a:pt x="4167" y="2105"/>
                  </a:cubicBezTo>
                  <a:cubicBezTo>
                    <a:pt x="4173" y="2105"/>
                    <a:pt x="4178" y="2104"/>
                    <a:pt x="4184" y="2103"/>
                  </a:cubicBezTo>
                  <a:cubicBezTo>
                    <a:pt x="4217" y="2094"/>
                    <a:pt x="4255" y="2094"/>
                    <a:pt x="4293" y="2094"/>
                  </a:cubicBezTo>
                  <a:cubicBezTo>
                    <a:pt x="4331" y="2094"/>
                    <a:pt x="4369" y="2094"/>
                    <a:pt x="4403" y="2086"/>
                  </a:cubicBezTo>
                  <a:cubicBezTo>
                    <a:pt x="4470" y="2069"/>
                    <a:pt x="4538" y="2052"/>
                    <a:pt x="4622" y="2035"/>
                  </a:cubicBezTo>
                  <a:cubicBezTo>
                    <a:pt x="4690" y="2018"/>
                    <a:pt x="4757" y="2001"/>
                    <a:pt x="4841" y="1985"/>
                  </a:cubicBezTo>
                  <a:cubicBezTo>
                    <a:pt x="4909" y="1985"/>
                    <a:pt x="4959" y="1883"/>
                    <a:pt x="5027" y="1867"/>
                  </a:cubicBezTo>
                  <a:cubicBezTo>
                    <a:pt x="5111" y="1850"/>
                    <a:pt x="5162" y="1816"/>
                    <a:pt x="5246" y="1799"/>
                  </a:cubicBezTo>
                  <a:cubicBezTo>
                    <a:pt x="5280" y="1791"/>
                    <a:pt x="5318" y="1791"/>
                    <a:pt x="5356" y="1791"/>
                  </a:cubicBezTo>
                  <a:cubicBezTo>
                    <a:pt x="5394" y="1791"/>
                    <a:pt x="5432" y="1791"/>
                    <a:pt x="5465" y="1782"/>
                  </a:cubicBezTo>
                  <a:cubicBezTo>
                    <a:pt x="5499" y="1782"/>
                    <a:pt x="5533" y="1782"/>
                    <a:pt x="5583" y="1799"/>
                  </a:cubicBezTo>
                  <a:cubicBezTo>
                    <a:pt x="5617" y="1799"/>
                    <a:pt x="5600" y="1816"/>
                    <a:pt x="5617" y="1816"/>
                  </a:cubicBezTo>
                  <a:cubicBezTo>
                    <a:pt x="5634" y="1816"/>
                    <a:pt x="5634" y="1782"/>
                    <a:pt x="5634" y="1765"/>
                  </a:cubicBezTo>
                  <a:cubicBezTo>
                    <a:pt x="5651" y="1765"/>
                    <a:pt x="5634" y="1799"/>
                    <a:pt x="5634" y="1799"/>
                  </a:cubicBezTo>
                  <a:cubicBezTo>
                    <a:pt x="5634" y="1799"/>
                    <a:pt x="5685" y="1715"/>
                    <a:pt x="5702" y="1715"/>
                  </a:cubicBezTo>
                  <a:cubicBezTo>
                    <a:pt x="5703" y="1713"/>
                    <a:pt x="5704" y="1713"/>
                    <a:pt x="5705" y="1713"/>
                  </a:cubicBezTo>
                  <a:lnTo>
                    <a:pt x="5705" y="1713"/>
                  </a:lnTo>
                  <a:cubicBezTo>
                    <a:pt x="5708" y="1713"/>
                    <a:pt x="5690" y="1743"/>
                    <a:pt x="5678" y="1764"/>
                  </a:cubicBezTo>
                  <a:lnTo>
                    <a:pt x="5678" y="1764"/>
                  </a:lnTo>
                  <a:cubicBezTo>
                    <a:pt x="5693" y="1748"/>
                    <a:pt x="5718" y="1732"/>
                    <a:pt x="5718" y="1732"/>
                  </a:cubicBezTo>
                  <a:cubicBezTo>
                    <a:pt x="5718" y="1740"/>
                    <a:pt x="5723" y="1740"/>
                    <a:pt x="5727" y="1740"/>
                  </a:cubicBezTo>
                  <a:cubicBezTo>
                    <a:pt x="5731" y="1740"/>
                    <a:pt x="5735" y="1740"/>
                    <a:pt x="5735" y="1748"/>
                  </a:cubicBezTo>
                  <a:cubicBezTo>
                    <a:pt x="5752" y="1765"/>
                    <a:pt x="5685" y="1799"/>
                    <a:pt x="5685" y="1799"/>
                  </a:cubicBezTo>
                  <a:cubicBezTo>
                    <a:pt x="5685" y="1799"/>
                    <a:pt x="5722" y="1792"/>
                    <a:pt x="5747" y="1792"/>
                  </a:cubicBezTo>
                  <a:cubicBezTo>
                    <a:pt x="5760" y="1792"/>
                    <a:pt x="5769" y="1793"/>
                    <a:pt x="5769" y="1799"/>
                  </a:cubicBezTo>
                  <a:cubicBezTo>
                    <a:pt x="5769" y="1816"/>
                    <a:pt x="5752" y="1816"/>
                    <a:pt x="5752" y="1816"/>
                  </a:cubicBezTo>
                  <a:cubicBezTo>
                    <a:pt x="5735" y="1816"/>
                    <a:pt x="5718" y="1883"/>
                    <a:pt x="5718" y="1917"/>
                  </a:cubicBezTo>
                  <a:cubicBezTo>
                    <a:pt x="5718" y="1985"/>
                    <a:pt x="5685" y="2069"/>
                    <a:pt x="5685" y="2136"/>
                  </a:cubicBezTo>
                  <a:cubicBezTo>
                    <a:pt x="5685" y="2204"/>
                    <a:pt x="5752" y="2288"/>
                    <a:pt x="5752" y="2356"/>
                  </a:cubicBezTo>
                  <a:cubicBezTo>
                    <a:pt x="5752" y="2423"/>
                    <a:pt x="5702" y="2507"/>
                    <a:pt x="5702" y="2575"/>
                  </a:cubicBezTo>
                  <a:cubicBezTo>
                    <a:pt x="5702" y="2642"/>
                    <a:pt x="5651" y="2727"/>
                    <a:pt x="5651" y="2794"/>
                  </a:cubicBezTo>
                  <a:cubicBezTo>
                    <a:pt x="5651" y="2862"/>
                    <a:pt x="5752" y="2946"/>
                    <a:pt x="5752" y="3013"/>
                  </a:cubicBezTo>
                  <a:cubicBezTo>
                    <a:pt x="5769" y="3098"/>
                    <a:pt x="5668" y="3165"/>
                    <a:pt x="5668" y="3233"/>
                  </a:cubicBezTo>
                  <a:cubicBezTo>
                    <a:pt x="5668" y="3317"/>
                    <a:pt x="5735" y="3385"/>
                    <a:pt x="5735" y="3452"/>
                  </a:cubicBezTo>
                  <a:cubicBezTo>
                    <a:pt x="5735" y="3536"/>
                    <a:pt x="5786" y="3604"/>
                    <a:pt x="5786" y="3688"/>
                  </a:cubicBezTo>
                  <a:cubicBezTo>
                    <a:pt x="5803" y="3756"/>
                    <a:pt x="5685" y="3823"/>
                    <a:pt x="5685" y="3891"/>
                  </a:cubicBezTo>
                  <a:cubicBezTo>
                    <a:pt x="5702" y="3975"/>
                    <a:pt x="5702" y="4042"/>
                    <a:pt x="5718" y="4127"/>
                  </a:cubicBezTo>
                  <a:cubicBezTo>
                    <a:pt x="5718" y="4194"/>
                    <a:pt x="5702" y="4262"/>
                    <a:pt x="5718" y="4346"/>
                  </a:cubicBezTo>
                  <a:cubicBezTo>
                    <a:pt x="5718" y="4413"/>
                    <a:pt x="5836" y="4498"/>
                    <a:pt x="5853" y="4565"/>
                  </a:cubicBezTo>
                  <a:cubicBezTo>
                    <a:pt x="5853" y="4633"/>
                    <a:pt x="5803" y="4717"/>
                    <a:pt x="5820" y="4784"/>
                  </a:cubicBezTo>
                  <a:cubicBezTo>
                    <a:pt x="5820" y="4852"/>
                    <a:pt x="5836" y="4936"/>
                    <a:pt x="5836" y="5004"/>
                  </a:cubicBezTo>
                  <a:cubicBezTo>
                    <a:pt x="5853" y="5088"/>
                    <a:pt x="5887" y="5156"/>
                    <a:pt x="5887" y="5223"/>
                  </a:cubicBezTo>
                  <a:cubicBezTo>
                    <a:pt x="5904" y="5307"/>
                    <a:pt x="5853" y="5375"/>
                    <a:pt x="5870" y="5442"/>
                  </a:cubicBezTo>
                  <a:cubicBezTo>
                    <a:pt x="5887" y="5527"/>
                    <a:pt x="5904" y="5594"/>
                    <a:pt x="5921" y="5662"/>
                  </a:cubicBezTo>
                  <a:cubicBezTo>
                    <a:pt x="5938" y="5763"/>
                    <a:pt x="6005" y="5830"/>
                    <a:pt x="6022" y="5881"/>
                  </a:cubicBezTo>
                  <a:cubicBezTo>
                    <a:pt x="6073" y="6016"/>
                    <a:pt x="6157" y="6117"/>
                    <a:pt x="6208" y="6117"/>
                  </a:cubicBezTo>
                  <a:cubicBezTo>
                    <a:pt x="6275" y="6117"/>
                    <a:pt x="6393" y="6033"/>
                    <a:pt x="6461" y="5915"/>
                  </a:cubicBezTo>
                  <a:cubicBezTo>
                    <a:pt x="6494" y="5847"/>
                    <a:pt x="6410" y="5763"/>
                    <a:pt x="6444" y="5678"/>
                  </a:cubicBezTo>
                  <a:cubicBezTo>
                    <a:pt x="6461" y="5628"/>
                    <a:pt x="6511" y="5543"/>
                    <a:pt x="6545" y="5476"/>
                  </a:cubicBezTo>
                  <a:cubicBezTo>
                    <a:pt x="6562" y="5409"/>
                    <a:pt x="6663" y="5341"/>
                    <a:pt x="6680" y="5257"/>
                  </a:cubicBezTo>
                  <a:cubicBezTo>
                    <a:pt x="6697" y="5189"/>
                    <a:pt x="6714" y="5122"/>
                    <a:pt x="6730" y="5037"/>
                  </a:cubicBezTo>
                  <a:cubicBezTo>
                    <a:pt x="6747" y="4970"/>
                    <a:pt x="6697" y="4903"/>
                    <a:pt x="6697" y="4818"/>
                  </a:cubicBezTo>
                  <a:cubicBezTo>
                    <a:pt x="6714" y="4751"/>
                    <a:pt x="6680" y="4683"/>
                    <a:pt x="6697" y="4599"/>
                  </a:cubicBezTo>
                  <a:cubicBezTo>
                    <a:pt x="6714" y="4531"/>
                    <a:pt x="6714" y="4464"/>
                    <a:pt x="6730" y="4380"/>
                  </a:cubicBezTo>
                  <a:cubicBezTo>
                    <a:pt x="6747" y="4312"/>
                    <a:pt x="6882" y="4245"/>
                    <a:pt x="6882" y="4177"/>
                  </a:cubicBezTo>
                  <a:cubicBezTo>
                    <a:pt x="6899" y="4093"/>
                    <a:pt x="6865" y="4025"/>
                    <a:pt x="6865" y="3941"/>
                  </a:cubicBezTo>
                  <a:cubicBezTo>
                    <a:pt x="6882" y="3874"/>
                    <a:pt x="6815" y="3806"/>
                    <a:pt x="6832" y="3722"/>
                  </a:cubicBezTo>
                  <a:cubicBezTo>
                    <a:pt x="6832" y="3654"/>
                    <a:pt x="6950" y="3587"/>
                    <a:pt x="6950" y="3519"/>
                  </a:cubicBezTo>
                  <a:cubicBezTo>
                    <a:pt x="6967" y="3435"/>
                    <a:pt x="6899" y="3368"/>
                    <a:pt x="6916" y="3283"/>
                  </a:cubicBezTo>
                  <a:cubicBezTo>
                    <a:pt x="6916" y="3216"/>
                    <a:pt x="6950" y="3148"/>
                    <a:pt x="6967" y="3064"/>
                  </a:cubicBezTo>
                  <a:cubicBezTo>
                    <a:pt x="6967" y="2997"/>
                    <a:pt x="7034" y="2929"/>
                    <a:pt x="7034" y="2862"/>
                  </a:cubicBezTo>
                  <a:cubicBezTo>
                    <a:pt x="7051" y="2777"/>
                    <a:pt x="6950" y="2693"/>
                    <a:pt x="6950" y="2626"/>
                  </a:cubicBezTo>
                  <a:cubicBezTo>
                    <a:pt x="6950" y="2558"/>
                    <a:pt x="6983" y="2491"/>
                    <a:pt x="6983" y="2406"/>
                  </a:cubicBezTo>
                  <a:cubicBezTo>
                    <a:pt x="7000" y="2339"/>
                    <a:pt x="7051" y="2271"/>
                    <a:pt x="7051" y="2187"/>
                  </a:cubicBezTo>
                  <a:cubicBezTo>
                    <a:pt x="7068" y="2120"/>
                    <a:pt x="7085" y="2052"/>
                    <a:pt x="7101" y="1968"/>
                  </a:cubicBezTo>
                  <a:cubicBezTo>
                    <a:pt x="7101" y="1951"/>
                    <a:pt x="7101" y="1934"/>
                    <a:pt x="7101" y="1917"/>
                  </a:cubicBezTo>
                  <a:lnTo>
                    <a:pt x="7085" y="1850"/>
                  </a:lnTo>
                  <a:cubicBezTo>
                    <a:pt x="7085" y="1765"/>
                    <a:pt x="7085" y="1698"/>
                    <a:pt x="7085" y="1630"/>
                  </a:cubicBezTo>
                  <a:cubicBezTo>
                    <a:pt x="7101" y="1495"/>
                    <a:pt x="7169" y="1344"/>
                    <a:pt x="7169" y="1192"/>
                  </a:cubicBezTo>
                  <a:cubicBezTo>
                    <a:pt x="7186" y="1040"/>
                    <a:pt x="7186" y="905"/>
                    <a:pt x="7186" y="753"/>
                  </a:cubicBezTo>
                  <a:cubicBezTo>
                    <a:pt x="7203" y="602"/>
                    <a:pt x="7135" y="517"/>
                    <a:pt x="7135" y="382"/>
                  </a:cubicBezTo>
                  <a:cubicBezTo>
                    <a:pt x="7135" y="315"/>
                    <a:pt x="7152" y="231"/>
                    <a:pt x="7152" y="163"/>
                  </a:cubicBezTo>
                  <a:cubicBezTo>
                    <a:pt x="7152" y="106"/>
                    <a:pt x="7201" y="0"/>
                    <a:pt x="7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6"/>
          <p:cNvSpPr/>
          <p:nvPr/>
        </p:nvSpPr>
        <p:spPr>
          <a:xfrm>
            <a:off x="-103575" y="-400900"/>
            <a:ext cx="5296225" cy="172215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1720925" y="-57850"/>
            <a:ext cx="2320775" cy="386075"/>
          </a:xfrm>
          <a:custGeom>
            <a:rect b="b" l="l" r="r" t="t"/>
            <a:pathLst>
              <a:path extrusionOk="0" fill="none" h="15443" w="92831">
                <a:moveTo>
                  <a:pt x="92831" y="0"/>
                </a:moveTo>
                <a:cubicBezTo>
                  <a:pt x="90589" y="6511"/>
                  <a:pt x="84540" y="11208"/>
                  <a:pt x="77993" y="13307"/>
                </a:cubicBezTo>
                <a:cubicBezTo>
                  <a:pt x="71446" y="15442"/>
                  <a:pt x="64401" y="15335"/>
                  <a:pt x="57534" y="14695"/>
                </a:cubicBezTo>
                <a:cubicBezTo>
                  <a:pt x="37894" y="12916"/>
                  <a:pt x="18858" y="7081"/>
                  <a:pt x="0" y="128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rot="4188002">
            <a:off x="6909117" y="-605490"/>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rot="2311006">
            <a:off x="-667776" y="3480013"/>
            <a:ext cx="2637225" cy="169587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rot="2246570">
            <a:off x="8438035" y="4605298"/>
            <a:ext cx="1166233" cy="112175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rot="6654636">
            <a:off x="3849327" y="4028308"/>
            <a:ext cx="1275794" cy="192954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rot="4188002">
            <a:off x="6530617" y="-11390"/>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5"/>
          <p:cNvSpPr txBox="1"/>
          <p:nvPr>
            <p:ph type="title"/>
          </p:nvPr>
        </p:nvSpPr>
        <p:spPr>
          <a:xfrm>
            <a:off x="720000" y="445025"/>
            <a:ext cx="3440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What is Yield Farming ?</a:t>
            </a:r>
            <a:endParaRPr sz="1600"/>
          </a:p>
        </p:txBody>
      </p:sp>
      <p:sp>
        <p:nvSpPr>
          <p:cNvPr id="588" name="Google Shape;588;p45"/>
          <p:cNvSpPr txBox="1"/>
          <p:nvPr>
            <p:ph idx="4" type="subTitle"/>
          </p:nvPr>
        </p:nvSpPr>
        <p:spPr>
          <a:xfrm>
            <a:off x="1548000" y="1266850"/>
            <a:ext cx="6048000" cy="3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rosto One"/>
                <a:ea typeface="Prosto One"/>
                <a:cs typeface="Prosto One"/>
                <a:sym typeface="Prosto One"/>
              </a:rPr>
              <a:t>Yield Farming, also referred to as Liquidity mining. Liquidity mining is a method of incentivizing people to provide liquidity to a market or a platform by rewarding them with tokens or other incentives. It is a way of attracting more users to a platform and increasing the liquidity of the market. In a liquidity mining program, users can earn rewards by providing liquidity to a market or platform by buying and selling assets, or by simply holding assets in a liquidity pool. The rewards are typically distributed in the form of tokens, which can be traded or used on the platform. </a:t>
            </a:r>
            <a:endParaRPr>
              <a:solidFill>
                <a:schemeClr val="dk2"/>
              </a:solidFill>
              <a:latin typeface="Prosto One"/>
              <a:ea typeface="Prosto One"/>
              <a:cs typeface="Prosto One"/>
              <a:sym typeface="Prosto One"/>
            </a:endParaRPr>
          </a:p>
          <a:p>
            <a:pPr indent="0" lvl="0" marL="0" rtl="0" algn="l">
              <a:spcBef>
                <a:spcPts val="0"/>
              </a:spcBef>
              <a:spcAft>
                <a:spcPts val="0"/>
              </a:spcAft>
              <a:buNone/>
            </a:pPr>
            <a:r>
              <a:rPr lang="en">
                <a:solidFill>
                  <a:schemeClr val="dk2"/>
                </a:solidFill>
                <a:latin typeface="Prosto One"/>
                <a:ea typeface="Prosto One"/>
                <a:cs typeface="Prosto One"/>
                <a:sym typeface="Prosto One"/>
              </a:rPr>
              <a:t>Yield Farming can also be paralleled with staking. Yield farming is typically done using</a:t>
            </a:r>
            <a:r>
              <a:rPr lang="en">
                <a:solidFill>
                  <a:schemeClr val="dk2"/>
                </a:solidFill>
                <a:uFill>
                  <a:noFill/>
                </a:uFill>
                <a:latin typeface="Prosto One"/>
                <a:ea typeface="Prosto One"/>
                <a:cs typeface="Prosto One"/>
                <a:sym typeface="Prosto One"/>
                <a:hlinkClick r:id="rId3">
                  <a:extLst>
                    <a:ext uri="{A12FA001-AC4F-418D-AE19-62706E023703}">
                      <ahyp:hlinkClr val="tx"/>
                    </a:ext>
                  </a:extLst>
                </a:hlinkClick>
              </a:rPr>
              <a:t> </a:t>
            </a:r>
            <a:r>
              <a:rPr lang="en">
                <a:solidFill>
                  <a:schemeClr val="dk2"/>
                </a:solidFill>
                <a:latin typeface="Prosto One"/>
                <a:ea typeface="Prosto One"/>
                <a:cs typeface="Prosto One"/>
                <a:sym typeface="Prosto One"/>
              </a:rPr>
              <a:t> ERC-20 tokens on Ethereum, and the rewards are usually also a type of </a:t>
            </a:r>
            <a:r>
              <a:rPr lang="en">
                <a:solidFill>
                  <a:schemeClr val="dk2"/>
                </a:solidFill>
                <a:latin typeface="Prosto One"/>
                <a:ea typeface="Prosto One"/>
                <a:cs typeface="Prosto One"/>
                <a:sym typeface="Prosto One"/>
              </a:rPr>
              <a:t>ERC-20</a:t>
            </a:r>
            <a:r>
              <a:rPr lang="en">
                <a:solidFill>
                  <a:schemeClr val="dk2"/>
                </a:solidFill>
                <a:latin typeface="Prosto One"/>
                <a:ea typeface="Prosto One"/>
                <a:cs typeface="Prosto One"/>
                <a:sym typeface="Prosto One"/>
              </a:rPr>
              <a:t> token.</a:t>
            </a:r>
            <a:endParaRPr>
              <a:solidFill>
                <a:schemeClr val="dk2"/>
              </a:solidFill>
              <a:latin typeface="Prosto One"/>
              <a:ea typeface="Prosto One"/>
              <a:cs typeface="Prosto One"/>
              <a:sym typeface="Prosto One"/>
            </a:endParaRPr>
          </a:p>
        </p:txBody>
      </p:sp>
      <p:grpSp>
        <p:nvGrpSpPr>
          <p:cNvPr id="589" name="Google Shape;589;p45"/>
          <p:cNvGrpSpPr/>
          <p:nvPr/>
        </p:nvGrpSpPr>
        <p:grpSpPr>
          <a:xfrm>
            <a:off x="7962734" y="3948217"/>
            <a:ext cx="997265" cy="947907"/>
            <a:chOff x="4415709" y="2062067"/>
            <a:chExt cx="997265" cy="947907"/>
          </a:xfrm>
        </p:grpSpPr>
        <p:sp>
          <p:nvSpPr>
            <p:cNvPr id="590" name="Google Shape;590;p45"/>
            <p:cNvSpPr/>
            <p:nvPr/>
          </p:nvSpPr>
          <p:spPr>
            <a:xfrm>
              <a:off x="4577745" y="2647551"/>
              <a:ext cx="176372" cy="43546"/>
            </a:xfrm>
            <a:custGeom>
              <a:rect b="b" l="l" r="r" t="t"/>
              <a:pathLst>
                <a:path extrusionOk="0" h="1333" w="5399">
                  <a:moveTo>
                    <a:pt x="5399" y="86"/>
                  </a:moveTo>
                  <a:lnTo>
                    <a:pt x="5398" y="90"/>
                  </a:lnTo>
                  <a:lnTo>
                    <a:pt x="5398" y="90"/>
                  </a:lnTo>
                  <a:cubicBezTo>
                    <a:pt x="5399" y="89"/>
                    <a:pt x="5399" y="87"/>
                    <a:pt x="5399" y="86"/>
                  </a:cubicBezTo>
                  <a:close/>
                  <a:moveTo>
                    <a:pt x="12" y="0"/>
                  </a:moveTo>
                  <a:lnTo>
                    <a:pt x="0" y="719"/>
                  </a:lnTo>
                  <a:cubicBezTo>
                    <a:pt x="0" y="744"/>
                    <a:pt x="12" y="768"/>
                    <a:pt x="25" y="780"/>
                  </a:cubicBezTo>
                  <a:cubicBezTo>
                    <a:pt x="25" y="805"/>
                    <a:pt x="37" y="817"/>
                    <a:pt x="61" y="841"/>
                  </a:cubicBezTo>
                  <a:cubicBezTo>
                    <a:pt x="73" y="853"/>
                    <a:pt x="98" y="878"/>
                    <a:pt x="110" y="890"/>
                  </a:cubicBezTo>
                  <a:lnTo>
                    <a:pt x="134" y="902"/>
                  </a:lnTo>
                  <a:lnTo>
                    <a:pt x="159" y="914"/>
                  </a:lnTo>
                  <a:cubicBezTo>
                    <a:pt x="171" y="927"/>
                    <a:pt x="183" y="939"/>
                    <a:pt x="195" y="939"/>
                  </a:cubicBezTo>
                  <a:lnTo>
                    <a:pt x="220" y="951"/>
                  </a:lnTo>
                  <a:cubicBezTo>
                    <a:pt x="256" y="975"/>
                    <a:pt x="280" y="988"/>
                    <a:pt x="317" y="1000"/>
                  </a:cubicBezTo>
                  <a:lnTo>
                    <a:pt x="341" y="1000"/>
                  </a:lnTo>
                  <a:lnTo>
                    <a:pt x="439" y="1048"/>
                  </a:lnTo>
                  <a:lnTo>
                    <a:pt x="488" y="1061"/>
                  </a:lnTo>
                  <a:lnTo>
                    <a:pt x="585" y="1085"/>
                  </a:lnTo>
                  <a:lnTo>
                    <a:pt x="634" y="1097"/>
                  </a:lnTo>
                  <a:lnTo>
                    <a:pt x="756" y="1134"/>
                  </a:lnTo>
                  <a:lnTo>
                    <a:pt x="792" y="1146"/>
                  </a:lnTo>
                  <a:cubicBezTo>
                    <a:pt x="853" y="1158"/>
                    <a:pt x="902" y="1170"/>
                    <a:pt x="963" y="1183"/>
                  </a:cubicBezTo>
                  <a:lnTo>
                    <a:pt x="1012" y="1195"/>
                  </a:lnTo>
                  <a:lnTo>
                    <a:pt x="1158" y="1219"/>
                  </a:lnTo>
                  <a:lnTo>
                    <a:pt x="1219" y="1231"/>
                  </a:lnTo>
                  <a:lnTo>
                    <a:pt x="1365" y="1243"/>
                  </a:lnTo>
                  <a:lnTo>
                    <a:pt x="1426" y="1256"/>
                  </a:lnTo>
                  <a:lnTo>
                    <a:pt x="1609" y="1280"/>
                  </a:lnTo>
                  <a:lnTo>
                    <a:pt x="1645" y="1280"/>
                  </a:lnTo>
                  <a:cubicBezTo>
                    <a:pt x="1718" y="1292"/>
                    <a:pt x="1791" y="1292"/>
                    <a:pt x="1865" y="1304"/>
                  </a:cubicBezTo>
                  <a:lnTo>
                    <a:pt x="1938" y="1304"/>
                  </a:lnTo>
                  <a:lnTo>
                    <a:pt x="2108" y="1317"/>
                  </a:lnTo>
                  <a:lnTo>
                    <a:pt x="2181" y="1317"/>
                  </a:lnTo>
                  <a:lnTo>
                    <a:pt x="2352" y="1329"/>
                  </a:lnTo>
                  <a:lnTo>
                    <a:pt x="2681" y="1329"/>
                  </a:lnTo>
                  <a:cubicBezTo>
                    <a:pt x="2785" y="1331"/>
                    <a:pt x="2887" y="1333"/>
                    <a:pt x="2988" y="1333"/>
                  </a:cubicBezTo>
                  <a:cubicBezTo>
                    <a:pt x="4332" y="1333"/>
                    <a:pt x="5386" y="1111"/>
                    <a:pt x="5386" y="805"/>
                  </a:cubicBezTo>
                  <a:lnTo>
                    <a:pt x="5398" y="90"/>
                  </a:lnTo>
                  <a:lnTo>
                    <a:pt x="5398" y="90"/>
                  </a:lnTo>
                  <a:cubicBezTo>
                    <a:pt x="5388" y="389"/>
                    <a:pt x="4289" y="612"/>
                    <a:pt x="2907" y="612"/>
                  </a:cubicBezTo>
                  <a:cubicBezTo>
                    <a:pt x="2837" y="612"/>
                    <a:pt x="2765" y="611"/>
                    <a:pt x="2693" y="610"/>
                  </a:cubicBezTo>
                  <a:lnTo>
                    <a:pt x="2450" y="598"/>
                  </a:lnTo>
                  <a:lnTo>
                    <a:pt x="2376" y="598"/>
                  </a:lnTo>
                  <a:lnTo>
                    <a:pt x="2206" y="585"/>
                  </a:lnTo>
                  <a:lnTo>
                    <a:pt x="2121" y="585"/>
                  </a:lnTo>
                  <a:lnTo>
                    <a:pt x="1950" y="573"/>
                  </a:lnTo>
                  <a:lnTo>
                    <a:pt x="1877" y="573"/>
                  </a:lnTo>
                  <a:cubicBezTo>
                    <a:pt x="1804" y="573"/>
                    <a:pt x="1731" y="561"/>
                    <a:pt x="1657" y="561"/>
                  </a:cubicBezTo>
                  <a:lnTo>
                    <a:pt x="1621" y="561"/>
                  </a:lnTo>
                  <a:lnTo>
                    <a:pt x="1438" y="537"/>
                  </a:lnTo>
                  <a:lnTo>
                    <a:pt x="1377" y="524"/>
                  </a:lnTo>
                  <a:lnTo>
                    <a:pt x="1231" y="500"/>
                  </a:lnTo>
                  <a:lnTo>
                    <a:pt x="1170" y="488"/>
                  </a:lnTo>
                  <a:lnTo>
                    <a:pt x="1012" y="464"/>
                  </a:lnTo>
                  <a:lnTo>
                    <a:pt x="975" y="451"/>
                  </a:lnTo>
                  <a:lnTo>
                    <a:pt x="804" y="415"/>
                  </a:lnTo>
                  <a:lnTo>
                    <a:pt x="768" y="403"/>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lnTo>
                    <a:pt x="122" y="171"/>
                  </a:lnTo>
                  <a:cubicBezTo>
                    <a:pt x="98" y="147"/>
                    <a:pt x="85" y="135"/>
                    <a:pt x="61" y="110"/>
                  </a:cubicBezTo>
                  <a:cubicBezTo>
                    <a:pt x="49" y="98"/>
                    <a:pt x="37" y="74"/>
                    <a:pt x="25" y="61"/>
                  </a:cubicBezTo>
                  <a:cubicBezTo>
                    <a:pt x="25" y="37"/>
                    <a:pt x="12" y="25"/>
                    <a:pt x="12"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4578529" y="2630694"/>
              <a:ext cx="175980" cy="37600"/>
            </a:xfrm>
            <a:custGeom>
              <a:rect b="b" l="l" r="r" t="t"/>
              <a:pathLst>
                <a:path extrusionOk="0" h="1151" w="5387">
                  <a:moveTo>
                    <a:pt x="2399" y="1"/>
                  </a:moveTo>
                  <a:cubicBezTo>
                    <a:pt x="1055" y="1"/>
                    <a:pt x="1" y="223"/>
                    <a:pt x="1" y="529"/>
                  </a:cubicBezTo>
                  <a:cubicBezTo>
                    <a:pt x="1" y="541"/>
                    <a:pt x="1" y="553"/>
                    <a:pt x="1" y="565"/>
                  </a:cubicBezTo>
                  <a:cubicBezTo>
                    <a:pt x="13" y="577"/>
                    <a:pt x="25" y="590"/>
                    <a:pt x="37" y="602"/>
                  </a:cubicBezTo>
                  <a:lnTo>
                    <a:pt x="49" y="626"/>
                  </a:lnTo>
                  <a:lnTo>
                    <a:pt x="86" y="663"/>
                  </a:lnTo>
                  <a:lnTo>
                    <a:pt x="110" y="675"/>
                  </a:lnTo>
                  <a:cubicBezTo>
                    <a:pt x="122" y="687"/>
                    <a:pt x="135" y="699"/>
                    <a:pt x="159" y="711"/>
                  </a:cubicBezTo>
                  <a:lnTo>
                    <a:pt x="183" y="736"/>
                  </a:lnTo>
                  <a:lnTo>
                    <a:pt x="256" y="772"/>
                  </a:lnTo>
                  <a:lnTo>
                    <a:pt x="281" y="785"/>
                  </a:lnTo>
                  <a:lnTo>
                    <a:pt x="366" y="821"/>
                  </a:lnTo>
                  <a:lnTo>
                    <a:pt x="403" y="833"/>
                  </a:lnTo>
                  <a:lnTo>
                    <a:pt x="500" y="870"/>
                  </a:lnTo>
                  <a:lnTo>
                    <a:pt x="549" y="882"/>
                  </a:lnTo>
                  <a:lnTo>
                    <a:pt x="659" y="919"/>
                  </a:lnTo>
                  <a:lnTo>
                    <a:pt x="707" y="931"/>
                  </a:lnTo>
                  <a:cubicBezTo>
                    <a:pt x="744" y="943"/>
                    <a:pt x="793" y="943"/>
                    <a:pt x="829" y="955"/>
                  </a:cubicBezTo>
                  <a:lnTo>
                    <a:pt x="890" y="967"/>
                  </a:lnTo>
                  <a:lnTo>
                    <a:pt x="1024" y="992"/>
                  </a:lnTo>
                  <a:lnTo>
                    <a:pt x="1073" y="1004"/>
                  </a:lnTo>
                  <a:lnTo>
                    <a:pt x="1219" y="1028"/>
                  </a:lnTo>
                  <a:lnTo>
                    <a:pt x="1292" y="1040"/>
                  </a:lnTo>
                  <a:lnTo>
                    <a:pt x="1438" y="1065"/>
                  </a:lnTo>
                  <a:lnTo>
                    <a:pt x="1499" y="1077"/>
                  </a:lnTo>
                  <a:lnTo>
                    <a:pt x="1670" y="1089"/>
                  </a:lnTo>
                  <a:lnTo>
                    <a:pt x="1731" y="1089"/>
                  </a:lnTo>
                  <a:lnTo>
                    <a:pt x="1914" y="1114"/>
                  </a:lnTo>
                  <a:lnTo>
                    <a:pt x="1962" y="1114"/>
                  </a:lnTo>
                  <a:lnTo>
                    <a:pt x="2170" y="1126"/>
                  </a:lnTo>
                  <a:lnTo>
                    <a:pt x="2182" y="1126"/>
                  </a:lnTo>
                  <a:cubicBezTo>
                    <a:pt x="2352" y="1138"/>
                    <a:pt x="2523" y="1150"/>
                    <a:pt x="2694" y="1150"/>
                  </a:cubicBezTo>
                  <a:lnTo>
                    <a:pt x="3474" y="1150"/>
                  </a:lnTo>
                  <a:lnTo>
                    <a:pt x="3632" y="1138"/>
                  </a:lnTo>
                  <a:lnTo>
                    <a:pt x="3717" y="1138"/>
                  </a:lnTo>
                  <a:lnTo>
                    <a:pt x="3863" y="1126"/>
                  </a:lnTo>
                  <a:lnTo>
                    <a:pt x="3949" y="1126"/>
                  </a:lnTo>
                  <a:lnTo>
                    <a:pt x="4083" y="1114"/>
                  </a:lnTo>
                  <a:lnTo>
                    <a:pt x="4168" y="1101"/>
                  </a:lnTo>
                  <a:lnTo>
                    <a:pt x="4290" y="1089"/>
                  </a:lnTo>
                  <a:lnTo>
                    <a:pt x="4375" y="1077"/>
                  </a:lnTo>
                  <a:lnTo>
                    <a:pt x="4485" y="1053"/>
                  </a:lnTo>
                  <a:lnTo>
                    <a:pt x="4558" y="1040"/>
                  </a:lnTo>
                  <a:lnTo>
                    <a:pt x="4668" y="1016"/>
                  </a:lnTo>
                  <a:lnTo>
                    <a:pt x="4741" y="1004"/>
                  </a:lnTo>
                  <a:lnTo>
                    <a:pt x="4838" y="980"/>
                  </a:lnTo>
                  <a:lnTo>
                    <a:pt x="4887" y="967"/>
                  </a:lnTo>
                  <a:lnTo>
                    <a:pt x="4972" y="943"/>
                  </a:lnTo>
                  <a:lnTo>
                    <a:pt x="5033" y="919"/>
                  </a:lnTo>
                  <a:lnTo>
                    <a:pt x="5106" y="894"/>
                  </a:lnTo>
                  <a:lnTo>
                    <a:pt x="5143" y="882"/>
                  </a:lnTo>
                  <a:lnTo>
                    <a:pt x="5204" y="845"/>
                  </a:lnTo>
                  <a:lnTo>
                    <a:pt x="5240" y="833"/>
                  </a:lnTo>
                  <a:cubicBezTo>
                    <a:pt x="5265" y="821"/>
                    <a:pt x="5277" y="809"/>
                    <a:pt x="5289" y="797"/>
                  </a:cubicBezTo>
                  <a:cubicBezTo>
                    <a:pt x="5301" y="785"/>
                    <a:pt x="5314" y="785"/>
                    <a:pt x="5314" y="772"/>
                  </a:cubicBezTo>
                  <a:cubicBezTo>
                    <a:pt x="5326" y="760"/>
                    <a:pt x="5338" y="760"/>
                    <a:pt x="5350" y="748"/>
                  </a:cubicBezTo>
                  <a:lnTo>
                    <a:pt x="5362" y="724"/>
                  </a:lnTo>
                  <a:cubicBezTo>
                    <a:pt x="5375" y="711"/>
                    <a:pt x="5375" y="699"/>
                    <a:pt x="5387" y="687"/>
                  </a:cubicBezTo>
                  <a:lnTo>
                    <a:pt x="5387" y="675"/>
                  </a:lnTo>
                  <a:cubicBezTo>
                    <a:pt x="5387" y="663"/>
                    <a:pt x="5387" y="651"/>
                    <a:pt x="5387" y="638"/>
                  </a:cubicBezTo>
                  <a:cubicBezTo>
                    <a:pt x="5387" y="529"/>
                    <a:pt x="5228" y="419"/>
                    <a:pt x="4960" y="321"/>
                  </a:cubicBezTo>
                  <a:cubicBezTo>
                    <a:pt x="4485"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4580521" y="2620077"/>
              <a:ext cx="176797" cy="44297"/>
            </a:xfrm>
            <a:custGeom>
              <a:rect b="b" l="l" r="r" t="t"/>
              <a:pathLst>
                <a:path extrusionOk="0" h="1356" w="5412">
                  <a:moveTo>
                    <a:pt x="25" y="1"/>
                  </a:moveTo>
                  <a:lnTo>
                    <a:pt x="13" y="720"/>
                  </a:lnTo>
                  <a:cubicBezTo>
                    <a:pt x="0" y="756"/>
                    <a:pt x="13" y="793"/>
                    <a:pt x="25" y="817"/>
                  </a:cubicBezTo>
                  <a:cubicBezTo>
                    <a:pt x="37" y="841"/>
                    <a:pt x="49" y="854"/>
                    <a:pt x="61" y="878"/>
                  </a:cubicBezTo>
                  <a:cubicBezTo>
                    <a:pt x="86" y="890"/>
                    <a:pt x="98" y="902"/>
                    <a:pt x="122" y="927"/>
                  </a:cubicBezTo>
                  <a:lnTo>
                    <a:pt x="135" y="939"/>
                  </a:lnTo>
                  <a:lnTo>
                    <a:pt x="159" y="951"/>
                  </a:lnTo>
                  <a:lnTo>
                    <a:pt x="195" y="976"/>
                  </a:lnTo>
                  <a:lnTo>
                    <a:pt x="220" y="988"/>
                  </a:lnTo>
                  <a:cubicBezTo>
                    <a:pt x="256" y="1012"/>
                    <a:pt x="293" y="1024"/>
                    <a:pt x="329" y="1036"/>
                  </a:cubicBezTo>
                  <a:lnTo>
                    <a:pt x="342" y="1036"/>
                  </a:lnTo>
                  <a:cubicBezTo>
                    <a:pt x="378" y="1049"/>
                    <a:pt x="415" y="1061"/>
                    <a:pt x="451" y="1073"/>
                  </a:cubicBezTo>
                  <a:lnTo>
                    <a:pt x="488" y="1097"/>
                  </a:lnTo>
                  <a:lnTo>
                    <a:pt x="585" y="1122"/>
                  </a:lnTo>
                  <a:lnTo>
                    <a:pt x="634" y="1134"/>
                  </a:lnTo>
                  <a:lnTo>
                    <a:pt x="756" y="1170"/>
                  </a:lnTo>
                  <a:lnTo>
                    <a:pt x="793" y="1183"/>
                  </a:lnTo>
                  <a:lnTo>
                    <a:pt x="975" y="1219"/>
                  </a:lnTo>
                  <a:lnTo>
                    <a:pt x="1012" y="1219"/>
                  </a:lnTo>
                  <a:lnTo>
                    <a:pt x="1158" y="1244"/>
                  </a:lnTo>
                  <a:lnTo>
                    <a:pt x="1231" y="1256"/>
                  </a:lnTo>
                  <a:lnTo>
                    <a:pt x="1365" y="1280"/>
                  </a:lnTo>
                  <a:lnTo>
                    <a:pt x="1438" y="1280"/>
                  </a:lnTo>
                  <a:lnTo>
                    <a:pt x="1609" y="1305"/>
                  </a:lnTo>
                  <a:lnTo>
                    <a:pt x="1646" y="1305"/>
                  </a:lnTo>
                  <a:lnTo>
                    <a:pt x="1877" y="1329"/>
                  </a:lnTo>
                  <a:lnTo>
                    <a:pt x="1938" y="1329"/>
                  </a:lnTo>
                  <a:lnTo>
                    <a:pt x="2109" y="1341"/>
                  </a:lnTo>
                  <a:lnTo>
                    <a:pt x="2194" y="1341"/>
                  </a:lnTo>
                  <a:lnTo>
                    <a:pt x="2365" y="1353"/>
                  </a:lnTo>
                  <a:lnTo>
                    <a:pt x="2694" y="1353"/>
                  </a:lnTo>
                  <a:cubicBezTo>
                    <a:pt x="2765" y="1354"/>
                    <a:pt x="2836" y="1355"/>
                    <a:pt x="2906" y="1355"/>
                  </a:cubicBezTo>
                  <a:cubicBezTo>
                    <a:pt x="4283" y="1355"/>
                    <a:pt x="5387" y="1131"/>
                    <a:pt x="5387" y="829"/>
                  </a:cubicBezTo>
                  <a:lnTo>
                    <a:pt x="5411" y="110"/>
                  </a:lnTo>
                  <a:lnTo>
                    <a:pt x="5411" y="110"/>
                  </a:lnTo>
                  <a:cubicBezTo>
                    <a:pt x="5399" y="412"/>
                    <a:pt x="4306" y="636"/>
                    <a:pt x="2920" y="636"/>
                  </a:cubicBezTo>
                  <a:cubicBezTo>
                    <a:pt x="2849" y="636"/>
                    <a:pt x="2778" y="635"/>
                    <a:pt x="2706" y="634"/>
                  </a:cubicBezTo>
                  <a:lnTo>
                    <a:pt x="2377" y="634"/>
                  </a:lnTo>
                  <a:lnTo>
                    <a:pt x="2206" y="586"/>
                  </a:lnTo>
                  <a:lnTo>
                    <a:pt x="2121" y="586"/>
                  </a:lnTo>
                  <a:lnTo>
                    <a:pt x="1950" y="573"/>
                  </a:lnTo>
                  <a:lnTo>
                    <a:pt x="1889" y="573"/>
                  </a:lnTo>
                  <a:lnTo>
                    <a:pt x="1658" y="549"/>
                  </a:lnTo>
                  <a:lnTo>
                    <a:pt x="1621" y="549"/>
                  </a:lnTo>
                  <a:lnTo>
                    <a:pt x="1451" y="525"/>
                  </a:lnTo>
                  <a:lnTo>
                    <a:pt x="1377" y="512"/>
                  </a:lnTo>
                  <a:lnTo>
                    <a:pt x="1243" y="488"/>
                  </a:lnTo>
                  <a:lnTo>
                    <a:pt x="1170" y="488"/>
                  </a:lnTo>
                  <a:lnTo>
                    <a:pt x="1024" y="452"/>
                  </a:lnTo>
                  <a:lnTo>
                    <a:pt x="988" y="452"/>
                  </a:lnTo>
                  <a:lnTo>
                    <a:pt x="805" y="415"/>
                  </a:lnTo>
                  <a:lnTo>
                    <a:pt x="768" y="403"/>
                  </a:lnTo>
                  <a:lnTo>
                    <a:pt x="646" y="378"/>
                  </a:lnTo>
                  <a:lnTo>
                    <a:pt x="598" y="366"/>
                  </a:lnTo>
                  <a:lnTo>
                    <a:pt x="500" y="330"/>
                  </a:lnTo>
                  <a:lnTo>
                    <a:pt x="464" y="317"/>
                  </a:lnTo>
                  <a:cubicBezTo>
                    <a:pt x="427" y="305"/>
                    <a:pt x="390" y="293"/>
                    <a:pt x="354" y="281"/>
                  </a:cubicBezTo>
                  <a:lnTo>
                    <a:pt x="342" y="281"/>
                  </a:lnTo>
                  <a:cubicBezTo>
                    <a:pt x="305" y="257"/>
                    <a:pt x="269" y="244"/>
                    <a:pt x="232" y="232"/>
                  </a:cubicBezTo>
                  <a:lnTo>
                    <a:pt x="208" y="220"/>
                  </a:lnTo>
                  <a:lnTo>
                    <a:pt x="147" y="171"/>
                  </a:lnTo>
                  <a:lnTo>
                    <a:pt x="135" y="159"/>
                  </a:lnTo>
                  <a:cubicBezTo>
                    <a:pt x="110" y="147"/>
                    <a:pt x="98" y="135"/>
                    <a:pt x="74" y="110"/>
                  </a:cubicBezTo>
                  <a:cubicBezTo>
                    <a:pt x="61" y="98"/>
                    <a:pt x="49" y="74"/>
                    <a:pt x="37" y="62"/>
                  </a:cubicBezTo>
                  <a:cubicBezTo>
                    <a:pt x="25" y="37"/>
                    <a:pt x="25" y="13"/>
                    <a:pt x="25"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4581306" y="2602893"/>
              <a:ext cx="176404" cy="37535"/>
            </a:xfrm>
            <a:custGeom>
              <a:rect b="b" l="l" r="r" t="t"/>
              <a:pathLst>
                <a:path extrusionOk="0" h="1149" w="5400">
                  <a:moveTo>
                    <a:pt x="2504" y="1"/>
                  </a:moveTo>
                  <a:cubicBezTo>
                    <a:pt x="1117" y="1"/>
                    <a:pt x="13" y="225"/>
                    <a:pt x="13" y="527"/>
                  </a:cubicBezTo>
                  <a:cubicBezTo>
                    <a:pt x="1" y="539"/>
                    <a:pt x="1" y="551"/>
                    <a:pt x="13" y="563"/>
                  </a:cubicBezTo>
                  <a:lnTo>
                    <a:pt x="13" y="575"/>
                  </a:lnTo>
                  <a:cubicBezTo>
                    <a:pt x="25" y="588"/>
                    <a:pt x="37" y="600"/>
                    <a:pt x="50" y="612"/>
                  </a:cubicBezTo>
                  <a:lnTo>
                    <a:pt x="62" y="624"/>
                  </a:lnTo>
                  <a:cubicBezTo>
                    <a:pt x="74" y="636"/>
                    <a:pt x="86" y="648"/>
                    <a:pt x="98" y="661"/>
                  </a:cubicBezTo>
                  <a:lnTo>
                    <a:pt x="111" y="685"/>
                  </a:lnTo>
                  <a:lnTo>
                    <a:pt x="171" y="722"/>
                  </a:lnTo>
                  <a:lnTo>
                    <a:pt x="196" y="734"/>
                  </a:lnTo>
                  <a:lnTo>
                    <a:pt x="257" y="770"/>
                  </a:lnTo>
                  <a:lnTo>
                    <a:pt x="293" y="795"/>
                  </a:lnTo>
                  <a:lnTo>
                    <a:pt x="379" y="819"/>
                  </a:lnTo>
                  <a:lnTo>
                    <a:pt x="415" y="843"/>
                  </a:lnTo>
                  <a:lnTo>
                    <a:pt x="513" y="868"/>
                  </a:lnTo>
                  <a:lnTo>
                    <a:pt x="561" y="892"/>
                  </a:lnTo>
                  <a:lnTo>
                    <a:pt x="671" y="917"/>
                  </a:lnTo>
                  <a:lnTo>
                    <a:pt x="720" y="929"/>
                  </a:lnTo>
                  <a:lnTo>
                    <a:pt x="842" y="965"/>
                  </a:lnTo>
                  <a:lnTo>
                    <a:pt x="890" y="978"/>
                  </a:lnTo>
                  <a:lnTo>
                    <a:pt x="1024" y="1002"/>
                  </a:lnTo>
                  <a:lnTo>
                    <a:pt x="1085" y="1014"/>
                  </a:lnTo>
                  <a:lnTo>
                    <a:pt x="1232" y="1038"/>
                  </a:lnTo>
                  <a:lnTo>
                    <a:pt x="1293" y="1051"/>
                  </a:lnTo>
                  <a:lnTo>
                    <a:pt x="1451" y="1075"/>
                  </a:lnTo>
                  <a:lnTo>
                    <a:pt x="1512" y="1075"/>
                  </a:lnTo>
                  <a:lnTo>
                    <a:pt x="1682" y="1087"/>
                  </a:lnTo>
                  <a:lnTo>
                    <a:pt x="1743" y="1087"/>
                  </a:lnTo>
                  <a:lnTo>
                    <a:pt x="1926" y="1112"/>
                  </a:lnTo>
                  <a:lnTo>
                    <a:pt x="1975" y="1112"/>
                  </a:lnTo>
                  <a:lnTo>
                    <a:pt x="2170" y="1124"/>
                  </a:lnTo>
                  <a:lnTo>
                    <a:pt x="2194" y="1124"/>
                  </a:lnTo>
                  <a:cubicBezTo>
                    <a:pt x="2353" y="1136"/>
                    <a:pt x="2536" y="1148"/>
                    <a:pt x="2694" y="1148"/>
                  </a:cubicBezTo>
                  <a:lnTo>
                    <a:pt x="3718" y="1148"/>
                  </a:lnTo>
                  <a:lnTo>
                    <a:pt x="3876" y="1136"/>
                  </a:lnTo>
                  <a:lnTo>
                    <a:pt x="3961" y="1124"/>
                  </a:lnTo>
                  <a:cubicBezTo>
                    <a:pt x="3998" y="1124"/>
                    <a:pt x="4047" y="1112"/>
                    <a:pt x="4095" y="1112"/>
                  </a:cubicBezTo>
                  <a:lnTo>
                    <a:pt x="4181" y="1099"/>
                  </a:lnTo>
                  <a:lnTo>
                    <a:pt x="4302" y="1087"/>
                  </a:lnTo>
                  <a:lnTo>
                    <a:pt x="4376" y="1075"/>
                  </a:lnTo>
                  <a:lnTo>
                    <a:pt x="4497" y="1063"/>
                  </a:lnTo>
                  <a:lnTo>
                    <a:pt x="4571" y="1051"/>
                  </a:lnTo>
                  <a:lnTo>
                    <a:pt x="4680" y="1026"/>
                  </a:lnTo>
                  <a:lnTo>
                    <a:pt x="4741" y="1014"/>
                  </a:lnTo>
                  <a:lnTo>
                    <a:pt x="4839" y="990"/>
                  </a:lnTo>
                  <a:lnTo>
                    <a:pt x="4900" y="965"/>
                  </a:lnTo>
                  <a:lnTo>
                    <a:pt x="4985" y="941"/>
                  </a:lnTo>
                  <a:lnTo>
                    <a:pt x="5034" y="929"/>
                  </a:lnTo>
                  <a:lnTo>
                    <a:pt x="5107" y="904"/>
                  </a:lnTo>
                  <a:lnTo>
                    <a:pt x="5155" y="880"/>
                  </a:lnTo>
                  <a:cubicBezTo>
                    <a:pt x="5180" y="868"/>
                    <a:pt x="5192" y="856"/>
                    <a:pt x="5216" y="856"/>
                  </a:cubicBezTo>
                  <a:lnTo>
                    <a:pt x="5253" y="831"/>
                  </a:lnTo>
                  <a:lnTo>
                    <a:pt x="5302" y="795"/>
                  </a:lnTo>
                  <a:lnTo>
                    <a:pt x="5326" y="783"/>
                  </a:lnTo>
                  <a:lnTo>
                    <a:pt x="5363" y="746"/>
                  </a:lnTo>
                  <a:lnTo>
                    <a:pt x="5375" y="722"/>
                  </a:lnTo>
                  <a:cubicBezTo>
                    <a:pt x="5387" y="709"/>
                    <a:pt x="5387" y="697"/>
                    <a:pt x="5387" y="685"/>
                  </a:cubicBezTo>
                  <a:cubicBezTo>
                    <a:pt x="5399" y="673"/>
                    <a:pt x="5399" y="661"/>
                    <a:pt x="5387" y="648"/>
                  </a:cubicBezTo>
                  <a:cubicBezTo>
                    <a:pt x="5399" y="527"/>
                    <a:pt x="5241" y="417"/>
                    <a:pt x="4973" y="319"/>
                  </a:cubicBezTo>
                  <a:cubicBezTo>
                    <a:pt x="4497" y="161"/>
                    <a:pt x="3669" y="27"/>
                    <a:pt x="2718" y="3"/>
                  </a:cubicBezTo>
                  <a:cubicBezTo>
                    <a:pt x="2646" y="1"/>
                    <a:pt x="2575" y="1"/>
                    <a:pt x="250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4578529" y="2592603"/>
              <a:ext cx="176372" cy="43154"/>
            </a:xfrm>
            <a:custGeom>
              <a:rect b="b" l="l" r="r" t="t"/>
              <a:pathLst>
                <a:path extrusionOk="0" h="1321" w="5399">
                  <a:moveTo>
                    <a:pt x="13" y="1"/>
                  </a:moveTo>
                  <a:lnTo>
                    <a:pt x="1" y="720"/>
                  </a:lnTo>
                  <a:cubicBezTo>
                    <a:pt x="1" y="744"/>
                    <a:pt x="1" y="781"/>
                    <a:pt x="13" y="805"/>
                  </a:cubicBezTo>
                  <a:cubicBezTo>
                    <a:pt x="13" y="817"/>
                    <a:pt x="25" y="842"/>
                    <a:pt x="49" y="854"/>
                  </a:cubicBezTo>
                  <a:cubicBezTo>
                    <a:pt x="61" y="866"/>
                    <a:pt x="86" y="890"/>
                    <a:pt x="98" y="903"/>
                  </a:cubicBezTo>
                  <a:lnTo>
                    <a:pt x="122" y="915"/>
                  </a:lnTo>
                  <a:lnTo>
                    <a:pt x="135" y="927"/>
                  </a:lnTo>
                  <a:lnTo>
                    <a:pt x="183" y="951"/>
                  </a:lnTo>
                  <a:lnTo>
                    <a:pt x="208" y="976"/>
                  </a:lnTo>
                  <a:cubicBezTo>
                    <a:pt x="232" y="988"/>
                    <a:pt x="269" y="1000"/>
                    <a:pt x="305" y="1024"/>
                  </a:cubicBezTo>
                  <a:lnTo>
                    <a:pt x="330" y="1024"/>
                  </a:lnTo>
                  <a:lnTo>
                    <a:pt x="427" y="1061"/>
                  </a:lnTo>
                  <a:lnTo>
                    <a:pt x="476" y="1073"/>
                  </a:lnTo>
                  <a:lnTo>
                    <a:pt x="573" y="1098"/>
                  </a:lnTo>
                  <a:lnTo>
                    <a:pt x="622" y="1122"/>
                  </a:lnTo>
                  <a:lnTo>
                    <a:pt x="744" y="1146"/>
                  </a:lnTo>
                  <a:lnTo>
                    <a:pt x="780" y="1158"/>
                  </a:lnTo>
                  <a:cubicBezTo>
                    <a:pt x="841" y="1171"/>
                    <a:pt x="890" y="1183"/>
                    <a:pt x="951" y="1195"/>
                  </a:cubicBezTo>
                  <a:lnTo>
                    <a:pt x="1000" y="1207"/>
                  </a:lnTo>
                  <a:lnTo>
                    <a:pt x="1146" y="1232"/>
                  </a:lnTo>
                  <a:lnTo>
                    <a:pt x="1207" y="1244"/>
                  </a:lnTo>
                  <a:lnTo>
                    <a:pt x="1353" y="1268"/>
                  </a:lnTo>
                  <a:lnTo>
                    <a:pt x="1414" y="1268"/>
                  </a:lnTo>
                  <a:lnTo>
                    <a:pt x="1597" y="1293"/>
                  </a:lnTo>
                  <a:lnTo>
                    <a:pt x="1633" y="1293"/>
                  </a:lnTo>
                  <a:lnTo>
                    <a:pt x="1853" y="1317"/>
                  </a:lnTo>
                  <a:lnTo>
                    <a:pt x="1926" y="1317"/>
                  </a:lnTo>
                  <a:lnTo>
                    <a:pt x="2097" y="1305"/>
                  </a:lnTo>
                  <a:lnTo>
                    <a:pt x="2182" y="1305"/>
                  </a:lnTo>
                  <a:cubicBezTo>
                    <a:pt x="2231" y="1317"/>
                    <a:pt x="2291" y="1317"/>
                    <a:pt x="2352" y="1317"/>
                  </a:cubicBezTo>
                  <a:lnTo>
                    <a:pt x="2681" y="1317"/>
                  </a:lnTo>
                  <a:cubicBezTo>
                    <a:pt x="2785" y="1319"/>
                    <a:pt x="2887" y="1321"/>
                    <a:pt x="2988" y="1321"/>
                  </a:cubicBezTo>
                  <a:cubicBezTo>
                    <a:pt x="4332" y="1321"/>
                    <a:pt x="5387" y="1099"/>
                    <a:pt x="5387" y="793"/>
                  </a:cubicBezTo>
                  <a:lnTo>
                    <a:pt x="5399" y="74"/>
                  </a:lnTo>
                  <a:lnTo>
                    <a:pt x="5399" y="74"/>
                  </a:lnTo>
                  <a:cubicBezTo>
                    <a:pt x="5387" y="375"/>
                    <a:pt x="4294" y="600"/>
                    <a:pt x="2907" y="600"/>
                  </a:cubicBezTo>
                  <a:cubicBezTo>
                    <a:pt x="2837" y="600"/>
                    <a:pt x="2766" y="599"/>
                    <a:pt x="2694" y="598"/>
                  </a:cubicBezTo>
                  <a:lnTo>
                    <a:pt x="2365" y="598"/>
                  </a:lnTo>
                  <a:cubicBezTo>
                    <a:pt x="2304" y="586"/>
                    <a:pt x="2255" y="586"/>
                    <a:pt x="2194" y="586"/>
                  </a:cubicBezTo>
                  <a:lnTo>
                    <a:pt x="2109" y="586"/>
                  </a:lnTo>
                  <a:lnTo>
                    <a:pt x="1938" y="574"/>
                  </a:lnTo>
                  <a:lnTo>
                    <a:pt x="1877" y="574"/>
                  </a:lnTo>
                  <a:lnTo>
                    <a:pt x="1658" y="549"/>
                  </a:lnTo>
                  <a:lnTo>
                    <a:pt x="1621" y="549"/>
                  </a:lnTo>
                  <a:cubicBezTo>
                    <a:pt x="1560" y="537"/>
                    <a:pt x="1499" y="537"/>
                    <a:pt x="1438" y="525"/>
                  </a:cubicBezTo>
                  <a:lnTo>
                    <a:pt x="1365" y="513"/>
                  </a:lnTo>
                  <a:lnTo>
                    <a:pt x="1231" y="500"/>
                  </a:lnTo>
                  <a:lnTo>
                    <a:pt x="1158" y="488"/>
                  </a:lnTo>
                  <a:lnTo>
                    <a:pt x="1024" y="464"/>
                  </a:lnTo>
                  <a:lnTo>
                    <a:pt x="975" y="452"/>
                  </a:lnTo>
                  <a:lnTo>
                    <a:pt x="805" y="415"/>
                  </a:lnTo>
                  <a:lnTo>
                    <a:pt x="768" y="403"/>
                  </a:lnTo>
                  <a:lnTo>
                    <a:pt x="646" y="366"/>
                  </a:lnTo>
                  <a:lnTo>
                    <a:pt x="598" y="354"/>
                  </a:lnTo>
                  <a:lnTo>
                    <a:pt x="500" y="330"/>
                  </a:lnTo>
                  <a:lnTo>
                    <a:pt x="451" y="318"/>
                  </a:lnTo>
                  <a:lnTo>
                    <a:pt x="354" y="269"/>
                  </a:lnTo>
                  <a:lnTo>
                    <a:pt x="330" y="269"/>
                  </a:lnTo>
                  <a:cubicBezTo>
                    <a:pt x="293" y="257"/>
                    <a:pt x="256" y="245"/>
                    <a:pt x="232" y="220"/>
                  </a:cubicBezTo>
                  <a:lnTo>
                    <a:pt x="208" y="208"/>
                  </a:lnTo>
                  <a:cubicBezTo>
                    <a:pt x="183" y="196"/>
                    <a:pt x="159" y="184"/>
                    <a:pt x="147" y="171"/>
                  </a:cubicBezTo>
                  <a:lnTo>
                    <a:pt x="122" y="159"/>
                  </a:lnTo>
                  <a:cubicBezTo>
                    <a:pt x="98" y="147"/>
                    <a:pt x="86" y="123"/>
                    <a:pt x="61" y="110"/>
                  </a:cubicBezTo>
                  <a:cubicBezTo>
                    <a:pt x="49" y="98"/>
                    <a:pt x="37" y="74"/>
                    <a:pt x="25" y="50"/>
                  </a:cubicBezTo>
                  <a:cubicBezTo>
                    <a:pt x="25" y="37"/>
                    <a:pt x="13" y="13"/>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4578921" y="2575386"/>
              <a:ext cx="175980" cy="37568"/>
            </a:xfrm>
            <a:custGeom>
              <a:rect b="b" l="l" r="r" t="t"/>
              <a:pathLst>
                <a:path extrusionOk="0" h="1150" w="5387">
                  <a:moveTo>
                    <a:pt x="2412" y="0"/>
                  </a:moveTo>
                  <a:cubicBezTo>
                    <a:pt x="1062" y="0"/>
                    <a:pt x="1" y="232"/>
                    <a:pt x="1" y="528"/>
                  </a:cubicBezTo>
                  <a:cubicBezTo>
                    <a:pt x="1" y="540"/>
                    <a:pt x="1" y="552"/>
                    <a:pt x="1" y="564"/>
                  </a:cubicBezTo>
                  <a:cubicBezTo>
                    <a:pt x="13" y="577"/>
                    <a:pt x="25" y="589"/>
                    <a:pt x="37" y="601"/>
                  </a:cubicBezTo>
                  <a:lnTo>
                    <a:pt x="49" y="625"/>
                  </a:lnTo>
                  <a:cubicBezTo>
                    <a:pt x="62" y="637"/>
                    <a:pt x="74" y="650"/>
                    <a:pt x="86" y="662"/>
                  </a:cubicBezTo>
                  <a:lnTo>
                    <a:pt x="98" y="674"/>
                  </a:lnTo>
                  <a:lnTo>
                    <a:pt x="159" y="723"/>
                  </a:lnTo>
                  <a:lnTo>
                    <a:pt x="184" y="735"/>
                  </a:lnTo>
                  <a:lnTo>
                    <a:pt x="244" y="772"/>
                  </a:lnTo>
                  <a:lnTo>
                    <a:pt x="281" y="784"/>
                  </a:lnTo>
                  <a:cubicBezTo>
                    <a:pt x="305" y="796"/>
                    <a:pt x="342" y="808"/>
                    <a:pt x="366" y="820"/>
                  </a:cubicBezTo>
                  <a:lnTo>
                    <a:pt x="403" y="832"/>
                  </a:lnTo>
                  <a:lnTo>
                    <a:pt x="500" y="869"/>
                  </a:lnTo>
                  <a:lnTo>
                    <a:pt x="549" y="881"/>
                  </a:lnTo>
                  <a:cubicBezTo>
                    <a:pt x="586" y="893"/>
                    <a:pt x="622" y="906"/>
                    <a:pt x="659" y="918"/>
                  </a:cubicBezTo>
                  <a:lnTo>
                    <a:pt x="708" y="930"/>
                  </a:lnTo>
                  <a:lnTo>
                    <a:pt x="829" y="954"/>
                  </a:lnTo>
                  <a:lnTo>
                    <a:pt x="878" y="966"/>
                  </a:lnTo>
                  <a:lnTo>
                    <a:pt x="1012" y="1003"/>
                  </a:lnTo>
                  <a:lnTo>
                    <a:pt x="1073" y="1015"/>
                  </a:lnTo>
                  <a:lnTo>
                    <a:pt x="1219" y="1040"/>
                  </a:lnTo>
                  <a:lnTo>
                    <a:pt x="1280" y="1040"/>
                  </a:lnTo>
                  <a:lnTo>
                    <a:pt x="1439" y="1064"/>
                  </a:lnTo>
                  <a:lnTo>
                    <a:pt x="1500" y="1076"/>
                  </a:lnTo>
                  <a:lnTo>
                    <a:pt x="1670" y="1101"/>
                  </a:lnTo>
                  <a:lnTo>
                    <a:pt x="1731" y="1101"/>
                  </a:lnTo>
                  <a:cubicBezTo>
                    <a:pt x="1792" y="1101"/>
                    <a:pt x="1853" y="1113"/>
                    <a:pt x="1914" y="1113"/>
                  </a:cubicBezTo>
                  <a:lnTo>
                    <a:pt x="1963" y="1113"/>
                  </a:lnTo>
                  <a:cubicBezTo>
                    <a:pt x="2024" y="1113"/>
                    <a:pt x="2097" y="1125"/>
                    <a:pt x="2158" y="1125"/>
                  </a:cubicBezTo>
                  <a:lnTo>
                    <a:pt x="2182" y="1125"/>
                  </a:lnTo>
                  <a:cubicBezTo>
                    <a:pt x="2353" y="1137"/>
                    <a:pt x="2523" y="1149"/>
                    <a:pt x="2682" y="1149"/>
                  </a:cubicBezTo>
                  <a:lnTo>
                    <a:pt x="3462" y="1149"/>
                  </a:lnTo>
                  <a:lnTo>
                    <a:pt x="3632" y="1137"/>
                  </a:lnTo>
                  <a:lnTo>
                    <a:pt x="3705" y="1137"/>
                  </a:lnTo>
                  <a:lnTo>
                    <a:pt x="3864" y="1125"/>
                  </a:lnTo>
                  <a:lnTo>
                    <a:pt x="3949" y="1125"/>
                  </a:lnTo>
                  <a:lnTo>
                    <a:pt x="4083" y="1113"/>
                  </a:lnTo>
                  <a:lnTo>
                    <a:pt x="4168" y="1101"/>
                  </a:lnTo>
                  <a:lnTo>
                    <a:pt x="4290" y="1088"/>
                  </a:lnTo>
                  <a:lnTo>
                    <a:pt x="4375" y="1076"/>
                  </a:lnTo>
                  <a:lnTo>
                    <a:pt x="4485" y="1052"/>
                  </a:lnTo>
                  <a:lnTo>
                    <a:pt x="4558" y="1040"/>
                  </a:lnTo>
                  <a:lnTo>
                    <a:pt x="4668" y="1027"/>
                  </a:lnTo>
                  <a:lnTo>
                    <a:pt x="4729" y="1003"/>
                  </a:lnTo>
                  <a:lnTo>
                    <a:pt x="4826" y="979"/>
                  </a:lnTo>
                  <a:lnTo>
                    <a:pt x="4887" y="966"/>
                  </a:lnTo>
                  <a:lnTo>
                    <a:pt x="4973" y="942"/>
                  </a:lnTo>
                  <a:lnTo>
                    <a:pt x="5034" y="930"/>
                  </a:lnTo>
                  <a:lnTo>
                    <a:pt x="5107" y="893"/>
                  </a:lnTo>
                  <a:lnTo>
                    <a:pt x="5143" y="881"/>
                  </a:lnTo>
                  <a:cubicBezTo>
                    <a:pt x="5168" y="869"/>
                    <a:pt x="5180" y="857"/>
                    <a:pt x="5204" y="845"/>
                  </a:cubicBezTo>
                  <a:lnTo>
                    <a:pt x="5241" y="832"/>
                  </a:lnTo>
                  <a:lnTo>
                    <a:pt x="5289" y="796"/>
                  </a:lnTo>
                  <a:lnTo>
                    <a:pt x="5314" y="772"/>
                  </a:lnTo>
                  <a:cubicBezTo>
                    <a:pt x="5326" y="772"/>
                    <a:pt x="5338" y="759"/>
                    <a:pt x="5350" y="747"/>
                  </a:cubicBezTo>
                  <a:lnTo>
                    <a:pt x="5363" y="723"/>
                  </a:lnTo>
                  <a:cubicBezTo>
                    <a:pt x="5375" y="711"/>
                    <a:pt x="5375" y="698"/>
                    <a:pt x="5387" y="686"/>
                  </a:cubicBezTo>
                  <a:cubicBezTo>
                    <a:pt x="5387" y="686"/>
                    <a:pt x="5387" y="686"/>
                    <a:pt x="5387" y="674"/>
                  </a:cubicBezTo>
                  <a:cubicBezTo>
                    <a:pt x="5387" y="662"/>
                    <a:pt x="5387" y="650"/>
                    <a:pt x="5387" y="637"/>
                  </a:cubicBezTo>
                  <a:cubicBezTo>
                    <a:pt x="5387" y="528"/>
                    <a:pt x="5241" y="418"/>
                    <a:pt x="4973" y="321"/>
                  </a:cubicBezTo>
                  <a:cubicBezTo>
                    <a:pt x="4497" y="162"/>
                    <a:pt x="3657" y="28"/>
                    <a:pt x="2706" y="4"/>
                  </a:cubicBezTo>
                  <a:cubicBezTo>
                    <a:pt x="2607"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4574543" y="2564736"/>
              <a:ext cx="176797" cy="43872"/>
            </a:xfrm>
            <a:custGeom>
              <a:rect b="b" l="l" r="r" t="t"/>
              <a:pathLst>
                <a:path extrusionOk="0" h="1343" w="5412">
                  <a:moveTo>
                    <a:pt x="13" y="1"/>
                  </a:moveTo>
                  <a:lnTo>
                    <a:pt x="1" y="732"/>
                  </a:lnTo>
                  <a:cubicBezTo>
                    <a:pt x="1" y="756"/>
                    <a:pt x="1" y="781"/>
                    <a:pt x="13" y="805"/>
                  </a:cubicBezTo>
                  <a:cubicBezTo>
                    <a:pt x="25" y="817"/>
                    <a:pt x="37" y="842"/>
                    <a:pt x="49" y="854"/>
                  </a:cubicBezTo>
                  <a:cubicBezTo>
                    <a:pt x="74" y="866"/>
                    <a:pt x="86" y="890"/>
                    <a:pt x="110" y="903"/>
                  </a:cubicBezTo>
                  <a:lnTo>
                    <a:pt x="135" y="915"/>
                  </a:lnTo>
                  <a:lnTo>
                    <a:pt x="147" y="927"/>
                  </a:lnTo>
                  <a:lnTo>
                    <a:pt x="183" y="951"/>
                  </a:lnTo>
                  <a:lnTo>
                    <a:pt x="220" y="963"/>
                  </a:lnTo>
                  <a:cubicBezTo>
                    <a:pt x="244" y="988"/>
                    <a:pt x="281" y="1000"/>
                    <a:pt x="318" y="1024"/>
                  </a:cubicBezTo>
                  <a:lnTo>
                    <a:pt x="342" y="1024"/>
                  </a:lnTo>
                  <a:cubicBezTo>
                    <a:pt x="366" y="1037"/>
                    <a:pt x="403" y="1049"/>
                    <a:pt x="439" y="1061"/>
                  </a:cubicBezTo>
                  <a:lnTo>
                    <a:pt x="488" y="1073"/>
                  </a:lnTo>
                  <a:lnTo>
                    <a:pt x="586" y="1110"/>
                  </a:lnTo>
                  <a:lnTo>
                    <a:pt x="634" y="1110"/>
                  </a:lnTo>
                  <a:lnTo>
                    <a:pt x="756" y="1146"/>
                  </a:lnTo>
                  <a:lnTo>
                    <a:pt x="793" y="1158"/>
                  </a:lnTo>
                  <a:cubicBezTo>
                    <a:pt x="854" y="1171"/>
                    <a:pt x="915" y="1183"/>
                    <a:pt x="976" y="1195"/>
                  </a:cubicBezTo>
                  <a:lnTo>
                    <a:pt x="1012" y="1195"/>
                  </a:lnTo>
                  <a:lnTo>
                    <a:pt x="1158" y="1219"/>
                  </a:lnTo>
                  <a:lnTo>
                    <a:pt x="1219" y="1232"/>
                  </a:lnTo>
                  <a:lnTo>
                    <a:pt x="1365" y="1256"/>
                  </a:lnTo>
                  <a:lnTo>
                    <a:pt x="1426" y="1256"/>
                  </a:lnTo>
                  <a:lnTo>
                    <a:pt x="1609" y="1280"/>
                  </a:lnTo>
                  <a:lnTo>
                    <a:pt x="1646" y="1280"/>
                  </a:lnTo>
                  <a:lnTo>
                    <a:pt x="1865" y="1305"/>
                  </a:lnTo>
                  <a:lnTo>
                    <a:pt x="1938" y="1305"/>
                  </a:lnTo>
                  <a:lnTo>
                    <a:pt x="2109" y="1317"/>
                  </a:lnTo>
                  <a:lnTo>
                    <a:pt x="2194" y="1317"/>
                  </a:lnTo>
                  <a:lnTo>
                    <a:pt x="2365" y="1329"/>
                  </a:lnTo>
                  <a:lnTo>
                    <a:pt x="2438" y="1329"/>
                  </a:lnTo>
                  <a:lnTo>
                    <a:pt x="2682" y="1341"/>
                  </a:lnTo>
                  <a:cubicBezTo>
                    <a:pt x="2754" y="1342"/>
                    <a:pt x="2825" y="1343"/>
                    <a:pt x="2895" y="1343"/>
                  </a:cubicBezTo>
                  <a:cubicBezTo>
                    <a:pt x="4283" y="1343"/>
                    <a:pt x="5387" y="1119"/>
                    <a:pt x="5387" y="817"/>
                  </a:cubicBezTo>
                  <a:lnTo>
                    <a:pt x="5411" y="86"/>
                  </a:lnTo>
                  <a:lnTo>
                    <a:pt x="5411" y="86"/>
                  </a:lnTo>
                  <a:cubicBezTo>
                    <a:pt x="5400" y="392"/>
                    <a:pt x="4355" y="614"/>
                    <a:pt x="3013" y="614"/>
                  </a:cubicBezTo>
                  <a:cubicBezTo>
                    <a:pt x="2912" y="614"/>
                    <a:pt x="2810" y="613"/>
                    <a:pt x="2706" y="610"/>
                  </a:cubicBezTo>
                  <a:lnTo>
                    <a:pt x="2377" y="610"/>
                  </a:lnTo>
                  <a:lnTo>
                    <a:pt x="2206" y="598"/>
                  </a:lnTo>
                  <a:lnTo>
                    <a:pt x="2121" y="598"/>
                  </a:lnTo>
                  <a:lnTo>
                    <a:pt x="1950" y="586"/>
                  </a:lnTo>
                  <a:lnTo>
                    <a:pt x="1889" y="586"/>
                  </a:lnTo>
                  <a:lnTo>
                    <a:pt x="1658" y="561"/>
                  </a:lnTo>
                  <a:lnTo>
                    <a:pt x="1621" y="561"/>
                  </a:lnTo>
                  <a:lnTo>
                    <a:pt x="1451" y="537"/>
                  </a:lnTo>
                  <a:lnTo>
                    <a:pt x="1378" y="525"/>
                  </a:lnTo>
                  <a:lnTo>
                    <a:pt x="1244" y="500"/>
                  </a:lnTo>
                  <a:lnTo>
                    <a:pt x="1171" y="500"/>
                  </a:lnTo>
                  <a:lnTo>
                    <a:pt x="1024" y="464"/>
                  </a:lnTo>
                  <a:lnTo>
                    <a:pt x="976" y="464"/>
                  </a:lnTo>
                  <a:cubicBezTo>
                    <a:pt x="915" y="452"/>
                    <a:pt x="854" y="439"/>
                    <a:pt x="805" y="427"/>
                  </a:cubicBezTo>
                  <a:lnTo>
                    <a:pt x="768" y="415"/>
                  </a:lnTo>
                  <a:lnTo>
                    <a:pt x="647" y="391"/>
                  </a:lnTo>
                  <a:lnTo>
                    <a:pt x="598" y="379"/>
                  </a:lnTo>
                  <a:lnTo>
                    <a:pt x="500" y="342"/>
                  </a:lnTo>
                  <a:lnTo>
                    <a:pt x="452" y="330"/>
                  </a:lnTo>
                  <a:lnTo>
                    <a:pt x="354" y="293"/>
                  </a:lnTo>
                  <a:lnTo>
                    <a:pt x="330" y="281"/>
                  </a:lnTo>
                  <a:cubicBezTo>
                    <a:pt x="293" y="269"/>
                    <a:pt x="257" y="257"/>
                    <a:pt x="232" y="232"/>
                  </a:cubicBezTo>
                  <a:lnTo>
                    <a:pt x="208" y="220"/>
                  </a:lnTo>
                  <a:cubicBezTo>
                    <a:pt x="183" y="208"/>
                    <a:pt x="159" y="196"/>
                    <a:pt x="147" y="184"/>
                  </a:cubicBezTo>
                  <a:lnTo>
                    <a:pt x="123" y="171"/>
                  </a:lnTo>
                  <a:cubicBezTo>
                    <a:pt x="110" y="159"/>
                    <a:pt x="86" y="135"/>
                    <a:pt x="74" y="123"/>
                  </a:cubicBezTo>
                  <a:cubicBezTo>
                    <a:pt x="49" y="98"/>
                    <a:pt x="37" y="86"/>
                    <a:pt x="25" y="62"/>
                  </a:cubicBezTo>
                  <a:cubicBezTo>
                    <a:pt x="25" y="50"/>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4575360" y="2547912"/>
              <a:ext cx="175980" cy="37176"/>
            </a:xfrm>
            <a:custGeom>
              <a:rect b="b" l="l" r="r" t="t"/>
              <a:pathLst>
                <a:path extrusionOk="0" h="1138" w="5387">
                  <a:moveTo>
                    <a:pt x="2399" y="0"/>
                  </a:moveTo>
                  <a:cubicBezTo>
                    <a:pt x="1055" y="0"/>
                    <a:pt x="0" y="222"/>
                    <a:pt x="0" y="528"/>
                  </a:cubicBezTo>
                  <a:cubicBezTo>
                    <a:pt x="0" y="540"/>
                    <a:pt x="0" y="540"/>
                    <a:pt x="0" y="552"/>
                  </a:cubicBezTo>
                  <a:lnTo>
                    <a:pt x="0" y="565"/>
                  </a:lnTo>
                  <a:cubicBezTo>
                    <a:pt x="12" y="577"/>
                    <a:pt x="24" y="589"/>
                    <a:pt x="37" y="601"/>
                  </a:cubicBezTo>
                  <a:lnTo>
                    <a:pt x="49" y="613"/>
                  </a:lnTo>
                  <a:lnTo>
                    <a:pt x="85" y="650"/>
                  </a:lnTo>
                  <a:lnTo>
                    <a:pt x="110" y="674"/>
                  </a:lnTo>
                  <a:lnTo>
                    <a:pt x="158" y="711"/>
                  </a:lnTo>
                  <a:lnTo>
                    <a:pt x="183" y="723"/>
                  </a:lnTo>
                  <a:lnTo>
                    <a:pt x="256" y="760"/>
                  </a:lnTo>
                  <a:lnTo>
                    <a:pt x="280" y="784"/>
                  </a:lnTo>
                  <a:lnTo>
                    <a:pt x="366" y="820"/>
                  </a:lnTo>
                  <a:lnTo>
                    <a:pt x="402" y="833"/>
                  </a:lnTo>
                  <a:lnTo>
                    <a:pt x="500" y="869"/>
                  </a:lnTo>
                  <a:lnTo>
                    <a:pt x="548" y="881"/>
                  </a:lnTo>
                  <a:lnTo>
                    <a:pt x="658" y="906"/>
                  </a:lnTo>
                  <a:lnTo>
                    <a:pt x="707" y="918"/>
                  </a:lnTo>
                  <a:lnTo>
                    <a:pt x="829" y="954"/>
                  </a:lnTo>
                  <a:lnTo>
                    <a:pt x="890" y="967"/>
                  </a:lnTo>
                  <a:lnTo>
                    <a:pt x="1024" y="991"/>
                  </a:lnTo>
                  <a:lnTo>
                    <a:pt x="1085" y="1003"/>
                  </a:lnTo>
                  <a:lnTo>
                    <a:pt x="1219" y="1028"/>
                  </a:lnTo>
                  <a:lnTo>
                    <a:pt x="1292" y="1040"/>
                  </a:lnTo>
                  <a:lnTo>
                    <a:pt x="1438" y="1064"/>
                  </a:lnTo>
                  <a:lnTo>
                    <a:pt x="1511" y="1064"/>
                  </a:lnTo>
                  <a:lnTo>
                    <a:pt x="1670" y="1076"/>
                  </a:lnTo>
                  <a:lnTo>
                    <a:pt x="1730" y="1076"/>
                  </a:lnTo>
                  <a:lnTo>
                    <a:pt x="1913" y="1101"/>
                  </a:lnTo>
                  <a:lnTo>
                    <a:pt x="1962" y="1101"/>
                  </a:lnTo>
                  <a:lnTo>
                    <a:pt x="2169" y="1113"/>
                  </a:lnTo>
                  <a:lnTo>
                    <a:pt x="2194" y="1113"/>
                  </a:lnTo>
                  <a:cubicBezTo>
                    <a:pt x="2352" y="1125"/>
                    <a:pt x="2523" y="1137"/>
                    <a:pt x="2693" y="1137"/>
                  </a:cubicBezTo>
                  <a:lnTo>
                    <a:pt x="3717" y="1137"/>
                  </a:lnTo>
                  <a:lnTo>
                    <a:pt x="3863" y="1125"/>
                  </a:lnTo>
                  <a:lnTo>
                    <a:pt x="3948" y="1125"/>
                  </a:lnTo>
                  <a:cubicBezTo>
                    <a:pt x="3997" y="1125"/>
                    <a:pt x="4034" y="1113"/>
                    <a:pt x="4082" y="1113"/>
                  </a:cubicBezTo>
                  <a:lnTo>
                    <a:pt x="4168" y="1101"/>
                  </a:lnTo>
                  <a:lnTo>
                    <a:pt x="4289" y="1089"/>
                  </a:lnTo>
                  <a:lnTo>
                    <a:pt x="4375" y="1076"/>
                  </a:lnTo>
                  <a:lnTo>
                    <a:pt x="4497" y="1052"/>
                  </a:lnTo>
                  <a:lnTo>
                    <a:pt x="4570" y="1040"/>
                  </a:lnTo>
                  <a:lnTo>
                    <a:pt x="4667" y="1015"/>
                  </a:lnTo>
                  <a:lnTo>
                    <a:pt x="4740" y="1003"/>
                  </a:lnTo>
                  <a:lnTo>
                    <a:pt x="4838" y="979"/>
                  </a:lnTo>
                  <a:lnTo>
                    <a:pt x="4887" y="967"/>
                  </a:lnTo>
                  <a:cubicBezTo>
                    <a:pt x="4923" y="954"/>
                    <a:pt x="4948" y="942"/>
                    <a:pt x="4984" y="942"/>
                  </a:cubicBezTo>
                  <a:lnTo>
                    <a:pt x="5033" y="918"/>
                  </a:lnTo>
                  <a:lnTo>
                    <a:pt x="5106" y="894"/>
                  </a:lnTo>
                  <a:cubicBezTo>
                    <a:pt x="5118" y="894"/>
                    <a:pt x="5130" y="881"/>
                    <a:pt x="5155" y="869"/>
                  </a:cubicBezTo>
                  <a:cubicBezTo>
                    <a:pt x="5167" y="869"/>
                    <a:pt x="5191" y="857"/>
                    <a:pt x="5203" y="845"/>
                  </a:cubicBezTo>
                  <a:lnTo>
                    <a:pt x="5240" y="820"/>
                  </a:lnTo>
                  <a:lnTo>
                    <a:pt x="5289" y="796"/>
                  </a:lnTo>
                  <a:lnTo>
                    <a:pt x="5313" y="772"/>
                  </a:lnTo>
                  <a:cubicBezTo>
                    <a:pt x="5325" y="760"/>
                    <a:pt x="5337" y="747"/>
                    <a:pt x="5350" y="747"/>
                  </a:cubicBezTo>
                  <a:lnTo>
                    <a:pt x="5374" y="723"/>
                  </a:lnTo>
                  <a:cubicBezTo>
                    <a:pt x="5374" y="711"/>
                    <a:pt x="5374" y="699"/>
                    <a:pt x="5386" y="686"/>
                  </a:cubicBezTo>
                  <a:cubicBezTo>
                    <a:pt x="5386" y="686"/>
                    <a:pt x="5386" y="674"/>
                    <a:pt x="5386" y="674"/>
                  </a:cubicBezTo>
                  <a:cubicBezTo>
                    <a:pt x="5386" y="662"/>
                    <a:pt x="5386" y="650"/>
                    <a:pt x="5386" y="638"/>
                  </a:cubicBezTo>
                  <a:cubicBezTo>
                    <a:pt x="5386" y="528"/>
                    <a:pt x="5228" y="418"/>
                    <a:pt x="4972" y="321"/>
                  </a:cubicBezTo>
                  <a:cubicBezTo>
                    <a:pt x="4497" y="150"/>
                    <a:pt x="3656" y="16"/>
                    <a:pt x="2705"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4578921" y="2537262"/>
              <a:ext cx="176404" cy="43578"/>
            </a:xfrm>
            <a:custGeom>
              <a:rect b="b" l="l" r="r" t="t"/>
              <a:pathLst>
                <a:path extrusionOk="0" h="1334" w="5400">
                  <a:moveTo>
                    <a:pt x="5399" y="86"/>
                  </a:moveTo>
                  <a:lnTo>
                    <a:pt x="5399" y="90"/>
                  </a:lnTo>
                  <a:lnTo>
                    <a:pt x="5399" y="90"/>
                  </a:lnTo>
                  <a:cubicBezTo>
                    <a:pt x="5399" y="89"/>
                    <a:pt x="5399" y="88"/>
                    <a:pt x="5399" y="86"/>
                  </a:cubicBezTo>
                  <a:close/>
                  <a:moveTo>
                    <a:pt x="13" y="1"/>
                  </a:moveTo>
                  <a:lnTo>
                    <a:pt x="1" y="732"/>
                  </a:lnTo>
                  <a:cubicBezTo>
                    <a:pt x="1" y="744"/>
                    <a:pt x="1" y="769"/>
                    <a:pt x="13" y="781"/>
                  </a:cubicBezTo>
                  <a:cubicBezTo>
                    <a:pt x="25" y="805"/>
                    <a:pt x="37" y="817"/>
                    <a:pt x="49" y="842"/>
                  </a:cubicBezTo>
                  <a:cubicBezTo>
                    <a:pt x="74" y="854"/>
                    <a:pt x="86" y="878"/>
                    <a:pt x="110" y="891"/>
                  </a:cubicBezTo>
                  <a:lnTo>
                    <a:pt x="123" y="903"/>
                  </a:lnTo>
                  <a:lnTo>
                    <a:pt x="147" y="915"/>
                  </a:lnTo>
                  <a:lnTo>
                    <a:pt x="184" y="939"/>
                  </a:lnTo>
                  <a:lnTo>
                    <a:pt x="208" y="951"/>
                  </a:lnTo>
                  <a:cubicBezTo>
                    <a:pt x="244" y="976"/>
                    <a:pt x="281" y="988"/>
                    <a:pt x="318" y="1000"/>
                  </a:cubicBezTo>
                  <a:lnTo>
                    <a:pt x="330" y="1000"/>
                  </a:lnTo>
                  <a:lnTo>
                    <a:pt x="439" y="1049"/>
                  </a:lnTo>
                  <a:lnTo>
                    <a:pt x="476" y="1061"/>
                  </a:lnTo>
                  <a:lnTo>
                    <a:pt x="573" y="1086"/>
                  </a:lnTo>
                  <a:lnTo>
                    <a:pt x="622" y="1098"/>
                  </a:lnTo>
                  <a:lnTo>
                    <a:pt x="744" y="1134"/>
                  </a:lnTo>
                  <a:lnTo>
                    <a:pt x="781" y="1146"/>
                  </a:lnTo>
                  <a:lnTo>
                    <a:pt x="963" y="1183"/>
                  </a:lnTo>
                  <a:lnTo>
                    <a:pt x="1000" y="1195"/>
                  </a:lnTo>
                  <a:lnTo>
                    <a:pt x="1158" y="1220"/>
                  </a:lnTo>
                  <a:lnTo>
                    <a:pt x="1219" y="1232"/>
                  </a:lnTo>
                  <a:lnTo>
                    <a:pt x="1366" y="1244"/>
                  </a:lnTo>
                  <a:lnTo>
                    <a:pt x="1426" y="1256"/>
                  </a:lnTo>
                  <a:lnTo>
                    <a:pt x="1609" y="1280"/>
                  </a:lnTo>
                  <a:lnTo>
                    <a:pt x="1646" y="1280"/>
                  </a:lnTo>
                  <a:cubicBezTo>
                    <a:pt x="1719" y="1293"/>
                    <a:pt x="1792" y="1293"/>
                    <a:pt x="1865" y="1305"/>
                  </a:cubicBezTo>
                  <a:lnTo>
                    <a:pt x="1938" y="1305"/>
                  </a:lnTo>
                  <a:lnTo>
                    <a:pt x="2097" y="1317"/>
                  </a:lnTo>
                  <a:lnTo>
                    <a:pt x="2182" y="1317"/>
                  </a:lnTo>
                  <a:lnTo>
                    <a:pt x="2353" y="1329"/>
                  </a:lnTo>
                  <a:lnTo>
                    <a:pt x="2682" y="1329"/>
                  </a:lnTo>
                  <a:cubicBezTo>
                    <a:pt x="2785" y="1332"/>
                    <a:pt x="2888" y="1333"/>
                    <a:pt x="2988" y="1333"/>
                  </a:cubicBezTo>
                  <a:cubicBezTo>
                    <a:pt x="4331" y="1333"/>
                    <a:pt x="5376" y="1111"/>
                    <a:pt x="5387" y="805"/>
                  </a:cubicBezTo>
                  <a:lnTo>
                    <a:pt x="5399" y="90"/>
                  </a:lnTo>
                  <a:lnTo>
                    <a:pt x="5399" y="90"/>
                  </a:lnTo>
                  <a:cubicBezTo>
                    <a:pt x="5389" y="384"/>
                    <a:pt x="4332" y="614"/>
                    <a:pt x="2988" y="614"/>
                  </a:cubicBezTo>
                  <a:cubicBezTo>
                    <a:pt x="2891" y="614"/>
                    <a:pt x="2793" y="613"/>
                    <a:pt x="2694" y="610"/>
                  </a:cubicBezTo>
                  <a:cubicBezTo>
                    <a:pt x="2609" y="598"/>
                    <a:pt x="2535" y="598"/>
                    <a:pt x="2450" y="598"/>
                  </a:cubicBezTo>
                  <a:lnTo>
                    <a:pt x="2121" y="598"/>
                  </a:lnTo>
                  <a:lnTo>
                    <a:pt x="1950" y="586"/>
                  </a:lnTo>
                  <a:lnTo>
                    <a:pt x="1877" y="586"/>
                  </a:lnTo>
                  <a:cubicBezTo>
                    <a:pt x="1804" y="574"/>
                    <a:pt x="1731" y="562"/>
                    <a:pt x="1658" y="562"/>
                  </a:cubicBezTo>
                  <a:lnTo>
                    <a:pt x="1621" y="562"/>
                  </a:lnTo>
                  <a:lnTo>
                    <a:pt x="1439" y="537"/>
                  </a:lnTo>
                  <a:lnTo>
                    <a:pt x="1378" y="525"/>
                  </a:lnTo>
                  <a:lnTo>
                    <a:pt x="1231" y="501"/>
                  </a:lnTo>
                  <a:lnTo>
                    <a:pt x="1171" y="488"/>
                  </a:lnTo>
                  <a:lnTo>
                    <a:pt x="1012" y="464"/>
                  </a:lnTo>
                  <a:lnTo>
                    <a:pt x="976" y="452"/>
                  </a:lnTo>
                  <a:cubicBezTo>
                    <a:pt x="915" y="452"/>
                    <a:pt x="854" y="427"/>
                    <a:pt x="805" y="415"/>
                  </a:cubicBezTo>
                  <a:lnTo>
                    <a:pt x="768" y="415"/>
                  </a:lnTo>
                  <a:lnTo>
                    <a:pt x="647" y="379"/>
                  </a:lnTo>
                  <a:lnTo>
                    <a:pt x="586" y="367"/>
                  </a:lnTo>
                  <a:lnTo>
                    <a:pt x="500" y="330"/>
                  </a:lnTo>
                  <a:lnTo>
                    <a:pt x="452" y="318"/>
                  </a:lnTo>
                  <a:lnTo>
                    <a:pt x="342" y="281"/>
                  </a:lnTo>
                  <a:lnTo>
                    <a:pt x="330" y="281"/>
                  </a:lnTo>
                  <a:cubicBezTo>
                    <a:pt x="293" y="269"/>
                    <a:pt x="257" y="245"/>
                    <a:pt x="232" y="232"/>
                  </a:cubicBezTo>
                  <a:lnTo>
                    <a:pt x="208" y="220"/>
                  </a:lnTo>
                  <a:cubicBezTo>
                    <a:pt x="184" y="208"/>
                    <a:pt x="159" y="196"/>
                    <a:pt x="147" y="184"/>
                  </a:cubicBezTo>
                  <a:lnTo>
                    <a:pt x="123" y="172"/>
                  </a:lnTo>
                  <a:cubicBezTo>
                    <a:pt x="98" y="147"/>
                    <a:pt x="86" y="135"/>
                    <a:pt x="62" y="111"/>
                  </a:cubicBezTo>
                  <a:cubicBezTo>
                    <a:pt x="49" y="98"/>
                    <a:pt x="37" y="74"/>
                    <a:pt x="25" y="62"/>
                  </a:cubicBezTo>
                  <a:cubicBezTo>
                    <a:pt x="25" y="38"/>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4579737" y="2520503"/>
              <a:ext cx="175980" cy="37502"/>
            </a:xfrm>
            <a:custGeom>
              <a:rect b="b" l="l" r="r" t="t"/>
              <a:pathLst>
                <a:path extrusionOk="0" h="1148" w="5387">
                  <a:moveTo>
                    <a:pt x="2492" y="0"/>
                  </a:moveTo>
                  <a:cubicBezTo>
                    <a:pt x="1105" y="0"/>
                    <a:pt x="12" y="225"/>
                    <a:pt x="0" y="526"/>
                  </a:cubicBezTo>
                  <a:cubicBezTo>
                    <a:pt x="0" y="538"/>
                    <a:pt x="0" y="551"/>
                    <a:pt x="0" y="563"/>
                  </a:cubicBezTo>
                  <a:cubicBezTo>
                    <a:pt x="0" y="575"/>
                    <a:pt x="12" y="587"/>
                    <a:pt x="24" y="599"/>
                  </a:cubicBezTo>
                  <a:cubicBezTo>
                    <a:pt x="24" y="611"/>
                    <a:pt x="24" y="611"/>
                    <a:pt x="37" y="624"/>
                  </a:cubicBezTo>
                  <a:cubicBezTo>
                    <a:pt x="49" y="636"/>
                    <a:pt x="61" y="648"/>
                    <a:pt x="73" y="660"/>
                  </a:cubicBezTo>
                  <a:lnTo>
                    <a:pt x="85" y="672"/>
                  </a:lnTo>
                  <a:cubicBezTo>
                    <a:pt x="110" y="685"/>
                    <a:pt x="122" y="697"/>
                    <a:pt x="146" y="709"/>
                  </a:cubicBezTo>
                  <a:lnTo>
                    <a:pt x="171" y="733"/>
                  </a:lnTo>
                  <a:lnTo>
                    <a:pt x="232" y="770"/>
                  </a:lnTo>
                  <a:lnTo>
                    <a:pt x="268" y="782"/>
                  </a:lnTo>
                  <a:lnTo>
                    <a:pt x="353" y="819"/>
                  </a:lnTo>
                  <a:lnTo>
                    <a:pt x="390" y="831"/>
                  </a:lnTo>
                  <a:lnTo>
                    <a:pt x="488" y="867"/>
                  </a:lnTo>
                  <a:lnTo>
                    <a:pt x="536" y="880"/>
                  </a:lnTo>
                  <a:lnTo>
                    <a:pt x="646" y="916"/>
                  </a:lnTo>
                  <a:lnTo>
                    <a:pt x="695" y="928"/>
                  </a:lnTo>
                  <a:lnTo>
                    <a:pt x="817" y="953"/>
                  </a:lnTo>
                  <a:lnTo>
                    <a:pt x="865" y="965"/>
                  </a:lnTo>
                  <a:lnTo>
                    <a:pt x="999" y="989"/>
                  </a:lnTo>
                  <a:lnTo>
                    <a:pt x="1060" y="1001"/>
                  </a:lnTo>
                  <a:lnTo>
                    <a:pt x="1206" y="1026"/>
                  </a:lnTo>
                  <a:lnTo>
                    <a:pt x="1267" y="1038"/>
                  </a:lnTo>
                  <a:lnTo>
                    <a:pt x="1426" y="1062"/>
                  </a:lnTo>
                  <a:lnTo>
                    <a:pt x="1487" y="1075"/>
                  </a:lnTo>
                  <a:lnTo>
                    <a:pt x="1657" y="1099"/>
                  </a:lnTo>
                  <a:lnTo>
                    <a:pt x="1718" y="1099"/>
                  </a:lnTo>
                  <a:lnTo>
                    <a:pt x="1901" y="1111"/>
                  </a:lnTo>
                  <a:lnTo>
                    <a:pt x="1950" y="1111"/>
                  </a:lnTo>
                  <a:lnTo>
                    <a:pt x="2157" y="1123"/>
                  </a:lnTo>
                  <a:lnTo>
                    <a:pt x="2169" y="1123"/>
                  </a:lnTo>
                  <a:cubicBezTo>
                    <a:pt x="2340" y="1135"/>
                    <a:pt x="2510" y="1148"/>
                    <a:pt x="2681" y="1148"/>
                  </a:cubicBezTo>
                  <a:lnTo>
                    <a:pt x="3461" y="1148"/>
                  </a:lnTo>
                  <a:cubicBezTo>
                    <a:pt x="3522" y="1135"/>
                    <a:pt x="3571" y="1135"/>
                    <a:pt x="3632" y="1135"/>
                  </a:cubicBezTo>
                  <a:lnTo>
                    <a:pt x="3705" y="1135"/>
                  </a:lnTo>
                  <a:lnTo>
                    <a:pt x="3863" y="1123"/>
                  </a:lnTo>
                  <a:lnTo>
                    <a:pt x="3948" y="1123"/>
                  </a:lnTo>
                  <a:lnTo>
                    <a:pt x="4082" y="1111"/>
                  </a:lnTo>
                  <a:lnTo>
                    <a:pt x="4168" y="1111"/>
                  </a:lnTo>
                  <a:lnTo>
                    <a:pt x="4290" y="1087"/>
                  </a:lnTo>
                  <a:lnTo>
                    <a:pt x="4375" y="1075"/>
                  </a:lnTo>
                  <a:lnTo>
                    <a:pt x="4485" y="1062"/>
                  </a:lnTo>
                  <a:lnTo>
                    <a:pt x="4558" y="1050"/>
                  </a:lnTo>
                  <a:lnTo>
                    <a:pt x="4667" y="1026"/>
                  </a:lnTo>
                  <a:lnTo>
                    <a:pt x="4740" y="1014"/>
                  </a:lnTo>
                  <a:lnTo>
                    <a:pt x="4838" y="989"/>
                  </a:lnTo>
                  <a:lnTo>
                    <a:pt x="4887" y="965"/>
                  </a:lnTo>
                  <a:lnTo>
                    <a:pt x="4972" y="940"/>
                  </a:lnTo>
                  <a:lnTo>
                    <a:pt x="5033" y="928"/>
                  </a:lnTo>
                  <a:cubicBezTo>
                    <a:pt x="5057" y="916"/>
                    <a:pt x="5082" y="904"/>
                    <a:pt x="5106" y="904"/>
                  </a:cubicBezTo>
                  <a:lnTo>
                    <a:pt x="5143" y="880"/>
                  </a:lnTo>
                  <a:lnTo>
                    <a:pt x="5203" y="855"/>
                  </a:lnTo>
                  <a:lnTo>
                    <a:pt x="5240" y="831"/>
                  </a:lnTo>
                  <a:lnTo>
                    <a:pt x="5289" y="794"/>
                  </a:lnTo>
                  <a:lnTo>
                    <a:pt x="5313" y="782"/>
                  </a:lnTo>
                  <a:lnTo>
                    <a:pt x="5350" y="745"/>
                  </a:lnTo>
                  <a:cubicBezTo>
                    <a:pt x="5350" y="733"/>
                    <a:pt x="5362" y="733"/>
                    <a:pt x="5362" y="721"/>
                  </a:cubicBezTo>
                  <a:cubicBezTo>
                    <a:pt x="5374" y="709"/>
                    <a:pt x="5374" y="697"/>
                    <a:pt x="5386" y="697"/>
                  </a:cubicBezTo>
                  <a:cubicBezTo>
                    <a:pt x="5386" y="685"/>
                    <a:pt x="5386" y="685"/>
                    <a:pt x="5386" y="685"/>
                  </a:cubicBezTo>
                  <a:cubicBezTo>
                    <a:pt x="5386" y="672"/>
                    <a:pt x="5386" y="660"/>
                    <a:pt x="5386" y="648"/>
                  </a:cubicBezTo>
                  <a:cubicBezTo>
                    <a:pt x="5386" y="526"/>
                    <a:pt x="5228" y="416"/>
                    <a:pt x="4960" y="319"/>
                  </a:cubicBezTo>
                  <a:cubicBezTo>
                    <a:pt x="4485" y="161"/>
                    <a:pt x="3656" y="27"/>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4574151" y="2509821"/>
              <a:ext cx="176372" cy="43121"/>
            </a:xfrm>
            <a:custGeom>
              <a:rect b="b" l="l" r="r" t="t"/>
              <a:pathLst>
                <a:path extrusionOk="0" h="1320" w="5399">
                  <a:moveTo>
                    <a:pt x="13" y="0"/>
                  </a:moveTo>
                  <a:lnTo>
                    <a:pt x="0" y="719"/>
                  </a:lnTo>
                  <a:cubicBezTo>
                    <a:pt x="0" y="756"/>
                    <a:pt x="0" y="780"/>
                    <a:pt x="13" y="804"/>
                  </a:cubicBezTo>
                  <a:cubicBezTo>
                    <a:pt x="25" y="817"/>
                    <a:pt x="37" y="841"/>
                    <a:pt x="49" y="853"/>
                  </a:cubicBezTo>
                  <a:cubicBezTo>
                    <a:pt x="74" y="878"/>
                    <a:pt x="86" y="890"/>
                    <a:pt x="110" y="902"/>
                  </a:cubicBezTo>
                  <a:lnTo>
                    <a:pt x="122" y="914"/>
                  </a:lnTo>
                  <a:lnTo>
                    <a:pt x="147" y="926"/>
                  </a:lnTo>
                  <a:lnTo>
                    <a:pt x="183" y="951"/>
                  </a:lnTo>
                  <a:lnTo>
                    <a:pt x="208" y="975"/>
                  </a:lnTo>
                  <a:cubicBezTo>
                    <a:pt x="244" y="987"/>
                    <a:pt x="281" y="999"/>
                    <a:pt x="317" y="1024"/>
                  </a:cubicBezTo>
                  <a:lnTo>
                    <a:pt x="330" y="1024"/>
                  </a:lnTo>
                  <a:lnTo>
                    <a:pt x="439" y="1060"/>
                  </a:lnTo>
                  <a:lnTo>
                    <a:pt x="476" y="1072"/>
                  </a:lnTo>
                  <a:lnTo>
                    <a:pt x="573" y="1097"/>
                  </a:lnTo>
                  <a:lnTo>
                    <a:pt x="622" y="1121"/>
                  </a:lnTo>
                  <a:lnTo>
                    <a:pt x="744" y="1146"/>
                  </a:lnTo>
                  <a:lnTo>
                    <a:pt x="793" y="1158"/>
                  </a:lnTo>
                  <a:cubicBezTo>
                    <a:pt x="841" y="1170"/>
                    <a:pt x="902" y="1182"/>
                    <a:pt x="963" y="1194"/>
                  </a:cubicBezTo>
                  <a:lnTo>
                    <a:pt x="1000" y="1207"/>
                  </a:lnTo>
                  <a:lnTo>
                    <a:pt x="1146" y="1231"/>
                  </a:lnTo>
                  <a:lnTo>
                    <a:pt x="1219" y="1243"/>
                  </a:lnTo>
                  <a:lnTo>
                    <a:pt x="1353" y="1267"/>
                  </a:lnTo>
                  <a:lnTo>
                    <a:pt x="1414" y="1255"/>
                  </a:lnTo>
                  <a:cubicBezTo>
                    <a:pt x="1475" y="1255"/>
                    <a:pt x="1536" y="1267"/>
                    <a:pt x="1597" y="1280"/>
                  </a:cubicBezTo>
                  <a:lnTo>
                    <a:pt x="1633" y="1280"/>
                  </a:lnTo>
                  <a:lnTo>
                    <a:pt x="1853" y="1292"/>
                  </a:lnTo>
                  <a:lnTo>
                    <a:pt x="1926" y="1292"/>
                  </a:lnTo>
                  <a:lnTo>
                    <a:pt x="2096" y="1316"/>
                  </a:lnTo>
                  <a:lnTo>
                    <a:pt x="2669" y="1316"/>
                  </a:lnTo>
                  <a:cubicBezTo>
                    <a:pt x="2773" y="1319"/>
                    <a:pt x="2875" y="1320"/>
                    <a:pt x="2976" y="1320"/>
                  </a:cubicBezTo>
                  <a:cubicBezTo>
                    <a:pt x="4320" y="1320"/>
                    <a:pt x="5374" y="1098"/>
                    <a:pt x="5374" y="792"/>
                  </a:cubicBezTo>
                  <a:lnTo>
                    <a:pt x="5399" y="73"/>
                  </a:lnTo>
                  <a:lnTo>
                    <a:pt x="5399" y="73"/>
                  </a:lnTo>
                  <a:cubicBezTo>
                    <a:pt x="5387" y="369"/>
                    <a:pt x="4336" y="601"/>
                    <a:pt x="2988" y="601"/>
                  </a:cubicBezTo>
                  <a:cubicBezTo>
                    <a:pt x="2891" y="601"/>
                    <a:pt x="2793" y="600"/>
                    <a:pt x="2694" y="597"/>
                  </a:cubicBezTo>
                  <a:lnTo>
                    <a:pt x="2365" y="597"/>
                  </a:lnTo>
                  <a:lnTo>
                    <a:pt x="2194" y="585"/>
                  </a:lnTo>
                  <a:lnTo>
                    <a:pt x="2109" y="585"/>
                  </a:lnTo>
                  <a:cubicBezTo>
                    <a:pt x="2048" y="585"/>
                    <a:pt x="1999" y="573"/>
                    <a:pt x="1938" y="573"/>
                  </a:cubicBezTo>
                  <a:lnTo>
                    <a:pt x="1877" y="573"/>
                  </a:lnTo>
                  <a:lnTo>
                    <a:pt x="1646" y="548"/>
                  </a:lnTo>
                  <a:lnTo>
                    <a:pt x="1609" y="548"/>
                  </a:lnTo>
                  <a:lnTo>
                    <a:pt x="1438" y="536"/>
                  </a:lnTo>
                  <a:lnTo>
                    <a:pt x="1365" y="524"/>
                  </a:lnTo>
                  <a:lnTo>
                    <a:pt x="1231" y="500"/>
                  </a:lnTo>
                  <a:lnTo>
                    <a:pt x="1158" y="488"/>
                  </a:lnTo>
                  <a:lnTo>
                    <a:pt x="1012" y="463"/>
                  </a:lnTo>
                  <a:lnTo>
                    <a:pt x="975" y="451"/>
                  </a:lnTo>
                  <a:cubicBezTo>
                    <a:pt x="914" y="439"/>
                    <a:pt x="854" y="427"/>
                    <a:pt x="805" y="414"/>
                  </a:cubicBezTo>
                  <a:lnTo>
                    <a:pt x="756" y="402"/>
                  </a:lnTo>
                  <a:lnTo>
                    <a:pt x="646" y="378"/>
                  </a:lnTo>
                  <a:lnTo>
                    <a:pt x="585" y="366"/>
                  </a:lnTo>
                  <a:lnTo>
                    <a:pt x="488" y="329"/>
                  </a:lnTo>
                  <a:lnTo>
                    <a:pt x="451" y="317"/>
                  </a:lnTo>
                  <a:cubicBezTo>
                    <a:pt x="415" y="305"/>
                    <a:pt x="378" y="293"/>
                    <a:pt x="342" y="280"/>
                  </a:cubicBezTo>
                  <a:lnTo>
                    <a:pt x="330" y="280"/>
                  </a:lnTo>
                  <a:cubicBezTo>
                    <a:pt x="293" y="256"/>
                    <a:pt x="256" y="244"/>
                    <a:pt x="220" y="232"/>
                  </a:cubicBezTo>
                  <a:lnTo>
                    <a:pt x="195" y="219"/>
                  </a:lnTo>
                  <a:cubicBezTo>
                    <a:pt x="183" y="207"/>
                    <a:pt x="159" y="195"/>
                    <a:pt x="135" y="171"/>
                  </a:cubicBezTo>
                  <a:lnTo>
                    <a:pt x="122" y="159"/>
                  </a:lnTo>
                  <a:cubicBezTo>
                    <a:pt x="98" y="146"/>
                    <a:pt x="86" y="134"/>
                    <a:pt x="61" y="110"/>
                  </a:cubicBezTo>
                  <a:cubicBezTo>
                    <a:pt x="49" y="98"/>
                    <a:pt x="37" y="73"/>
                    <a:pt x="25" y="61"/>
                  </a:cubicBezTo>
                  <a:cubicBezTo>
                    <a:pt x="13" y="37"/>
                    <a:pt x="13" y="24"/>
                    <a:pt x="13"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4574935" y="2492637"/>
              <a:ext cx="176012" cy="37502"/>
            </a:xfrm>
            <a:custGeom>
              <a:rect b="b" l="l" r="r" t="t"/>
              <a:pathLst>
                <a:path extrusionOk="0" h="1148" w="5388">
                  <a:moveTo>
                    <a:pt x="2492" y="0"/>
                  </a:moveTo>
                  <a:cubicBezTo>
                    <a:pt x="1104" y="0"/>
                    <a:pt x="1" y="225"/>
                    <a:pt x="1" y="526"/>
                  </a:cubicBezTo>
                  <a:cubicBezTo>
                    <a:pt x="1" y="538"/>
                    <a:pt x="1" y="550"/>
                    <a:pt x="1" y="563"/>
                  </a:cubicBezTo>
                  <a:lnTo>
                    <a:pt x="1" y="575"/>
                  </a:lnTo>
                  <a:cubicBezTo>
                    <a:pt x="1" y="587"/>
                    <a:pt x="13" y="599"/>
                    <a:pt x="25" y="599"/>
                  </a:cubicBezTo>
                  <a:lnTo>
                    <a:pt x="37" y="624"/>
                  </a:lnTo>
                  <a:cubicBezTo>
                    <a:pt x="37" y="636"/>
                    <a:pt x="50" y="648"/>
                    <a:pt x="62" y="660"/>
                  </a:cubicBezTo>
                  <a:lnTo>
                    <a:pt x="86" y="685"/>
                  </a:lnTo>
                  <a:cubicBezTo>
                    <a:pt x="111" y="697"/>
                    <a:pt x="123" y="709"/>
                    <a:pt x="135" y="721"/>
                  </a:cubicBezTo>
                  <a:lnTo>
                    <a:pt x="159" y="733"/>
                  </a:lnTo>
                  <a:cubicBezTo>
                    <a:pt x="184" y="745"/>
                    <a:pt x="208" y="758"/>
                    <a:pt x="232" y="770"/>
                  </a:cubicBezTo>
                  <a:lnTo>
                    <a:pt x="269" y="782"/>
                  </a:lnTo>
                  <a:cubicBezTo>
                    <a:pt x="293" y="794"/>
                    <a:pt x="318" y="806"/>
                    <a:pt x="354" y="819"/>
                  </a:cubicBezTo>
                  <a:lnTo>
                    <a:pt x="391" y="831"/>
                  </a:lnTo>
                  <a:cubicBezTo>
                    <a:pt x="415" y="843"/>
                    <a:pt x="452" y="855"/>
                    <a:pt x="488" y="867"/>
                  </a:cubicBezTo>
                  <a:lnTo>
                    <a:pt x="525" y="880"/>
                  </a:lnTo>
                  <a:lnTo>
                    <a:pt x="635" y="916"/>
                  </a:lnTo>
                  <a:lnTo>
                    <a:pt x="683" y="928"/>
                  </a:lnTo>
                  <a:lnTo>
                    <a:pt x="817" y="965"/>
                  </a:lnTo>
                  <a:lnTo>
                    <a:pt x="866" y="977"/>
                  </a:lnTo>
                  <a:lnTo>
                    <a:pt x="1000" y="1001"/>
                  </a:lnTo>
                  <a:lnTo>
                    <a:pt x="1061" y="1014"/>
                  </a:lnTo>
                  <a:lnTo>
                    <a:pt x="1207" y="1038"/>
                  </a:lnTo>
                  <a:lnTo>
                    <a:pt x="1268" y="1050"/>
                  </a:lnTo>
                  <a:lnTo>
                    <a:pt x="1427" y="1062"/>
                  </a:lnTo>
                  <a:lnTo>
                    <a:pt x="1488" y="1074"/>
                  </a:lnTo>
                  <a:lnTo>
                    <a:pt x="1646" y="1099"/>
                  </a:lnTo>
                  <a:lnTo>
                    <a:pt x="1719" y="1099"/>
                  </a:lnTo>
                  <a:lnTo>
                    <a:pt x="1890" y="1111"/>
                  </a:lnTo>
                  <a:lnTo>
                    <a:pt x="1951" y="1111"/>
                  </a:lnTo>
                  <a:lnTo>
                    <a:pt x="2146" y="1123"/>
                  </a:lnTo>
                  <a:lnTo>
                    <a:pt x="2170" y="1123"/>
                  </a:lnTo>
                  <a:cubicBezTo>
                    <a:pt x="2328" y="1135"/>
                    <a:pt x="2511" y="1148"/>
                    <a:pt x="2670" y="1148"/>
                  </a:cubicBezTo>
                  <a:lnTo>
                    <a:pt x="3462" y="1148"/>
                  </a:lnTo>
                  <a:lnTo>
                    <a:pt x="3632" y="1135"/>
                  </a:lnTo>
                  <a:lnTo>
                    <a:pt x="3705" y="1135"/>
                  </a:lnTo>
                  <a:lnTo>
                    <a:pt x="3864" y="1123"/>
                  </a:lnTo>
                  <a:lnTo>
                    <a:pt x="3949" y="1123"/>
                  </a:lnTo>
                  <a:lnTo>
                    <a:pt x="4083" y="1111"/>
                  </a:lnTo>
                  <a:cubicBezTo>
                    <a:pt x="4108" y="1099"/>
                    <a:pt x="4144" y="1099"/>
                    <a:pt x="4168" y="1099"/>
                  </a:cubicBezTo>
                  <a:lnTo>
                    <a:pt x="4290" y="1087"/>
                  </a:lnTo>
                  <a:lnTo>
                    <a:pt x="4376" y="1074"/>
                  </a:lnTo>
                  <a:lnTo>
                    <a:pt x="4485" y="1062"/>
                  </a:lnTo>
                  <a:lnTo>
                    <a:pt x="4558" y="1050"/>
                  </a:lnTo>
                  <a:lnTo>
                    <a:pt x="4668" y="1026"/>
                  </a:lnTo>
                  <a:lnTo>
                    <a:pt x="4729" y="1014"/>
                  </a:lnTo>
                  <a:lnTo>
                    <a:pt x="4826" y="989"/>
                  </a:lnTo>
                  <a:lnTo>
                    <a:pt x="4887" y="965"/>
                  </a:lnTo>
                  <a:lnTo>
                    <a:pt x="4973" y="940"/>
                  </a:lnTo>
                  <a:lnTo>
                    <a:pt x="5034" y="928"/>
                  </a:lnTo>
                  <a:lnTo>
                    <a:pt x="5107" y="904"/>
                  </a:lnTo>
                  <a:lnTo>
                    <a:pt x="5143" y="880"/>
                  </a:lnTo>
                  <a:lnTo>
                    <a:pt x="5204" y="855"/>
                  </a:lnTo>
                  <a:lnTo>
                    <a:pt x="5241" y="831"/>
                  </a:lnTo>
                  <a:lnTo>
                    <a:pt x="5290" y="794"/>
                  </a:lnTo>
                  <a:lnTo>
                    <a:pt x="5314" y="782"/>
                  </a:lnTo>
                  <a:cubicBezTo>
                    <a:pt x="5326" y="770"/>
                    <a:pt x="5338" y="758"/>
                    <a:pt x="5350" y="745"/>
                  </a:cubicBezTo>
                  <a:lnTo>
                    <a:pt x="5363" y="721"/>
                  </a:lnTo>
                  <a:cubicBezTo>
                    <a:pt x="5375" y="709"/>
                    <a:pt x="5375" y="697"/>
                    <a:pt x="5387" y="685"/>
                  </a:cubicBezTo>
                  <a:cubicBezTo>
                    <a:pt x="5387" y="672"/>
                    <a:pt x="5387" y="660"/>
                    <a:pt x="5387" y="648"/>
                  </a:cubicBezTo>
                  <a:cubicBezTo>
                    <a:pt x="5387" y="526"/>
                    <a:pt x="5229" y="416"/>
                    <a:pt x="4961" y="319"/>
                  </a:cubicBezTo>
                  <a:cubicBezTo>
                    <a:pt x="4485" y="161"/>
                    <a:pt x="3657" y="26"/>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4574543" y="2482346"/>
              <a:ext cx="175980" cy="43154"/>
            </a:xfrm>
            <a:custGeom>
              <a:rect b="b" l="l" r="r" t="t"/>
              <a:pathLst>
                <a:path extrusionOk="0" h="1321" w="5387">
                  <a:moveTo>
                    <a:pt x="5387" y="73"/>
                  </a:moveTo>
                  <a:lnTo>
                    <a:pt x="5387" y="78"/>
                  </a:lnTo>
                  <a:lnTo>
                    <a:pt x="5387" y="78"/>
                  </a:lnTo>
                  <a:cubicBezTo>
                    <a:pt x="5387" y="76"/>
                    <a:pt x="5387" y="75"/>
                    <a:pt x="5387" y="73"/>
                  </a:cubicBezTo>
                  <a:close/>
                  <a:moveTo>
                    <a:pt x="13" y="0"/>
                  </a:moveTo>
                  <a:lnTo>
                    <a:pt x="1" y="719"/>
                  </a:lnTo>
                  <a:cubicBezTo>
                    <a:pt x="1" y="744"/>
                    <a:pt x="1" y="768"/>
                    <a:pt x="13" y="780"/>
                  </a:cubicBezTo>
                  <a:cubicBezTo>
                    <a:pt x="13" y="805"/>
                    <a:pt x="25" y="817"/>
                    <a:pt x="49" y="841"/>
                  </a:cubicBezTo>
                  <a:cubicBezTo>
                    <a:pt x="62" y="853"/>
                    <a:pt x="86" y="865"/>
                    <a:pt x="98" y="890"/>
                  </a:cubicBezTo>
                  <a:lnTo>
                    <a:pt x="123" y="902"/>
                  </a:lnTo>
                  <a:lnTo>
                    <a:pt x="135" y="914"/>
                  </a:lnTo>
                  <a:lnTo>
                    <a:pt x="183" y="939"/>
                  </a:lnTo>
                  <a:lnTo>
                    <a:pt x="208" y="951"/>
                  </a:lnTo>
                  <a:lnTo>
                    <a:pt x="305" y="1000"/>
                  </a:lnTo>
                  <a:lnTo>
                    <a:pt x="330" y="1012"/>
                  </a:lnTo>
                  <a:lnTo>
                    <a:pt x="427" y="1048"/>
                  </a:lnTo>
                  <a:lnTo>
                    <a:pt x="476" y="1060"/>
                  </a:lnTo>
                  <a:lnTo>
                    <a:pt x="573" y="1097"/>
                  </a:lnTo>
                  <a:lnTo>
                    <a:pt x="622" y="1109"/>
                  </a:lnTo>
                  <a:lnTo>
                    <a:pt x="744" y="1134"/>
                  </a:lnTo>
                  <a:lnTo>
                    <a:pt x="781" y="1146"/>
                  </a:lnTo>
                  <a:cubicBezTo>
                    <a:pt x="842" y="1158"/>
                    <a:pt x="890" y="1170"/>
                    <a:pt x="951" y="1182"/>
                  </a:cubicBezTo>
                  <a:lnTo>
                    <a:pt x="1000" y="1182"/>
                  </a:lnTo>
                  <a:lnTo>
                    <a:pt x="1146" y="1207"/>
                  </a:lnTo>
                  <a:lnTo>
                    <a:pt x="1207" y="1219"/>
                  </a:lnTo>
                  <a:lnTo>
                    <a:pt x="1353" y="1243"/>
                  </a:lnTo>
                  <a:lnTo>
                    <a:pt x="1414" y="1255"/>
                  </a:lnTo>
                  <a:lnTo>
                    <a:pt x="1597" y="1280"/>
                  </a:lnTo>
                  <a:lnTo>
                    <a:pt x="1634" y="1280"/>
                  </a:lnTo>
                  <a:lnTo>
                    <a:pt x="1853" y="1304"/>
                  </a:lnTo>
                  <a:lnTo>
                    <a:pt x="1926" y="1304"/>
                  </a:lnTo>
                  <a:lnTo>
                    <a:pt x="2097" y="1316"/>
                  </a:lnTo>
                  <a:lnTo>
                    <a:pt x="2669" y="1316"/>
                  </a:lnTo>
                  <a:cubicBezTo>
                    <a:pt x="2773" y="1319"/>
                    <a:pt x="2875" y="1320"/>
                    <a:pt x="2976" y="1320"/>
                  </a:cubicBezTo>
                  <a:cubicBezTo>
                    <a:pt x="4319" y="1320"/>
                    <a:pt x="5363" y="1098"/>
                    <a:pt x="5375" y="792"/>
                  </a:cubicBezTo>
                  <a:lnTo>
                    <a:pt x="5387" y="78"/>
                  </a:lnTo>
                  <a:lnTo>
                    <a:pt x="5387" y="78"/>
                  </a:lnTo>
                  <a:cubicBezTo>
                    <a:pt x="5377" y="371"/>
                    <a:pt x="4319" y="601"/>
                    <a:pt x="2976" y="601"/>
                  </a:cubicBezTo>
                  <a:cubicBezTo>
                    <a:pt x="2879" y="601"/>
                    <a:pt x="2781" y="600"/>
                    <a:pt x="2682" y="597"/>
                  </a:cubicBezTo>
                  <a:lnTo>
                    <a:pt x="2365" y="597"/>
                  </a:lnTo>
                  <a:cubicBezTo>
                    <a:pt x="2304" y="585"/>
                    <a:pt x="2243" y="585"/>
                    <a:pt x="2182" y="585"/>
                  </a:cubicBezTo>
                  <a:lnTo>
                    <a:pt x="2109" y="585"/>
                  </a:lnTo>
                  <a:lnTo>
                    <a:pt x="1938" y="573"/>
                  </a:lnTo>
                  <a:lnTo>
                    <a:pt x="1865" y="573"/>
                  </a:lnTo>
                  <a:lnTo>
                    <a:pt x="1646" y="549"/>
                  </a:lnTo>
                  <a:lnTo>
                    <a:pt x="1609" y="549"/>
                  </a:lnTo>
                  <a:cubicBezTo>
                    <a:pt x="1548" y="549"/>
                    <a:pt x="1487" y="536"/>
                    <a:pt x="1426" y="524"/>
                  </a:cubicBezTo>
                  <a:lnTo>
                    <a:pt x="1365" y="524"/>
                  </a:lnTo>
                  <a:lnTo>
                    <a:pt x="1219" y="500"/>
                  </a:lnTo>
                  <a:lnTo>
                    <a:pt x="1158" y="488"/>
                  </a:lnTo>
                  <a:lnTo>
                    <a:pt x="1012" y="463"/>
                  </a:lnTo>
                  <a:lnTo>
                    <a:pt x="963" y="463"/>
                  </a:lnTo>
                  <a:cubicBezTo>
                    <a:pt x="915" y="451"/>
                    <a:pt x="854" y="439"/>
                    <a:pt x="793" y="427"/>
                  </a:cubicBezTo>
                  <a:lnTo>
                    <a:pt x="756" y="415"/>
                  </a:lnTo>
                  <a:lnTo>
                    <a:pt x="634" y="378"/>
                  </a:lnTo>
                  <a:lnTo>
                    <a:pt x="586" y="366"/>
                  </a:lnTo>
                  <a:lnTo>
                    <a:pt x="488" y="341"/>
                  </a:lnTo>
                  <a:lnTo>
                    <a:pt x="452" y="317"/>
                  </a:lnTo>
                  <a:lnTo>
                    <a:pt x="342" y="281"/>
                  </a:lnTo>
                  <a:lnTo>
                    <a:pt x="330" y="281"/>
                  </a:lnTo>
                  <a:lnTo>
                    <a:pt x="220" y="232"/>
                  </a:lnTo>
                  <a:lnTo>
                    <a:pt x="196" y="220"/>
                  </a:lnTo>
                  <a:lnTo>
                    <a:pt x="135" y="171"/>
                  </a:lnTo>
                  <a:lnTo>
                    <a:pt x="123" y="159"/>
                  </a:lnTo>
                  <a:cubicBezTo>
                    <a:pt x="98" y="147"/>
                    <a:pt x="74" y="134"/>
                    <a:pt x="62" y="110"/>
                  </a:cubicBezTo>
                  <a:cubicBezTo>
                    <a:pt x="49" y="98"/>
                    <a:pt x="37" y="73"/>
                    <a:pt x="25" y="61"/>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4574935" y="2465163"/>
              <a:ext cx="176012" cy="37502"/>
            </a:xfrm>
            <a:custGeom>
              <a:rect b="b" l="l" r="r" t="t"/>
              <a:pathLst>
                <a:path extrusionOk="0" h="1148" w="5388">
                  <a:moveTo>
                    <a:pt x="2494" y="1"/>
                  </a:moveTo>
                  <a:cubicBezTo>
                    <a:pt x="1117" y="1"/>
                    <a:pt x="13" y="225"/>
                    <a:pt x="13" y="526"/>
                  </a:cubicBezTo>
                  <a:cubicBezTo>
                    <a:pt x="1" y="538"/>
                    <a:pt x="1" y="551"/>
                    <a:pt x="13" y="563"/>
                  </a:cubicBezTo>
                  <a:lnTo>
                    <a:pt x="13" y="575"/>
                  </a:lnTo>
                  <a:cubicBezTo>
                    <a:pt x="13" y="575"/>
                    <a:pt x="13" y="587"/>
                    <a:pt x="25" y="599"/>
                  </a:cubicBezTo>
                  <a:lnTo>
                    <a:pt x="37" y="612"/>
                  </a:lnTo>
                  <a:cubicBezTo>
                    <a:pt x="37" y="636"/>
                    <a:pt x="50" y="648"/>
                    <a:pt x="62" y="648"/>
                  </a:cubicBezTo>
                  <a:lnTo>
                    <a:pt x="86" y="673"/>
                  </a:lnTo>
                  <a:lnTo>
                    <a:pt x="135" y="709"/>
                  </a:lnTo>
                  <a:lnTo>
                    <a:pt x="159" y="721"/>
                  </a:lnTo>
                  <a:cubicBezTo>
                    <a:pt x="184" y="733"/>
                    <a:pt x="208" y="746"/>
                    <a:pt x="232" y="758"/>
                  </a:cubicBezTo>
                  <a:lnTo>
                    <a:pt x="269" y="782"/>
                  </a:lnTo>
                  <a:cubicBezTo>
                    <a:pt x="293" y="794"/>
                    <a:pt x="318" y="807"/>
                    <a:pt x="354" y="819"/>
                  </a:cubicBezTo>
                  <a:lnTo>
                    <a:pt x="391" y="831"/>
                  </a:lnTo>
                  <a:lnTo>
                    <a:pt x="488" y="867"/>
                  </a:lnTo>
                  <a:lnTo>
                    <a:pt x="525" y="880"/>
                  </a:lnTo>
                  <a:cubicBezTo>
                    <a:pt x="561" y="892"/>
                    <a:pt x="598" y="904"/>
                    <a:pt x="635" y="904"/>
                  </a:cubicBezTo>
                  <a:lnTo>
                    <a:pt x="683" y="928"/>
                  </a:lnTo>
                  <a:lnTo>
                    <a:pt x="817" y="953"/>
                  </a:lnTo>
                  <a:lnTo>
                    <a:pt x="866" y="965"/>
                  </a:lnTo>
                  <a:lnTo>
                    <a:pt x="1000" y="989"/>
                  </a:lnTo>
                  <a:lnTo>
                    <a:pt x="1061" y="1002"/>
                  </a:lnTo>
                  <a:lnTo>
                    <a:pt x="1207" y="1026"/>
                  </a:lnTo>
                  <a:lnTo>
                    <a:pt x="1268" y="1038"/>
                  </a:lnTo>
                  <a:lnTo>
                    <a:pt x="1427" y="1062"/>
                  </a:lnTo>
                  <a:lnTo>
                    <a:pt x="1488" y="1075"/>
                  </a:lnTo>
                  <a:lnTo>
                    <a:pt x="1646" y="1087"/>
                  </a:lnTo>
                  <a:lnTo>
                    <a:pt x="1719" y="1087"/>
                  </a:lnTo>
                  <a:cubicBezTo>
                    <a:pt x="1768" y="1099"/>
                    <a:pt x="1829" y="1111"/>
                    <a:pt x="1890" y="1111"/>
                  </a:cubicBezTo>
                  <a:lnTo>
                    <a:pt x="1951" y="1111"/>
                  </a:lnTo>
                  <a:cubicBezTo>
                    <a:pt x="2012" y="1111"/>
                    <a:pt x="2085" y="1123"/>
                    <a:pt x="2146" y="1123"/>
                  </a:cubicBezTo>
                  <a:lnTo>
                    <a:pt x="2170" y="1123"/>
                  </a:lnTo>
                  <a:cubicBezTo>
                    <a:pt x="2328" y="1136"/>
                    <a:pt x="2511" y="1148"/>
                    <a:pt x="2670" y="1148"/>
                  </a:cubicBezTo>
                  <a:lnTo>
                    <a:pt x="3449" y="1148"/>
                  </a:lnTo>
                  <a:lnTo>
                    <a:pt x="3620" y="1136"/>
                  </a:lnTo>
                  <a:lnTo>
                    <a:pt x="3693" y="1136"/>
                  </a:lnTo>
                  <a:lnTo>
                    <a:pt x="3852" y="1123"/>
                  </a:lnTo>
                  <a:lnTo>
                    <a:pt x="3937" y="1123"/>
                  </a:lnTo>
                  <a:lnTo>
                    <a:pt x="4071" y="1111"/>
                  </a:lnTo>
                  <a:lnTo>
                    <a:pt x="4168" y="1099"/>
                  </a:lnTo>
                  <a:lnTo>
                    <a:pt x="4302" y="1087"/>
                  </a:lnTo>
                  <a:lnTo>
                    <a:pt x="4376" y="1075"/>
                  </a:lnTo>
                  <a:lnTo>
                    <a:pt x="4497" y="1062"/>
                  </a:lnTo>
                  <a:lnTo>
                    <a:pt x="4571" y="1050"/>
                  </a:lnTo>
                  <a:lnTo>
                    <a:pt x="4680" y="1026"/>
                  </a:lnTo>
                  <a:lnTo>
                    <a:pt x="4741" y="1014"/>
                  </a:lnTo>
                  <a:lnTo>
                    <a:pt x="4839" y="989"/>
                  </a:lnTo>
                  <a:lnTo>
                    <a:pt x="4900" y="965"/>
                  </a:lnTo>
                  <a:cubicBezTo>
                    <a:pt x="4924" y="965"/>
                    <a:pt x="4961" y="953"/>
                    <a:pt x="4985" y="941"/>
                  </a:cubicBezTo>
                  <a:lnTo>
                    <a:pt x="5034" y="928"/>
                  </a:lnTo>
                  <a:lnTo>
                    <a:pt x="5107" y="904"/>
                  </a:lnTo>
                  <a:lnTo>
                    <a:pt x="5156" y="880"/>
                  </a:lnTo>
                  <a:lnTo>
                    <a:pt x="5216" y="855"/>
                  </a:lnTo>
                  <a:lnTo>
                    <a:pt x="5253" y="831"/>
                  </a:lnTo>
                  <a:lnTo>
                    <a:pt x="5302" y="794"/>
                  </a:lnTo>
                  <a:lnTo>
                    <a:pt x="5326" y="782"/>
                  </a:lnTo>
                  <a:cubicBezTo>
                    <a:pt x="5338" y="770"/>
                    <a:pt x="5350" y="758"/>
                    <a:pt x="5350" y="746"/>
                  </a:cubicBezTo>
                  <a:lnTo>
                    <a:pt x="5375" y="721"/>
                  </a:lnTo>
                  <a:cubicBezTo>
                    <a:pt x="5375" y="709"/>
                    <a:pt x="5387" y="697"/>
                    <a:pt x="5387" y="685"/>
                  </a:cubicBezTo>
                  <a:cubicBezTo>
                    <a:pt x="5387" y="673"/>
                    <a:pt x="5387" y="660"/>
                    <a:pt x="5387" y="648"/>
                  </a:cubicBezTo>
                  <a:cubicBezTo>
                    <a:pt x="5387" y="526"/>
                    <a:pt x="5241" y="417"/>
                    <a:pt x="4973" y="319"/>
                  </a:cubicBezTo>
                  <a:cubicBezTo>
                    <a:pt x="4497" y="161"/>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4575752" y="2454872"/>
              <a:ext cx="176764" cy="43480"/>
            </a:xfrm>
            <a:custGeom>
              <a:rect b="b" l="l" r="r" t="t"/>
              <a:pathLst>
                <a:path extrusionOk="0" h="1331" w="5411">
                  <a:moveTo>
                    <a:pt x="12" y="0"/>
                  </a:moveTo>
                  <a:lnTo>
                    <a:pt x="0" y="719"/>
                  </a:lnTo>
                  <a:cubicBezTo>
                    <a:pt x="0" y="744"/>
                    <a:pt x="12" y="768"/>
                    <a:pt x="12" y="793"/>
                  </a:cubicBezTo>
                  <a:cubicBezTo>
                    <a:pt x="25" y="817"/>
                    <a:pt x="37" y="829"/>
                    <a:pt x="49" y="853"/>
                  </a:cubicBezTo>
                  <a:cubicBezTo>
                    <a:pt x="73" y="866"/>
                    <a:pt x="98" y="890"/>
                    <a:pt x="110" y="902"/>
                  </a:cubicBezTo>
                  <a:lnTo>
                    <a:pt x="134" y="914"/>
                  </a:lnTo>
                  <a:lnTo>
                    <a:pt x="146" y="927"/>
                  </a:lnTo>
                  <a:lnTo>
                    <a:pt x="195" y="951"/>
                  </a:lnTo>
                  <a:lnTo>
                    <a:pt x="220" y="963"/>
                  </a:lnTo>
                  <a:cubicBezTo>
                    <a:pt x="244" y="988"/>
                    <a:pt x="281" y="1000"/>
                    <a:pt x="317" y="1012"/>
                  </a:cubicBezTo>
                  <a:lnTo>
                    <a:pt x="341" y="1024"/>
                  </a:lnTo>
                  <a:lnTo>
                    <a:pt x="439" y="1061"/>
                  </a:lnTo>
                  <a:lnTo>
                    <a:pt x="488" y="1073"/>
                  </a:lnTo>
                  <a:lnTo>
                    <a:pt x="585" y="1109"/>
                  </a:lnTo>
                  <a:lnTo>
                    <a:pt x="634" y="1122"/>
                  </a:lnTo>
                  <a:lnTo>
                    <a:pt x="756" y="1158"/>
                  </a:lnTo>
                  <a:lnTo>
                    <a:pt x="792" y="1158"/>
                  </a:lnTo>
                  <a:cubicBezTo>
                    <a:pt x="841" y="1170"/>
                    <a:pt x="902" y="1182"/>
                    <a:pt x="963" y="1195"/>
                  </a:cubicBezTo>
                  <a:lnTo>
                    <a:pt x="1012" y="1195"/>
                  </a:lnTo>
                  <a:lnTo>
                    <a:pt x="1158" y="1231"/>
                  </a:lnTo>
                  <a:lnTo>
                    <a:pt x="1219" y="1243"/>
                  </a:lnTo>
                  <a:lnTo>
                    <a:pt x="1353" y="1256"/>
                  </a:lnTo>
                  <a:lnTo>
                    <a:pt x="1426" y="1268"/>
                  </a:lnTo>
                  <a:lnTo>
                    <a:pt x="1609" y="1280"/>
                  </a:lnTo>
                  <a:lnTo>
                    <a:pt x="1645" y="1280"/>
                  </a:lnTo>
                  <a:lnTo>
                    <a:pt x="1865" y="1292"/>
                  </a:lnTo>
                  <a:lnTo>
                    <a:pt x="1938" y="1292"/>
                  </a:lnTo>
                  <a:lnTo>
                    <a:pt x="2108" y="1317"/>
                  </a:lnTo>
                  <a:lnTo>
                    <a:pt x="2437" y="1317"/>
                  </a:lnTo>
                  <a:lnTo>
                    <a:pt x="2681" y="1329"/>
                  </a:lnTo>
                  <a:cubicBezTo>
                    <a:pt x="2753" y="1330"/>
                    <a:pt x="2824" y="1330"/>
                    <a:pt x="2895" y="1330"/>
                  </a:cubicBezTo>
                  <a:cubicBezTo>
                    <a:pt x="4283" y="1330"/>
                    <a:pt x="5386" y="1106"/>
                    <a:pt x="5386" y="805"/>
                  </a:cubicBezTo>
                  <a:lnTo>
                    <a:pt x="5411" y="86"/>
                  </a:lnTo>
                  <a:lnTo>
                    <a:pt x="5411" y="86"/>
                  </a:lnTo>
                  <a:cubicBezTo>
                    <a:pt x="5399" y="387"/>
                    <a:pt x="4306" y="612"/>
                    <a:pt x="2919" y="612"/>
                  </a:cubicBezTo>
                  <a:cubicBezTo>
                    <a:pt x="2849" y="612"/>
                    <a:pt x="2777" y="611"/>
                    <a:pt x="2706" y="610"/>
                  </a:cubicBezTo>
                  <a:lnTo>
                    <a:pt x="2450" y="598"/>
                  </a:lnTo>
                  <a:lnTo>
                    <a:pt x="2376" y="598"/>
                  </a:lnTo>
                  <a:cubicBezTo>
                    <a:pt x="2316" y="585"/>
                    <a:pt x="2255" y="585"/>
                    <a:pt x="2206" y="585"/>
                  </a:cubicBezTo>
                  <a:lnTo>
                    <a:pt x="2121" y="585"/>
                  </a:lnTo>
                  <a:lnTo>
                    <a:pt x="1950" y="573"/>
                  </a:lnTo>
                  <a:lnTo>
                    <a:pt x="1889" y="573"/>
                  </a:lnTo>
                  <a:lnTo>
                    <a:pt x="1658" y="549"/>
                  </a:lnTo>
                  <a:lnTo>
                    <a:pt x="1621" y="549"/>
                  </a:lnTo>
                  <a:cubicBezTo>
                    <a:pt x="1560" y="549"/>
                    <a:pt x="1499" y="537"/>
                    <a:pt x="1450" y="524"/>
                  </a:cubicBezTo>
                  <a:lnTo>
                    <a:pt x="1377" y="524"/>
                  </a:lnTo>
                  <a:lnTo>
                    <a:pt x="1243" y="500"/>
                  </a:lnTo>
                  <a:lnTo>
                    <a:pt x="1170" y="488"/>
                  </a:lnTo>
                  <a:lnTo>
                    <a:pt x="1024" y="464"/>
                  </a:lnTo>
                  <a:lnTo>
                    <a:pt x="975" y="464"/>
                  </a:lnTo>
                  <a:cubicBezTo>
                    <a:pt x="914" y="451"/>
                    <a:pt x="853" y="439"/>
                    <a:pt x="805" y="427"/>
                  </a:cubicBezTo>
                  <a:lnTo>
                    <a:pt x="768" y="415"/>
                  </a:lnTo>
                  <a:lnTo>
                    <a:pt x="646" y="378"/>
                  </a:lnTo>
                  <a:lnTo>
                    <a:pt x="597" y="366"/>
                  </a:lnTo>
                  <a:lnTo>
                    <a:pt x="500" y="342"/>
                  </a:lnTo>
                  <a:lnTo>
                    <a:pt x="451" y="317"/>
                  </a:lnTo>
                  <a:lnTo>
                    <a:pt x="354" y="281"/>
                  </a:lnTo>
                  <a:lnTo>
                    <a:pt x="329" y="281"/>
                  </a:lnTo>
                  <a:lnTo>
                    <a:pt x="232" y="232"/>
                  </a:lnTo>
                  <a:lnTo>
                    <a:pt x="207" y="208"/>
                  </a:lnTo>
                  <a:lnTo>
                    <a:pt x="146" y="171"/>
                  </a:lnTo>
                  <a:lnTo>
                    <a:pt x="122" y="159"/>
                  </a:lnTo>
                  <a:cubicBezTo>
                    <a:pt x="110" y="147"/>
                    <a:pt x="86" y="134"/>
                    <a:pt x="73" y="110"/>
                  </a:cubicBezTo>
                  <a:cubicBezTo>
                    <a:pt x="49" y="98"/>
                    <a:pt x="37" y="74"/>
                    <a:pt x="25" y="49"/>
                  </a:cubicBezTo>
                  <a:cubicBezTo>
                    <a:pt x="25" y="37"/>
                    <a:pt x="12" y="13"/>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4576536" y="2438015"/>
              <a:ext cx="175980" cy="37600"/>
            </a:xfrm>
            <a:custGeom>
              <a:rect b="b" l="l" r="r" t="t"/>
              <a:pathLst>
                <a:path extrusionOk="0" h="1151" w="5387">
                  <a:moveTo>
                    <a:pt x="2399" y="1"/>
                  </a:moveTo>
                  <a:cubicBezTo>
                    <a:pt x="1057" y="1"/>
                    <a:pt x="12" y="223"/>
                    <a:pt x="1" y="529"/>
                  </a:cubicBezTo>
                  <a:cubicBezTo>
                    <a:pt x="1" y="541"/>
                    <a:pt x="1" y="541"/>
                    <a:pt x="1" y="553"/>
                  </a:cubicBezTo>
                  <a:lnTo>
                    <a:pt x="1" y="565"/>
                  </a:lnTo>
                  <a:cubicBezTo>
                    <a:pt x="13" y="577"/>
                    <a:pt x="25" y="590"/>
                    <a:pt x="37" y="602"/>
                  </a:cubicBezTo>
                  <a:lnTo>
                    <a:pt x="49" y="626"/>
                  </a:lnTo>
                  <a:cubicBezTo>
                    <a:pt x="62" y="638"/>
                    <a:pt x="74" y="650"/>
                    <a:pt x="86" y="663"/>
                  </a:cubicBezTo>
                  <a:lnTo>
                    <a:pt x="110" y="675"/>
                  </a:lnTo>
                  <a:lnTo>
                    <a:pt x="159" y="711"/>
                  </a:lnTo>
                  <a:lnTo>
                    <a:pt x="183" y="736"/>
                  </a:lnTo>
                  <a:lnTo>
                    <a:pt x="257" y="772"/>
                  </a:lnTo>
                  <a:lnTo>
                    <a:pt x="293" y="785"/>
                  </a:lnTo>
                  <a:cubicBezTo>
                    <a:pt x="317" y="797"/>
                    <a:pt x="342" y="809"/>
                    <a:pt x="366" y="821"/>
                  </a:cubicBezTo>
                  <a:lnTo>
                    <a:pt x="415" y="833"/>
                  </a:lnTo>
                  <a:lnTo>
                    <a:pt x="500" y="870"/>
                  </a:lnTo>
                  <a:lnTo>
                    <a:pt x="549" y="882"/>
                  </a:lnTo>
                  <a:cubicBezTo>
                    <a:pt x="586" y="894"/>
                    <a:pt x="622" y="906"/>
                    <a:pt x="659" y="919"/>
                  </a:cubicBezTo>
                  <a:lnTo>
                    <a:pt x="707" y="931"/>
                  </a:lnTo>
                  <a:lnTo>
                    <a:pt x="829" y="955"/>
                  </a:lnTo>
                  <a:lnTo>
                    <a:pt x="890" y="967"/>
                  </a:lnTo>
                  <a:lnTo>
                    <a:pt x="1024" y="1004"/>
                  </a:lnTo>
                  <a:lnTo>
                    <a:pt x="1085" y="1004"/>
                  </a:lnTo>
                  <a:lnTo>
                    <a:pt x="1231" y="1040"/>
                  </a:lnTo>
                  <a:lnTo>
                    <a:pt x="1292" y="1040"/>
                  </a:lnTo>
                  <a:lnTo>
                    <a:pt x="1439" y="1065"/>
                  </a:lnTo>
                  <a:lnTo>
                    <a:pt x="1512" y="1065"/>
                  </a:lnTo>
                  <a:lnTo>
                    <a:pt x="1670" y="1089"/>
                  </a:lnTo>
                  <a:lnTo>
                    <a:pt x="1731" y="1089"/>
                  </a:lnTo>
                  <a:lnTo>
                    <a:pt x="1914" y="1114"/>
                  </a:lnTo>
                  <a:lnTo>
                    <a:pt x="1975" y="1114"/>
                  </a:lnTo>
                  <a:cubicBezTo>
                    <a:pt x="2036" y="1114"/>
                    <a:pt x="2097" y="1126"/>
                    <a:pt x="2170" y="1126"/>
                  </a:cubicBezTo>
                  <a:lnTo>
                    <a:pt x="2194" y="1126"/>
                  </a:lnTo>
                  <a:cubicBezTo>
                    <a:pt x="2352" y="1138"/>
                    <a:pt x="2523" y="1150"/>
                    <a:pt x="2694" y="1150"/>
                  </a:cubicBezTo>
                  <a:lnTo>
                    <a:pt x="3474" y="1150"/>
                  </a:lnTo>
                  <a:lnTo>
                    <a:pt x="3632" y="1138"/>
                  </a:lnTo>
                  <a:lnTo>
                    <a:pt x="3717" y="1138"/>
                  </a:lnTo>
                  <a:lnTo>
                    <a:pt x="3864" y="1126"/>
                  </a:lnTo>
                  <a:lnTo>
                    <a:pt x="3949" y="1126"/>
                  </a:lnTo>
                  <a:lnTo>
                    <a:pt x="4083" y="1114"/>
                  </a:lnTo>
                  <a:lnTo>
                    <a:pt x="4168" y="1101"/>
                  </a:lnTo>
                  <a:lnTo>
                    <a:pt x="4302" y="1089"/>
                  </a:lnTo>
                  <a:lnTo>
                    <a:pt x="4375" y="1077"/>
                  </a:lnTo>
                  <a:lnTo>
                    <a:pt x="4497" y="1053"/>
                  </a:lnTo>
                  <a:lnTo>
                    <a:pt x="4570" y="1040"/>
                  </a:lnTo>
                  <a:lnTo>
                    <a:pt x="4680" y="1016"/>
                  </a:lnTo>
                  <a:lnTo>
                    <a:pt x="4741" y="1004"/>
                  </a:lnTo>
                  <a:lnTo>
                    <a:pt x="4838" y="980"/>
                  </a:lnTo>
                  <a:lnTo>
                    <a:pt x="4899" y="967"/>
                  </a:lnTo>
                  <a:cubicBezTo>
                    <a:pt x="4924" y="955"/>
                    <a:pt x="4948" y="943"/>
                    <a:pt x="4985" y="943"/>
                  </a:cubicBezTo>
                  <a:lnTo>
                    <a:pt x="5033" y="919"/>
                  </a:lnTo>
                  <a:lnTo>
                    <a:pt x="5107" y="894"/>
                  </a:lnTo>
                  <a:lnTo>
                    <a:pt x="5155" y="870"/>
                  </a:lnTo>
                  <a:lnTo>
                    <a:pt x="5216" y="845"/>
                  </a:lnTo>
                  <a:lnTo>
                    <a:pt x="5253" y="821"/>
                  </a:lnTo>
                  <a:cubicBezTo>
                    <a:pt x="5265" y="821"/>
                    <a:pt x="5277" y="809"/>
                    <a:pt x="5289" y="797"/>
                  </a:cubicBezTo>
                  <a:lnTo>
                    <a:pt x="5326" y="772"/>
                  </a:lnTo>
                  <a:cubicBezTo>
                    <a:pt x="5338" y="760"/>
                    <a:pt x="5338" y="748"/>
                    <a:pt x="5350" y="748"/>
                  </a:cubicBezTo>
                  <a:cubicBezTo>
                    <a:pt x="5362" y="736"/>
                    <a:pt x="5362" y="724"/>
                    <a:pt x="5375" y="724"/>
                  </a:cubicBezTo>
                  <a:cubicBezTo>
                    <a:pt x="5375" y="711"/>
                    <a:pt x="5387" y="699"/>
                    <a:pt x="5387" y="687"/>
                  </a:cubicBezTo>
                  <a:cubicBezTo>
                    <a:pt x="5387" y="687"/>
                    <a:pt x="5387" y="675"/>
                    <a:pt x="5387" y="675"/>
                  </a:cubicBezTo>
                  <a:cubicBezTo>
                    <a:pt x="5387" y="663"/>
                    <a:pt x="5387" y="650"/>
                    <a:pt x="5387" y="638"/>
                  </a:cubicBezTo>
                  <a:cubicBezTo>
                    <a:pt x="5387" y="529"/>
                    <a:pt x="5241" y="419"/>
                    <a:pt x="4972" y="321"/>
                  </a:cubicBezTo>
                  <a:cubicBezTo>
                    <a:pt x="4497"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4577745" y="2427398"/>
              <a:ext cx="176372" cy="43154"/>
            </a:xfrm>
            <a:custGeom>
              <a:rect b="b" l="l" r="r" t="t"/>
              <a:pathLst>
                <a:path extrusionOk="0" h="1321" w="5399">
                  <a:moveTo>
                    <a:pt x="12" y="1"/>
                  </a:moveTo>
                  <a:lnTo>
                    <a:pt x="0" y="720"/>
                  </a:lnTo>
                  <a:cubicBezTo>
                    <a:pt x="0" y="744"/>
                    <a:pt x="0" y="768"/>
                    <a:pt x="12" y="793"/>
                  </a:cubicBezTo>
                  <a:cubicBezTo>
                    <a:pt x="25" y="817"/>
                    <a:pt x="37" y="829"/>
                    <a:pt x="49" y="841"/>
                  </a:cubicBezTo>
                  <a:cubicBezTo>
                    <a:pt x="73" y="866"/>
                    <a:pt x="85" y="878"/>
                    <a:pt x="110" y="890"/>
                  </a:cubicBezTo>
                  <a:lnTo>
                    <a:pt x="122" y="915"/>
                  </a:lnTo>
                  <a:lnTo>
                    <a:pt x="146" y="927"/>
                  </a:lnTo>
                  <a:lnTo>
                    <a:pt x="195" y="951"/>
                  </a:lnTo>
                  <a:lnTo>
                    <a:pt x="220" y="963"/>
                  </a:lnTo>
                  <a:cubicBezTo>
                    <a:pt x="244" y="975"/>
                    <a:pt x="280" y="1000"/>
                    <a:pt x="317" y="1012"/>
                  </a:cubicBezTo>
                  <a:lnTo>
                    <a:pt x="329" y="1012"/>
                  </a:lnTo>
                  <a:lnTo>
                    <a:pt x="439" y="1049"/>
                  </a:lnTo>
                  <a:lnTo>
                    <a:pt x="475" y="1061"/>
                  </a:lnTo>
                  <a:lnTo>
                    <a:pt x="573" y="1097"/>
                  </a:lnTo>
                  <a:lnTo>
                    <a:pt x="634" y="1110"/>
                  </a:lnTo>
                  <a:lnTo>
                    <a:pt x="744" y="1146"/>
                  </a:lnTo>
                  <a:lnTo>
                    <a:pt x="792" y="1146"/>
                  </a:lnTo>
                  <a:lnTo>
                    <a:pt x="963" y="1170"/>
                  </a:lnTo>
                  <a:lnTo>
                    <a:pt x="999" y="1170"/>
                  </a:lnTo>
                  <a:lnTo>
                    <a:pt x="1146" y="1207"/>
                  </a:lnTo>
                  <a:lnTo>
                    <a:pt x="1219" y="1207"/>
                  </a:lnTo>
                  <a:lnTo>
                    <a:pt x="1353" y="1231"/>
                  </a:lnTo>
                  <a:lnTo>
                    <a:pt x="1426" y="1244"/>
                  </a:lnTo>
                  <a:cubicBezTo>
                    <a:pt x="1487" y="1256"/>
                    <a:pt x="1548" y="1268"/>
                    <a:pt x="1609" y="1268"/>
                  </a:cubicBezTo>
                  <a:lnTo>
                    <a:pt x="1633" y="1268"/>
                  </a:lnTo>
                  <a:lnTo>
                    <a:pt x="1865" y="1292"/>
                  </a:lnTo>
                  <a:lnTo>
                    <a:pt x="1926" y="1292"/>
                  </a:lnTo>
                  <a:lnTo>
                    <a:pt x="2096" y="1305"/>
                  </a:lnTo>
                  <a:lnTo>
                    <a:pt x="2181" y="1305"/>
                  </a:lnTo>
                  <a:cubicBezTo>
                    <a:pt x="2242" y="1317"/>
                    <a:pt x="2291" y="1317"/>
                    <a:pt x="2352" y="1317"/>
                  </a:cubicBezTo>
                  <a:lnTo>
                    <a:pt x="2681" y="1317"/>
                  </a:lnTo>
                  <a:cubicBezTo>
                    <a:pt x="2785" y="1319"/>
                    <a:pt x="2887" y="1320"/>
                    <a:pt x="2988" y="1320"/>
                  </a:cubicBezTo>
                  <a:cubicBezTo>
                    <a:pt x="4332" y="1320"/>
                    <a:pt x="5386" y="1099"/>
                    <a:pt x="5386" y="793"/>
                  </a:cubicBezTo>
                  <a:lnTo>
                    <a:pt x="5399" y="74"/>
                  </a:lnTo>
                  <a:lnTo>
                    <a:pt x="5399" y="74"/>
                  </a:lnTo>
                  <a:cubicBezTo>
                    <a:pt x="5387" y="375"/>
                    <a:pt x="4294" y="599"/>
                    <a:pt x="2907" y="599"/>
                  </a:cubicBezTo>
                  <a:cubicBezTo>
                    <a:pt x="2837" y="599"/>
                    <a:pt x="2765" y="599"/>
                    <a:pt x="2693" y="598"/>
                  </a:cubicBezTo>
                  <a:lnTo>
                    <a:pt x="2450" y="586"/>
                  </a:lnTo>
                  <a:lnTo>
                    <a:pt x="2364" y="586"/>
                  </a:lnTo>
                  <a:lnTo>
                    <a:pt x="2194" y="573"/>
                  </a:lnTo>
                  <a:lnTo>
                    <a:pt x="2108" y="573"/>
                  </a:lnTo>
                  <a:cubicBezTo>
                    <a:pt x="2060" y="573"/>
                    <a:pt x="1999" y="561"/>
                    <a:pt x="1938" y="561"/>
                  </a:cubicBezTo>
                  <a:lnTo>
                    <a:pt x="1877" y="561"/>
                  </a:lnTo>
                  <a:lnTo>
                    <a:pt x="1657" y="537"/>
                  </a:lnTo>
                  <a:lnTo>
                    <a:pt x="1621" y="537"/>
                  </a:lnTo>
                  <a:cubicBezTo>
                    <a:pt x="1560" y="537"/>
                    <a:pt x="1499" y="525"/>
                    <a:pt x="1438" y="512"/>
                  </a:cubicBezTo>
                  <a:lnTo>
                    <a:pt x="1377" y="512"/>
                  </a:lnTo>
                  <a:lnTo>
                    <a:pt x="1231" y="488"/>
                  </a:lnTo>
                  <a:lnTo>
                    <a:pt x="1170" y="476"/>
                  </a:lnTo>
                  <a:lnTo>
                    <a:pt x="1024" y="451"/>
                  </a:lnTo>
                  <a:lnTo>
                    <a:pt x="975" y="451"/>
                  </a:lnTo>
                  <a:lnTo>
                    <a:pt x="804" y="415"/>
                  </a:lnTo>
                  <a:lnTo>
                    <a:pt x="768" y="403"/>
                  </a:lnTo>
                  <a:lnTo>
                    <a:pt x="646" y="366"/>
                  </a:lnTo>
                  <a:lnTo>
                    <a:pt x="597" y="354"/>
                  </a:lnTo>
                  <a:lnTo>
                    <a:pt x="500" y="330"/>
                  </a:lnTo>
                  <a:lnTo>
                    <a:pt x="451" y="305"/>
                  </a:lnTo>
                  <a:lnTo>
                    <a:pt x="354" y="269"/>
                  </a:lnTo>
                  <a:lnTo>
                    <a:pt x="329" y="269"/>
                  </a:lnTo>
                  <a:cubicBezTo>
                    <a:pt x="293" y="257"/>
                    <a:pt x="268" y="244"/>
                    <a:pt x="232" y="220"/>
                  </a:cubicBezTo>
                  <a:lnTo>
                    <a:pt x="207" y="208"/>
                  </a:lnTo>
                  <a:cubicBezTo>
                    <a:pt x="183" y="196"/>
                    <a:pt x="159" y="183"/>
                    <a:pt x="146" y="171"/>
                  </a:cubicBezTo>
                  <a:lnTo>
                    <a:pt x="122" y="159"/>
                  </a:lnTo>
                  <a:cubicBezTo>
                    <a:pt x="110" y="147"/>
                    <a:pt x="85" y="122"/>
                    <a:pt x="73" y="110"/>
                  </a:cubicBezTo>
                  <a:cubicBezTo>
                    <a:pt x="49" y="86"/>
                    <a:pt x="37" y="74"/>
                    <a:pt x="25" y="49"/>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4578529" y="2410149"/>
              <a:ext cx="175980" cy="37176"/>
            </a:xfrm>
            <a:custGeom>
              <a:rect b="b" l="l" r="r" t="t"/>
              <a:pathLst>
                <a:path extrusionOk="0" h="1138" w="5387">
                  <a:moveTo>
                    <a:pt x="2412" y="1"/>
                  </a:moveTo>
                  <a:cubicBezTo>
                    <a:pt x="1063" y="1"/>
                    <a:pt x="12" y="233"/>
                    <a:pt x="1" y="529"/>
                  </a:cubicBezTo>
                  <a:cubicBezTo>
                    <a:pt x="1" y="541"/>
                    <a:pt x="1" y="553"/>
                    <a:pt x="1" y="565"/>
                  </a:cubicBezTo>
                  <a:cubicBezTo>
                    <a:pt x="1" y="577"/>
                    <a:pt x="13" y="590"/>
                    <a:pt x="25" y="602"/>
                  </a:cubicBezTo>
                  <a:lnTo>
                    <a:pt x="37" y="626"/>
                  </a:lnTo>
                  <a:cubicBezTo>
                    <a:pt x="37" y="638"/>
                    <a:pt x="49" y="650"/>
                    <a:pt x="74" y="663"/>
                  </a:cubicBezTo>
                  <a:lnTo>
                    <a:pt x="86" y="675"/>
                  </a:lnTo>
                  <a:cubicBezTo>
                    <a:pt x="98" y="687"/>
                    <a:pt x="122" y="699"/>
                    <a:pt x="135" y="711"/>
                  </a:cubicBezTo>
                  <a:lnTo>
                    <a:pt x="171" y="736"/>
                  </a:lnTo>
                  <a:cubicBezTo>
                    <a:pt x="183" y="748"/>
                    <a:pt x="208" y="760"/>
                    <a:pt x="232" y="772"/>
                  </a:cubicBezTo>
                  <a:lnTo>
                    <a:pt x="269" y="785"/>
                  </a:lnTo>
                  <a:cubicBezTo>
                    <a:pt x="293" y="797"/>
                    <a:pt x="317" y="809"/>
                    <a:pt x="354" y="821"/>
                  </a:cubicBezTo>
                  <a:lnTo>
                    <a:pt x="390" y="833"/>
                  </a:lnTo>
                  <a:cubicBezTo>
                    <a:pt x="415" y="845"/>
                    <a:pt x="451" y="858"/>
                    <a:pt x="488" y="870"/>
                  </a:cubicBezTo>
                  <a:lnTo>
                    <a:pt x="525" y="882"/>
                  </a:lnTo>
                  <a:lnTo>
                    <a:pt x="634" y="919"/>
                  </a:lnTo>
                  <a:lnTo>
                    <a:pt x="695" y="931"/>
                  </a:lnTo>
                  <a:lnTo>
                    <a:pt x="817" y="955"/>
                  </a:lnTo>
                  <a:lnTo>
                    <a:pt x="866" y="967"/>
                  </a:lnTo>
                  <a:lnTo>
                    <a:pt x="1000" y="1004"/>
                  </a:lnTo>
                  <a:lnTo>
                    <a:pt x="1061" y="1004"/>
                  </a:lnTo>
                  <a:lnTo>
                    <a:pt x="1207" y="1040"/>
                  </a:lnTo>
                  <a:lnTo>
                    <a:pt x="1268" y="1040"/>
                  </a:lnTo>
                  <a:lnTo>
                    <a:pt x="1426" y="1065"/>
                  </a:lnTo>
                  <a:lnTo>
                    <a:pt x="1487" y="1065"/>
                  </a:lnTo>
                  <a:lnTo>
                    <a:pt x="1658" y="1089"/>
                  </a:lnTo>
                  <a:lnTo>
                    <a:pt x="1719" y="1089"/>
                  </a:lnTo>
                  <a:lnTo>
                    <a:pt x="1889" y="1101"/>
                  </a:lnTo>
                  <a:lnTo>
                    <a:pt x="1950" y="1101"/>
                  </a:lnTo>
                  <a:lnTo>
                    <a:pt x="2145" y="1126"/>
                  </a:lnTo>
                  <a:lnTo>
                    <a:pt x="2170" y="1126"/>
                  </a:lnTo>
                  <a:cubicBezTo>
                    <a:pt x="2328" y="1126"/>
                    <a:pt x="2499" y="1138"/>
                    <a:pt x="2669" y="1138"/>
                  </a:cubicBezTo>
                  <a:lnTo>
                    <a:pt x="3693" y="1138"/>
                  </a:lnTo>
                  <a:lnTo>
                    <a:pt x="3851" y="1126"/>
                  </a:lnTo>
                  <a:lnTo>
                    <a:pt x="3924" y="1126"/>
                  </a:lnTo>
                  <a:lnTo>
                    <a:pt x="4071" y="1101"/>
                  </a:lnTo>
                  <a:lnTo>
                    <a:pt x="4144" y="1101"/>
                  </a:lnTo>
                  <a:lnTo>
                    <a:pt x="4278" y="1077"/>
                  </a:lnTo>
                  <a:lnTo>
                    <a:pt x="4351" y="1065"/>
                  </a:lnTo>
                  <a:lnTo>
                    <a:pt x="4473" y="1053"/>
                  </a:lnTo>
                  <a:lnTo>
                    <a:pt x="4546" y="1040"/>
                  </a:lnTo>
                  <a:lnTo>
                    <a:pt x="4656" y="1016"/>
                  </a:lnTo>
                  <a:lnTo>
                    <a:pt x="4716" y="1004"/>
                  </a:lnTo>
                  <a:lnTo>
                    <a:pt x="4814" y="979"/>
                  </a:lnTo>
                  <a:lnTo>
                    <a:pt x="4875" y="967"/>
                  </a:lnTo>
                  <a:lnTo>
                    <a:pt x="4972" y="943"/>
                  </a:lnTo>
                  <a:lnTo>
                    <a:pt x="5033" y="931"/>
                  </a:lnTo>
                  <a:lnTo>
                    <a:pt x="5106" y="894"/>
                  </a:lnTo>
                  <a:lnTo>
                    <a:pt x="5143" y="882"/>
                  </a:lnTo>
                  <a:lnTo>
                    <a:pt x="5204" y="845"/>
                  </a:lnTo>
                  <a:cubicBezTo>
                    <a:pt x="5216" y="845"/>
                    <a:pt x="5228" y="833"/>
                    <a:pt x="5240" y="833"/>
                  </a:cubicBezTo>
                  <a:lnTo>
                    <a:pt x="5289" y="797"/>
                  </a:lnTo>
                  <a:lnTo>
                    <a:pt x="5314" y="772"/>
                  </a:lnTo>
                  <a:cubicBezTo>
                    <a:pt x="5326" y="772"/>
                    <a:pt x="5338" y="760"/>
                    <a:pt x="5350" y="748"/>
                  </a:cubicBezTo>
                  <a:cubicBezTo>
                    <a:pt x="5350" y="736"/>
                    <a:pt x="5362" y="724"/>
                    <a:pt x="5362" y="724"/>
                  </a:cubicBezTo>
                  <a:cubicBezTo>
                    <a:pt x="5375" y="711"/>
                    <a:pt x="5375" y="699"/>
                    <a:pt x="5387" y="687"/>
                  </a:cubicBezTo>
                  <a:cubicBezTo>
                    <a:pt x="5387" y="687"/>
                    <a:pt x="5387" y="687"/>
                    <a:pt x="5387" y="675"/>
                  </a:cubicBezTo>
                  <a:cubicBezTo>
                    <a:pt x="5387" y="663"/>
                    <a:pt x="5387" y="650"/>
                    <a:pt x="5387" y="638"/>
                  </a:cubicBezTo>
                  <a:cubicBezTo>
                    <a:pt x="5387" y="529"/>
                    <a:pt x="5228" y="419"/>
                    <a:pt x="4960" y="321"/>
                  </a:cubicBezTo>
                  <a:cubicBezTo>
                    <a:pt x="4485" y="151"/>
                    <a:pt x="3656" y="29"/>
                    <a:pt x="2706" y="5"/>
                  </a:cubicBezTo>
                  <a:cubicBezTo>
                    <a:pt x="2606" y="2"/>
                    <a:pt x="2508" y="1"/>
                    <a:pt x="241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4577745" y="2398356"/>
              <a:ext cx="176372" cy="44950"/>
            </a:xfrm>
            <a:custGeom>
              <a:rect b="b" l="l" r="r" t="t"/>
              <a:pathLst>
                <a:path extrusionOk="0" h="1376" w="5399">
                  <a:moveTo>
                    <a:pt x="25" y="0"/>
                  </a:moveTo>
                  <a:lnTo>
                    <a:pt x="0" y="731"/>
                  </a:lnTo>
                  <a:cubicBezTo>
                    <a:pt x="0" y="743"/>
                    <a:pt x="0" y="768"/>
                    <a:pt x="12" y="792"/>
                  </a:cubicBezTo>
                  <a:cubicBezTo>
                    <a:pt x="25" y="817"/>
                    <a:pt x="37" y="829"/>
                    <a:pt x="49" y="853"/>
                  </a:cubicBezTo>
                  <a:cubicBezTo>
                    <a:pt x="61" y="865"/>
                    <a:pt x="85" y="890"/>
                    <a:pt x="110" y="902"/>
                  </a:cubicBezTo>
                  <a:lnTo>
                    <a:pt x="122" y="914"/>
                  </a:lnTo>
                  <a:lnTo>
                    <a:pt x="146" y="926"/>
                  </a:lnTo>
                  <a:cubicBezTo>
                    <a:pt x="159" y="938"/>
                    <a:pt x="171" y="951"/>
                    <a:pt x="183" y="951"/>
                  </a:cubicBezTo>
                  <a:lnTo>
                    <a:pt x="207" y="963"/>
                  </a:lnTo>
                  <a:lnTo>
                    <a:pt x="317" y="1024"/>
                  </a:lnTo>
                  <a:lnTo>
                    <a:pt x="329" y="1024"/>
                  </a:lnTo>
                  <a:lnTo>
                    <a:pt x="439" y="1060"/>
                  </a:lnTo>
                  <a:lnTo>
                    <a:pt x="488" y="1085"/>
                  </a:lnTo>
                  <a:lnTo>
                    <a:pt x="573" y="1109"/>
                  </a:lnTo>
                  <a:lnTo>
                    <a:pt x="634" y="1121"/>
                  </a:lnTo>
                  <a:cubicBezTo>
                    <a:pt x="670" y="1133"/>
                    <a:pt x="707" y="1146"/>
                    <a:pt x="744" y="1158"/>
                  </a:cubicBezTo>
                  <a:lnTo>
                    <a:pt x="792" y="1170"/>
                  </a:lnTo>
                  <a:lnTo>
                    <a:pt x="951" y="1182"/>
                  </a:lnTo>
                  <a:lnTo>
                    <a:pt x="987" y="1194"/>
                  </a:lnTo>
                  <a:lnTo>
                    <a:pt x="1133" y="1219"/>
                  </a:lnTo>
                  <a:lnTo>
                    <a:pt x="1207" y="1231"/>
                  </a:lnTo>
                  <a:lnTo>
                    <a:pt x="1341" y="1255"/>
                  </a:lnTo>
                  <a:lnTo>
                    <a:pt x="1414" y="1267"/>
                  </a:lnTo>
                  <a:lnTo>
                    <a:pt x="1584" y="1292"/>
                  </a:lnTo>
                  <a:lnTo>
                    <a:pt x="1621" y="1292"/>
                  </a:lnTo>
                  <a:lnTo>
                    <a:pt x="1852" y="1316"/>
                  </a:lnTo>
                  <a:lnTo>
                    <a:pt x="1913" y="1328"/>
                  </a:lnTo>
                  <a:lnTo>
                    <a:pt x="2084" y="1340"/>
                  </a:lnTo>
                  <a:lnTo>
                    <a:pt x="2169" y="1340"/>
                  </a:lnTo>
                  <a:lnTo>
                    <a:pt x="2340" y="1353"/>
                  </a:lnTo>
                  <a:lnTo>
                    <a:pt x="2413" y="1353"/>
                  </a:lnTo>
                  <a:lnTo>
                    <a:pt x="2669" y="1365"/>
                  </a:lnTo>
                  <a:cubicBezTo>
                    <a:pt x="2835" y="1372"/>
                    <a:pt x="2998" y="1375"/>
                    <a:pt x="3157" y="1375"/>
                  </a:cubicBezTo>
                  <a:cubicBezTo>
                    <a:pt x="4403" y="1375"/>
                    <a:pt x="5363" y="1171"/>
                    <a:pt x="5374" y="890"/>
                  </a:cubicBezTo>
                  <a:lnTo>
                    <a:pt x="5399" y="158"/>
                  </a:lnTo>
                  <a:lnTo>
                    <a:pt x="5399" y="158"/>
                  </a:lnTo>
                  <a:cubicBezTo>
                    <a:pt x="5388" y="455"/>
                    <a:pt x="4404" y="653"/>
                    <a:pt x="3120" y="653"/>
                  </a:cubicBezTo>
                  <a:cubicBezTo>
                    <a:pt x="2981" y="653"/>
                    <a:pt x="2839" y="651"/>
                    <a:pt x="2693" y="646"/>
                  </a:cubicBezTo>
                  <a:cubicBezTo>
                    <a:pt x="2608" y="646"/>
                    <a:pt x="2523" y="634"/>
                    <a:pt x="2437" y="634"/>
                  </a:cubicBezTo>
                  <a:lnTo>
                    <a:pt x="2364" y="634"/>
                  </a:lnTo>
                  <a:lnTo>
                    <a:pt x="2194" y="622"/>
                  </a:lnTo>
                  <a:lnTo>
                    <a:pt x="2108" y="622"/>
                  </a:lnTo>
                  <a:lnTo>
                    <a:pt x="1938" y="609"/>
                  </a:lnTo>
                  <a:lnTo>
                    <a:pt x="1877" y="609"/>
                  </a:lnTo>
                  <a:lnTo>
                    <a:pt x="1645" y="585"/>
                  </a:lnTo>
                  <a:lnTo>
                    <a:pt x="1621" y="585"/>
                  </a:lnTo>
                  <a:lnTo>
                    <a:pt x="1438" y="561"/>
                  </a:lnTo>
                  <a:lnTo>
                    <a:pt x="1365" y="548"/>
                  </a:lnTo>
                  <a:lnTo>
                    <a:pt x="1231" y="524"/>
                  </a:lnTo>
                  <a:lnTo>
                    <a:pt x="1158" y="512"/>
                  </a:lnTo>
                  <a:lnTo>
                    <a:pt x="1024" y="475"/>
                  </a:lnTo>
                  <a:lnTo>
                    <a:pt x="975" y="475"/>
                  </a:lnTo>
                  <a:lnTo>
                    <a:pt x="804" y="427"/>
                  </a:lnTo>
                  <a:lnTo>
                    <a:pt x="768" y="427"/>
                  </a:lnTo>
                  <a:lnTo>
                    <a:pt x="646" y="390"/>
                  </a:lnTo>
                  <a:lnTo>
                    <a:pt x="597" y="378"/>
                  </a:lnTo>
                  <a:lnTo>
                    <a:pt x="500" y="341"/>
                  </a:lnTo>
                  <a:lnTo>
                    <a:pt x="451" y="329"/>
                  </a:lnTo>
                  <a:lnTo>
                    <a:pt x="354" y="280"/>
                  </a:lnTo>
                  <a:lnTo>
                    <a:pt x="329" y="280"/>
                  </a:lnTo>
                  <a:lnTo>
                    <a:pt x="232" y="232"/>
                  </a:lnTo>
                  <a:lnTo>
                    <a:pt x="207" y="219"/>
                  </a:lnTo>
                  <a:cubicBezTo>
                    <a:pt x="183" y="207"/>
                    <a:pt x="171" y="195"/>
                    <a:pt x="146" y="183"/>
                  </a:cubicBezTo>
                  <a:lnTo>
                    <a:pt x="134" y="171"/>
                  </a:lnTo>
                  <a:cubicBezTo>
                    <a:pt x="110" y="146"/>
                    <a:pt x="85" y="134"/>
                    <a:pt x="73" y="110"/>
                  </a:cubicBezTo>
                  <a:cubicBezTo>
                    <a:pt x="61" y="98"/>
                    <a:pt x="49" y="73"/>
                    <a:pt x="37"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578529" y="2382479"/>
              <a:ext cx="175980" cy="38188"/>
            </a:xfrm>
            <a:custGeom>
              <a:rect b="b" l="l" r="r" t="t"/>
              <a:pathLst>
                <a:path extrusionOk="0" h="1169" w="5387">
                  <a:moveTo>
                    <a:pt x="2228" y="1"/>
                  </a:moveTo>
                  <a:cubicBezTo>
                    <a:pt x="975" y="1"/>
                    <a:pt x="24" y="206"/>
                    <a:pt x="13" y="498"/>
                  </a:cubicBezTo>
                  <a:cubicBezTo>
                    <a:pt x="1" y="498"/>
                    <a:pt x="1" y="510"/>
                    <a:pt x="13" y="523"/>
                  </a:cubicBezTo>
                  <a:lnTo>
                    <a:pt x="13" y="535"/>
                  </a:lnTo>
                  <a:cubicBezTo>
                    <a:pt x="13" y="547"/>
                    <a:pt x="25" y="559"/>
                    <a:pt x="25" y="571"/>
                  </a:cubicBezTo>
                  <a:lnTo>
                    <a:pt x="37" y="596"/>
                  </a:lnTo>
                  <a:cubicBezTo>
                    <a:pt x="49" y="608"/>
                    <a:pt x="61" y="620"/>
                    <a:pt x="74" y="632"/>
                  </a:cubicBezTo>
                  <a:lnTo>
                    <a:pt x="98" y="644"/>
                  </a:lnTo>
                  <a:cubicBezTo>
                    <a:pt x="110" y="657"/>
                    <a:pt x="135" y="681"/>
                    <a:pt x="147" y="693"/>
                  </a:cubicBezTo>
                  <a:lnTo>
                    <a:pt x="171" y="705"/>
                  </a:lnTo>
                  <a:cubicBezTo>
                    <a:pt x="196" y="718"/>
                    <a:pt x="220" y="730"/>
                    <a:pt x="244" y="742"/>
                  </a:cubicBezTo>
                  <a:lnTo>
                    <a:pt x="269" y="754"/>
                  </a:lnTo>
                  <a:lnTo>
                    <a:pt x="354" y="791"/>
                  </a:lnTo>
                  <a:lnTo>
                    <a:pt x="390" y="815"/>
                  </a:lnTo>
                  <a:lnTo>
                    <a:pt x="488" y="852"/>
                  </a:lnTo>
                  <a:lnTo>
                    <a:pt x="537" y="864"/>
                  </a:lnTo>
                  <a:lnTo>
                    <a:pt x="646" y="900"/>
                  </a:lnTo>
                  <a:lnTo>
                    <a:pt x="695" y="913"/>
                  </a:lnTo>
                  <a:lnTo>
                    <a:pt x="817" y="937"/>
                  </a:lnTo>
                  <a:lnTo>
                    <a:pt x="878" y="961"/>
                  </a:lnTo>
                  <a:lnTo>
                    <a:pt x="1000" y="986"/>
                  </a:lnTo>
                  <a:lnTo>
                    <a:pt x="1061" y="998"/>
                  </a:lnTo>
                  <a:lnTo>
                    <a:pt x="1207" y="1022"/>
                  </a:lnTo>
                  <a:lnTo>
                    <a:pt x="1268" y="1034"/>
                  </a:lnTo>
                  <a:lnTo>
                    <a:pt x="1426" y="1059"/>
                  </a:lnTo>
                  <a:lnTo>
                    <a:pt x="1487" y="1071"/>
                  </a:lnTo>
                  <a:cubicBezTo>
                    <a:pt x="1548" y="1083"/>
                    <a:pt x="1597" y="1095"/>
                    <a:pt x="1658" y="1095"/>
                  </a:cubicBezTo>
                  <a:lnTo>
                    <a:pt x="1719" y="1095"/>
                  </a:lnTo>
                  <a:lnTo>
                    <a:pt x="1902" y="1108"/>
                  </a:lnTo>
                  <a:lnTo>
                    <a:pt x="1950" y="1108"/>
                  </a:lnTo>
                  <a:lnTo>
                    <a:pt x="2145" y="1132"/>
                  </a:lnTo>
                  <a:lnTo>
                    <a:pt x="2170" y="1132"/>
                  </a:lnTo>
                  <a:cubicBezTo>
                    <a:pt x="2340" y="1144"/>
                    <a:pt x="2511" y="1144"/>
                    <a:pt x="2669" y="1156"/>
                  </a:cubicBezTo>
                  <a:cubicBezTo>
                    <a:pt x="2840" y="1168"/>
                    <a:pt x="3010" y="1168"/>
                    <a:pt x="3157" y="1168"/>
                  </a:cubicBezTo>
                  <a:lnTo>
                    <a:pt x="3693" y="1168"/>
                  </a:lnTo>
                  <a:cubicBezTo>
                    <a:pt x="3754" y="1156"/>
                    <a:pt x="3803" y="1156"/>
                    <a:pt x="3851" y="1156"/>
                  </a:cubicBezTo>
                  <a:lnTo>
                    <a:pt x="3937" y="1156"/>
                  </a:lnTo>
                  <a:lnTo>
                    <a:pt x="4071" y="1144"/>
                  </a:lnTo>
                  <a:lnTo>
                    <a:pt x="4156" y="1132"/>
                  </a:lnTo>
                  <a:lnTo>
                    <a:pt x="4278" y="1120"/>
                  </a:lnTo>
                  <a:lnTo>
                    <a:pt x="4363" y="1108"/>
                  </a:lnTo>
                  <a:lnTo>
                    <a:pt x="4473" y="1095"/>
                  </a:lnTo>
                  <a:lnTo>
                    <a:pt x="4546" y="1083"/>
                  </a:lnTo>
                  <a:lnTo>
                    <a:pt x="4656" y="1059"/>
                  </a:lnTo>
                  <a:lnTo>
                    <a:pt x="4729" y="1047"/>
                  </a:lnTo>
                  <a:lnTo>
                    <a:pt x="4826" y="1022"/>
                  </a:lnTo>
                  <a:lnTo>
                    <a:pt x="4887" y="1010"/>
                  </a:lnTo>
                  <a:lnTo>
                    <a:pt x="4972" y="986"/>
                  </a:lnTo>
                  <a:lnTo>
                    <a:pt x="5021" y="961"/>
                  </a:lnTo>
                  <a:lnTo>
                    <a:pt x="5094" y="937"/>
                  </a:lnTo>
                  <a:lnTo>
                    <a:pt x="5143" y="925"/>
                  </a:lnTo>
                  <a:lnTo>
                    <a:pt x="5204" y="888"/>
                  </a:lnTo>
                  <a:lnTo>
                    <a:pt x="5240" y="876"/>
                  </a:lnTo>
                  <a:cubicBezTo>
                    <a:pt x="5253" y="864"/>
                    <a:pt x="5277" y="852"/>
                    <a:pt x="5289" y="839"/>
                  </a:cubicBezTo>
                  <a:lnTo>
                    <a:pt x="5314" y="827"/>
                  </a:lnTo>
                  <a:cubicBezTo>
                    <a:pt x="5326" y="815"/>
                    <a:pt x="5338" y="803"/>
                    <a:pt x="5350" y="791"/>
                  </a:cubicBezTo>
                  <a:cubicBezTo>
                    <a:pt x="5350" y="779"/>
                    <a:pt x="5362" y="779"/>
                    <a:pt x="5362" y="766"/>
                  </a:cubicBezTo>
                  <a:cubicBezTo>
                    <a:pt x="5375" y="754"/>
                    <a:pt x="5375" y="742"/>
                    <a:pt x="5387" y="742"/>
                  </a:cubicBezTo>
                  <a:lnTo>
                    <a:pt x="5387" y="730"/>
                  </a:lnTo>
                  <a:cubicBezTo>
                    <a:pt x="5387" y="718"/>
                    <a:pt x="5387" y="705"/>
                    <a:pt x="5387" y="693"/>
                  </a:cubicBezTo>
                  <a:cubicBezTo>
                    <a:pt x="5387" y="571"/>
                    <a:pt x="5240" y="462"/>
                    <a:pt x="4972" y="364"/>
                  </a:cubicBezTo>
                  <a:cubicBezTo>
                    <a:pt x="4497" y="181"/>
                    <a:pt x="3669" y="47"/>
                    <a:pt x="2718" y="11"/>
                  </a:cubicBezTo>
                  <a:cubicBezTo>
                    <a:pt x="2551" y="4"/>
                    <a:pt x="2387" y="1"/>
                    <a:pt x="2228"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4583690" y="2370882"/>
              <a:ext cx="176797" cy="45244"/>
            </a:xfrm>
            <a:custGeom>
              <a:rect b="b" l="l" r="r" t="t"/>
              <a:pathLst>
                <a:path extrusionOk="0" h="1385" w="5412">
                  <a:moveTo>
                    <a:pt x="38" y="0"/>
                  </a:moveTo>
                  <a:lnTo>
                    <a:pt x="13" y="719"/>
                  </a:lnTo>
                  <a:cubicBezTo>
                    <a:pt x="1" y="744"/>
                    <a:pt x="13" y="768"/>
                    <a:pt x="25" y="792"/>
                  </a:cubicBezTo>
                  <a:cubicBezTo>
                    <a:pt x="38" y="804"/>
                    <a:pt x="38" y="829"/>
                    <a:pt x="62" y="841"/>
                  </a:cubicBezTo>
                  <a:cubicBezTo>
                    <a:pt x="74" y="865"/>
                    <a:pt x="98" y="878"/>
                    <a:pt x="111" y="890"/>
                  </a:cubicBezTo>
                  <a:lnTo>
                    <a:pt x="135" y="914"/>
                  </a:lnTo>
                  <a:lnTo>
                    <a:pt x="147" y="926"/>
                  </a:lnTo>
                  <a:lnTo>
                    <a:pt x="196" y="951"/>
                  </a:lnTo>
                  <a:lnTo>
                    <a:pt x="220" y="963"/>
                  </a:lnTo>
                  <a:lnTo>
                    <a:pt x="318" y="1012"/>
                  </a:lnTo>
                  <a:lnTo>
                    <a:pt x="342" y="1012"/>
                  </a:lnTo>
                  <a:lnTo>
                    <a:pt x="440" y="1048"/>
                  </a:lnTo>
                  <a:lnTo>
                    <a:pt x="488" y="1073"/>
                  </a:lnTo>
                  <a:lnTo>
                    <a:pt x="586" y="1097"/>
                  </a:lnTo>
                  <a:lnTo>
                    <a:pt x="635" y="1121"/>
                  </a:lnTo>
                  <a:lnTo>
                    <a:pt x="756" y="1146"/>
                  </a:lnTo>
                  <a:lnTo>
                    <a:pt x="793" y="1158"/>
                  </a:lnTo>
                  <a:lnTo>
                    <a:pt x="964" y="1207"/>
                  </a:lnTo>
                  <a:lnTo>
                    <a:pt x="1000" y="1207"/>
                  </a:lnTo>
                  <a:lnTo>
                    <a:pt x="1146" y="1243"/>
                  </a:lnTo>
                  <a:lnTo>
                    <a:pt x="1220" y="1255"/>
                  </a:lnTo>
                  <a:lnTo>
                    <a:pt x="1354" y="1280"/>
                  </a:lnTo>
                  <a:lnTo>
                    <a:pt x="1415" y="1280"/>
                  </a:lnTo>
                  <a:lnTo>
                    <a:pt x="1597" y="1304"/>
                  </a:lnTo>
                  <a:lnTo>
                    <a:pt x="1634" y="1304"/>
                  </a:lnTo>
                  <a:lnTo>
                    <a:pt x="1853" y="1341"/>
                  </a:lnTo>
                  <a:lnTo>
                    <a:pt x="1926" y="1341"/>
                  </a:lnTo>
                  <a:lnTo>
                    <a:pt x="2097" y="1353"/>
                  </a:lnTo>
                  <a:lnTo>
                    <a:pt x="2170" y="1353"/>
                  </a:lnTo>
                  <a:lnTo>
                    <a:pt x="2341" y="1365"/>
                  </a:lnTo>
                  <a:lnTo>
                    <a:pt x="2426" y="1365"/>
                  </a:lnTo>
                  <a:cubicBezTo>
                    <a:pt x="2511" y="1377"/>
                    <a:pt x="2584" y="1377"/>
                    <a:pt x="2670" y="1377"/>
                  </a:cubicBezTo>
                  <a:cubicBezTo>
                    <a:pt x="2815" y="1382"/>
                    <a:pt x="2958" y="1384"/>
                    <a:pt x="3097" y="1384"/>
                  </a:cubicBezTo>
                  <a:cubicBezTo>
                    <a:pt x="4383" y="1384"/>
                    <a:pt x="5376" y="1187"/>
                    <a:pt x="5387" y="890"/>
                  </a:cubicBezTo>
                  <a:lnTo>
                    <a:pt x="5412" y="171"/>
                  </a:lnTo>
                  <a:lnTo>
                    <a:pt x="5412" y="171"/>
                  </a:lnTo>
                  <a:cubicBezTo>
                    <a:pt x="5400" y="458"/>
                    <a:pt x="4399" y="665"/>
                    <a:pt x="3113" y="665"/>
                  </a:cubicBezTo>
                  <a:cubicBezTo>
                    <a:pt x="2980" y="665"/>
                    <a:pt x="2844" y="663"/>
                    <a:pt x="2706" y="658"/>
                  </a:cubicBezTo>
                  <a:lnTo>
                    <a:pt x="2450" y="646"/>
                  </a:lnTo>
                  <a:lnTo>
                    <a:pt x="2377" y="646"/>
                  </a:lnTo>
                  <a:lnTo>
                    <a:pt x="2207" y="634"/>
                  </a:lnTo>
                  <a:lnTo>
                    <a:pt x="2121" y="622"/>
                  </a:lnTo>
                  <a:lnTo>
                    <a:pt x="1951" y="610"/>
                  </a:lnTo>
                  <a:lnTo>
                    <a:pt x="1890" y="610"/>
                  </a:lnTo>
                  <a:lnTo>
                    <a:pt x="1658" y="585"/>
                  </a:lnTo>
                  <a:lnTo>
                    <a:pt x="1622" y="585"/>
                  </a:lnTo>
                  <a:lnTo>
                    <a:pt x="1451" y="549"/>
                  </a:lnTo>
                  <a:lnTo>
                    <a:pt x="1378" y="549"/>
                  </a:lnTo>
                  <a:lnTo>
                    <a:pt x="1244" y="524"/>
                  </a:lnTo>
                  <a:lnTo>
                    <a:pt x="1171" y="512"/>
                  </a:lnTo>
                  <a:lnTo>
                    <a:pt x="1025" y="475"/>
                  </a:lnTo>
                  <a:lnTo>
                    <a:pt x="988" y="475"/>
                  </a:lnTo>
                  <a:cubicBezTo>
                    <a:pt x="927" y="451"/>
                    <a:pt x="866" y="439"/>
                    <a:pt x="817" y="427"/>
                  </a:cubicBezTo>
                  <a:lnTo>
                    <a:pt x="781" y="415"/>
                  </a:lnTo>
                  <a:lnTo>
                    <a:pt x="659" y="390"/>
                  </a:lnTo>
                  <a:lnTo>
                    <a:pt x="610" y="366"/>
                  </a:lnTo>
                  <a:lnTo>
                    <a:pt x="513" y="341"/>
                  </a:lnTo>
                  <a:lnTo>
                    <a:pt x="464" y="329"/>
                  </a:lnTo>
                  <a:lnTo>
                    <a:pt x="367" y="280"/>
                  </a:lnTo>
                  <a:lnTo>
                    <a:pt x="342" y="280"/>
                  </a:lnTo>
                  <a:cubicBezTo>
                    <a:pt x="306" y="268"/>
                    <a:pt x="269" y="256"/>
                    <a:pt x="245" y="232"/>
                  </a:cubicBezTo>
                  <a:lnTo>
                    <a:pt x="220" y="220"/>
                  </a:lnTo>
                  <a:lnTo>
                    <a:pt x="159" y="183"/>
                  </a:lnTo>
                  <a:lnTo>
                    <a:pt x="135" y="171"/>
                  </a:lnTo>
                  <a:cubicBezTo>
                    <a:pt x="123" y="146"/>
                    <a:pt x="98" y="134"/>
                    <a:pt x="86" y="110"/>
                  </a:cubicBezTo>
                  <a:cubicBezTo>
                    <a:pt x="62" y="98"/>
                    <a:pt x="50" y="73"/>
                    <a:pt x="50" y="61"/>
                  </a:cubicBezTo>
                  <a:cubicBezTo>
                    <a:pt x="38" y="37"/>
                    <a:pt x="38" y="25"/>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4584899" y="2355005"/>
              <a:ext cx="175980" cy="37796"/>
            </a:xfrm>
            <a:custGeom>
              <a:rect b="b" l="l" r="r" t="t"/>
              <a:pathLst>
                <a:path extrusionOk="0" h="1157" w="5387">
                  <a:moveTo>
                    <a:pt x="2224" y="1"/>
                  </a:moveTo>
                  <a:cubicBezTo>
                    <a:pt x="963" y="1"/>
                    <a:pt x="11" y="206"/>
                    <a:pt x="1" y="498"/>
                  </a:cubicBezTo>
                  <a:cubicBezTo>
                    <a:pt x="1" y="498"/>
                    <a:pt x="1" y="511"/>
                    <a:pt x="1" y="523"/>
                  </a:cubicBezTo>
                  <a:lnTo>
                    <a:pt x="1" y="535"/>
                  </a:lnTo>
                  <a:cubicBezTo>
                    <a:pt x="1" y="547"/>
                    <a:pt x="13" y="572"/>
                    <a:pt x="25" y="584"/>
                  </a:cubicBezTo>
                  <a:lnTo>
                    <a:pt x="25" y="608"/>
                  </a:lnTo>
                  <a:cubicBezTo>
                    <a:pt x="37" y="620"/>
                    <a:pt x="49" y="632"/>
                    <a:pt x="61" y="645"/>
                  </a:cubicBezTo>
                  <a:lnTo>
                    <a:pt x="86" y="669"/>
                  </a:lnTo>
                  <a:cubicBezTo>
                    <a:pt x="98" y="681"/>
                    <a:pt x="122" y="693"/>
                    <a:pt x="135" y="706"/>
                  </a:cubicBezTo>
                  <a:lnTo>
                    <a:pt x="159" y="718"/>
                  </a:lnTo>
                  <a:cubicBezTo>
                    <a:pt x="183" y="730"/>
                    <a:pt x="208" y="742"/>
                    <a:pt x="232" y="754"/>
                  </a:cubicBezTo>
                  <a:lnTo>
                    <a:pt x="256" y="779"/>
                  </a:lnTo>
                  <a:lnTo>
                    <a:pt x="342" y="815"/>
                  </a:lnTo>
                  <a:lnTo>
                    <a:pt x="378" y="827"/>
                  </a:lnTo>
                  <a:lnTo>
                    <a:pt x="476" y="864"/>
                  </a:lnTo>
                  <a:lnTo>
                    <a:pt x="525" y="876"/>
                  </a:lnTo>
                  <a:lnTo>
                    <a:pt x="634" y="913"/>
                  </a:lnTo>
                  <a:lnTo>
                    <a:pt x="683" y="925"/>
                  </a:lnTo>
                  <a:lnTo>
                    <a:pt x="805" y="961"/>
                  </a:lnTo>
                  <a:lnTo>
                    <a:pt x="866" y="974"/>
                  </a:lnTo>
                  <a:lnTo>
                    <a:pt x="1000" y="998"/>
                  </a:lnTo>
                  <a:lnTo>
                    <a:pt x="1061" y="1010"/>
                  </a:lnTo>
                  <a:lnTo>
                    <a:pt x="1195" y="1035"/>
                  </a:lnTo>
                  <a:lnTo>
                    <a:pt x="1268" y="1047"/>
                  </a:lnTo>
                  <a:lnTo>
                    <a:pt x="1414" y="1071"/>
                  </a:lnTo>
                  <a:lnTo>
                    <a:pt x="1475" y="1083"/>
                  </a:lnTo>
                  <a:lnTo>
                    <a:pt x="1646" y="1108"/>
                  </a:lnTo>
                  <a:lnTo>
                    <a:pt x="1707" y="1108"/>
                  </a:lnTo>
                  <a:lnTo>
                    <a:pt x="1889" y="1132"/>
                  </a:lnTo>
                  <a:lnTo>
                    <a:pt x="1938" y="1132"/>
                  </a:lnTo>
                  <a:lnTo>
                    <a:pt x="2145" y="1120"/>
                  </a:lnTo>
                  <a:lnTo>
                    <a:pt x="2170" y="1120"/>
                  </a:lnTo>
                  <a:cubicBezTo>
                    <a:pt x="2328" y="1132"/>
                    <a:pt x="2511" y="1144"/>
                    <a:pt x="2669" y="1144"/>
                  </a:cubicBezTo>
                  <a:cubicBezTo>
                    <a:pt x="2840" y="1156"/>
                    <a:pt x="3010" y="1156"/>
                    <a:pt x="3157" y="1156"/>
                  </a:cubicBezTo>
                  <a:lnTo>
                    <a:pt x="3705" y="1156"/>
                  </a:lnTo>
                  <a:lnTo>
                    <a:pt x="3863" y="1144"/>
                  </a:lnTo>
                  <a:lnTo>
                    <a:pt x="3937" y="1144"/>
                  </a:lnTo>
                  <a:lnTo>
                    <a:pt x="4083" y="1132"/>
                  </a:lnTo>
                  <a:lnTo>
                    <a:pt x="4168" y="1132"/>
                  </a:lnTo>
                  <a:lnTo>
                    <a:pt x="4290" y="1120"/>
                  </a:lnTo>
                  <a:lnTo>
                    <a:pt x="4363" y="1108"/>
                  </a:lnTo>
                  <a:lnTo>
                    <a:pt x="4485" y="1083"/>
                  </a:lnTo>
                  <a:lnTo>
                    <a:pt x="4558" y="1083"/>
                  </a:lnTo>
                  <a:lnTo>
                    <a:pt x="4668" y="1059"/>
                  </a:lnTo>
                  <a:lnTo>
                    <a:pt x="4729" y="1047"/>
                  </a:lnTo>
                  <a:lnTo>
                    <a:pt x="4826" y="1022"/>
                  </a:lnTo>
                  <a:lnTo>
                    <a:pt x="4887" y="1010"/>
                  </a:lnTo>
                  <a:lnTo>
                    <a:pt x="4972" y="986"/>
                  </a:lnTo>
                  <a:lnTo>
                    <a:pt x="5033" y="961"/>
                  </a:lnTo>
                  <a:lnTo>
                    <a:pt x="5106" y="937"/>
                  </a:lnTo>
                  <a:lnTo>
                    <a:pt x="5143" y="925"/>
                  </a:lnTo>
                  <a:lnTo>
                    <a:pt x="5204" y="888"/>
                  </a:lnTo>
                  <a:lnTo>
                    <a:pt x="5240" y="876"/>
                  </a:lnTo>
                  <a:lnTo>
                    <a:pt x="5289" y="840"/>
                  </a:lnTo>
                  <a:lnTo>
                    <a:pt x="5314" y="815"/>
                  </a:lnTo>
                  <a:lnTo>
                    <a:pt x="5350" y="791"/>
                  </a:lnTo>
                  <a:cubicBezTo>
                    <a:pt x="5350" y="779"/>
                    <a:pt x="5362" y="779"/>
                    <a:pt x="5362" y="766"/>
                  </a:cubicBezTo>
                  <a:cubicBezTo>
                    <a:pt x="5375" y="754"/>
                    <a:pt x="5375" y="742"/>
                    <a:pt x="5387" y="730"/>
                  </a:cubicBezTo>
                  <a:cubicBezTo>
                    <a:pt x="5387" y="718"/>
                    <a:pt x="5387" y="706"/>
                    <a:pt x="5387" y="693"/>
                  </a:cubicBezTo>
                  <a:cubicBezTo>
                    <a:pt x="5387" y="572"/>
                    <a:pt x="5240" y="462"/>
                    <a:pt x="4972" y="364"/>
                  </a:cubicBezTo>
                  <a:cubicBezTo>
                    <a:pt x="4497" y="182"/>
                    <a:pt x="3668" y="48"/>
                    <a:pt x="2718" y="11"/>
                  </a:cubicBezTo>
                  <a:cubicBezTo>
                    <a:pt x="2549" y="4"/>
                    <a:pt x="2384" y="1"/>
                    <a:pt x="222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576928" y="2344584"/>
              <a:ext cx="176404" cy="44689"/>
            </a:xfrm>
            <a:custGeom>
              <a:rect b="b" l="l" r="r" t="t"/>
              <a:pathLst>
                <a:path extrusionOk="0" h="1368" w="5400">
                  <a:moveTo>
                    <a:pt x="25" y="1"/>
                  </a:moveTo>
                  <a:lnTo>
                    <a:pt x="25" y="1"/>
                  </a:lnTo>
                  <a:cubicBezTo>
                    <a:pt x="18" y="15"/>
                    <a:pt x="19" y="25"/>
                    <a:pt x="24" y="36"/>
                  </a:cubicBezTo>
                  <a:lnTo>
                    <a:pt x="24" y="36"/>
                  </a:lnTo>
                  <a:lnTo>
                    <a:pt x="25" y="1"/>
                  </a:lnTo>
                  <a:close/>
                  <a:moveTo>
                    <a:pt x="5399" y="86"/>
                  </a:moveTo>
                  <a:lnTo>
                    <a:pt x="5399" y="90"/>
                  </a:lnTo>
                  <a:lnTo>
                    <a:pt x="5399" y="90"/>
                  </a:lnTo>
                  <a:cubicBezTo>
                    <a:pt x="5399" y="89"/>
                    <a:pt x="5399" y="88"/>
                    <a:pt x="5399" y="86"/>
                  </a:cubicBezTo>
                  <a:close/>
                  <a:moveTo>
                    <a:pt x="24" y="36"/>
                  </a:moveTo>
                  <a:lnTo>
                    <a:pt x="1" y="732"/>
                  </a:lnTo>
                  <a:cubicBezTo>
                    <a:pt x="1" y="756"/>
                    <a:pt x="1" y="781"/>
                    <a:pt x="13" y="817"/>
                  </a:cubicBezTo>
                  <a:cubicBezTo>
                    <a:pt x="25" y="830"/>
                    <a:pt x="37" y="854"/>
                    <a:pt x="50" y="866"/>
                  </a:cubicBezTo>
                  <a:cubicBezTo>
                    <a:pt x="74" y="891"/>
                    <a:pt x="86" y="903"/>
                    <a:pt x="110" y="915"/>
                  </a:cubicBezTo>
                  <a:lnTo>
                    <a:pt x="123" y="927"/>
                  </a:lnTo>
                  <a:lnTo>
                    <a:pt x="147" y="939"/>
                  </a:lnTo>
                  <a:lnTo>
                    <a:pt x="184" y="964"/>
                  </a:lnTo>
                  <a:lnTo>
                    <a:pt x="208" y="988"/>
                  </a:lnTo>
                  <a:lnTo>
                    <a:pt x="318" y="1037"/>
                  </a:lnTo>
                  <a:lnTo>
                    <a:pt x="330" y="1037"/>
                  </a:lnTo>
                  <a:lnTo>
                    <a:pt x="439" y="1073"/>
                  </a:lnTo>
                  <a:lnTo>
                    <a:pt x="476" y="1098"/>
                  </a:lnTo>
                  <a:lnTo>
                    <a:pt x="574" y="1122"/>
                  </a:lnTo>
                  <a:lnTo>
                    <a:pt x="634" y="1134"/>
                  </a:lnTo>
                  <a:lnTo>
                    <a:pt x="744" y="1171"/>
                  </a:lnTo>
                  <a:lnTo>
                    <a:pt x="793" y="1183"/>
                  </a:lnTo>
                  <a:cubicBezTo>
                    <a:pt x="842" y="1195"/>
                    <a:pt x="903" y="1207"/>
                    <a:pt x="963" y="1220"/>
                  </a:cubicBezTo>
                  <a:lnTo>
                    <a:pt x="1000" y="1220"/>
                  </a:lnTo>
                  <a:lnTo>
                    <a:pt x="1146" y="1244"/>
                  </a:lnTo>
                  <a:lnTo>
                    <a:pt x="1219" y="1256"/>
                  </a:lnTo>
                  <a:lnTo>
                    <a:pt x="1353" y="1280"/>
                  </a:lnTo>
                  <a:lnTo>
                    <a:pt x="1427" y="1280"/>
                  </a:lnTo>
                  <a:cubicBezTo>
                    <a:pt x="1475" y="1293"/>
                    <a:pt x="1536" y="1305"/>
                    <a:pt x="1597" y="1305"/>
                  </a:cubicBezTo>
                  <a:lnTo>
                    <a:pt x="1634" y="1305"/>
                  </a:lnTo>
                  <a:lnTo>
                    <a:pt x="1865" y="1329"/>
                  </a:lnTo>
                  <a:lnTo>
                    <a:pt x="1926" y="1329"/>
                  </a:lnTo>
                  <a:lnTo>
                    <a:pt x="2097" y="1341"/>
                  </a:lnTo>
                  <a:lnTo>
                    <a:pt x="2182" y="1341"/>
                  </a:lnTo>
                  <a:cubicBezTo>
                    <a:pt x="2231" y="1354"/>
                    <a:pt x="2292" y="1354"/>
                    <a:pt x="2353" y="1354"/>
                  </a:cubicBezTo>
                  <a:lnTo>
                    <a:pt x="2426" y="1354"/>
                  </a:lnTo>
                  <a:lnTo>
                    <a:pt x="2682" y="1366"/>
                  </a:lnTo>
                  <a:cubicBezTo>
                    <a:pt x="2754" y="1367"/>
                    <a:pt x="2825" y="1368"/>
                    <a:pt x="2896" y="1368"/>
                  </a:cubicBezTo>
                  <a:cubicBezTo>
                    <a:pt x="4283" y="1368"/>
                    <a:pt x="5387" y="1143"/>
                    <a:pt x="5387" y="842"/>
                  </a:cubicBezTo>
                  <a:lnTo>
                    <a:pt x="5399" y="90"/>
                  </a:lnTo>
                  <a:lnTo>
                    <a:pt x="5399" y="90"/>
                  </a:lnTo>
                  <a:cubicBezTo>
                    <a:pt x="5390" y="384"/>
                    <a:pt x="4332" y="614"/>
                    <a:pt x="2988" y="614"/>
                  </a:cubicBezTo>
                  <a:cubicBezTo>
                    <a:pt x="2892" y="614"/>
                    <a:pt x="2793" y="613"/>
                    <a:pt x="2694" y="610"/>
                  </a:cubicBezTo>
                  <a:lnTo>
                    <a:pt x="2450" y="598"/>
                  </a:lnTo>
                  <a:lnTo>
                    <a:pt x="2365" y="598"/>
                  </a:lnTo>
                  <a:lnTo>
                    <a:pt x="2194" y="586"/>
                  </a:lnTo>
                  <a:lnTo>
                    <a:pt x="2121" y="586"/>
                  </a:lnTo>
                  <a:lnTo>
                    <a:pt x="1951" y="574"/>
                  </a:lnTo>
                  <a:lnTo>
                    <a:pt x="1877" y="574"/>
                  </a:lnTo>
                  <a:lnTo>
                    <a:pt x="1658" y="549"/>
                  </a:lnTo>
                  <a:lnTo>
                    <a:pt x="1622" y="549"/>
                  </a:lnTo>
                  <a:cubicBezTo>
                    <a:pt x="1561" y="549"/>
                    <a:pt x="1500" y="537"/>
                    <a:pt x="1439" y="537"/>
                  </a:cubicBezTo>
                  <a:lnTo>
                    <a:pt x="1378" y="525"/>
                  </a:lnTo>
                  <a:lnTo>
                    <a:pt x="1232" y="501"/>
                  </a:lnTo>
                  <a:lnTo>
                    <a:pt x="1171" y="488"/>
                  </a:lnTo>
                  <a:lnTo>
                    <a:pt x="1024" y="464"/>
                  </a:lnTo>
                  <a:lnTo>
                    <a:pt x="976" y="464"/>
                  </a:lnTo>
                  <a:cubicBezTo>
                    <a:pt x="915" y="452"/>
                    <a:pt x="866" y="440"/>
                    <a:pt x="805" y="427"/>
                  </a:cubicBezTo>
                  <a:lnTo>
                    <a:pt x="769" y="415"/>
                  </a:lnTo>
                  <a:lnTo>
                    <a:pt x="647" y="379"/>
                  </a:lnTo>
                  <a:lnTo>
                    <a:pt x="598" y="367"/>
                  </a:lnTo>
                  <a:lnTo>
                    <a:pt x="500" y="342"/>
                  </a:lnTo>
                  <a:lnTo>
                    <a:pt x="452" y="330"/>
                  </a:lnTo>
                  <a:lnTo>
                    <a:pt x="354" y="281"/>
                  </a:lnTo>
                  <a:lnTo>
                    <a:pt x="330" y="281"/>
                  </a:lnTo>
                  <a:cubicBezTo>
                    <a:pt x="293" y="269"/>
                    <a:pt x="269" y="245"/>
                    <a:pt x="232" y="232"/>
                  </a:cubicBezTo>
                  <a:lnTo>
                    <a:pt x="208" y="220"/>
                  </a:lnTo>
                  <a:lnTo>
                    <a:pt x="147" y="184"/>
                  </a:lnTo>
                  <a:lnTo>
                    <a:pt x="123" y="159"/>
                  </a:lnTo>
                  <a:cubicBezTo>
                    <a:pt x="110" y="147"/>
                    <a:pt x="86" y="135"/>
                    <a:pt x="74" y="111"/>
                  </a:cubicBezTo>
                  <a:cubicBezTo>
                    <a:pt x="50" y="98"/>
                    <a:pt x="37" y="74"/>
                    <a:pt x="37" y="62"/>
                  </a:cubicBezTo>
                  <a:cubicBezTo>
                    <a:pt x="32" y="52"/>
                    <a:pt x="27" y="44"/>
                    <a:pt x="2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577745" y="2327759"/>
              <a:ext cx="175980" cy="37176"/>
            </a:xfrm>
            <a:custGeom>
              <a:rect b="b" l="l" r="r" t="t"/>
              <a:pathLst>
                <a:path extrusionOk="0" h="1138" w="5387">
                  <a:moveTo>
                    <a:pt x="2399" y="0"/>
                  </a:moveTo>
                  <a:cubicBezTo>
                    <a:pt x="1055" y="0"/>
                    <a:pt x="0" y="222"/>
                    <a:pt x="0" y="528"/>
                  </a:cubicBezTo>
                  <a:cubicBezTo>
                    <a:pt x="0" y="528"/>
                    <a:pt x="0" y="540"/>
                    <a:pt x="0" y="552"/>
                  </a:cubicBezTo>
                  <a:lnTo>
                    <a:pt x="0" y="565"/>
                  </a:lnTo>
                  <a:cubicBezTo>
                    <a:pt x="0" y="577"/>
                    <a:pt x="12" y="589"/>
                    <a:pt x="12" y="601"/>
                  </a:cubicBezTo>
                  <a:lnTo>
                    <a:pt x="25" y="613"/>
                  </a:lnTo>
                  <a:cubicBezTo>
                    <a:pt x="37" y="626"/>
                    <a:pt x="49" y="638"/>
                    <a:pt x="61" y="650"/>
                  </a:cubicBezTo>
                  <a:lnTo>
                    <a:pt x="85" y="674"/>
                  </a:lnTo>
                  <a:cubicBezTo>
                    <a:pt x="98" y="687"/>
                    <a:pt x="122" y="699"/>
                    <a:pt x="134" y="711"/>
                  </a:cubicBezTo>
                  <a:lnTo>
                    <a:pt x="159" y="723"/>
                  </a:lnTo>
                  <a:cubicBezTo>
                    <a:pt x="183" y="735"/>
                    <a:pt x="207" y="747"/>
                    <a:pt x="232" y="760"/>
                  </a:cubicBezTo>
                  <a:lnTo>
                    <a:pt x="268" y="784"/>
                  </a:lnTo>
                  <a:cubicBezTo>
                    <a:pt x="293" y="796"/>
                    <a:pt x="317" y="808"/>
                    <a:pt x="341" y="821"/>
                  </a:cubicBezTo>
                  <a:lnTo>
                    <a:pt x="390" y="833"/>
                  </a:lnTo>
                  <a:cubicBezTo>
                    <a:pt x="414" y="845"/>
                    <a:pt x="451" y="857"/>
                    <a:pt x="488" y="869"/>
                  </a:cubicBezTo>
                  <a:lnTo>
                    <a:pt x="524" y="882"/>
                  </a:lnTo>
                  <a:lnTo>
                    <a:pt x="634" y="906"/>
                  </a:lnTo>
                  <a:lnTo>
                    <a:pt x="683" y="918"/>
                  </a:lnTo>
                  <a:lnTo>
                    <a:pt x="804" y="955"/>
                  </a:lnTo>
                  <a:lnTo>
                    <a:pt x="865" y="967"/>
                  </a:lnTo>
                  <a:lnTo>
                    <a:pt x="999" y="991"/>
                  </a:lnTo>
                  <a:lnTo>
                    <a:pt x="1060" y="1003"/>
                  </a:lnTo>
                  <a:lnTo>
                    <a:pt x="1207" y="1028"/>
                  </a:lnTo>
                  <a:lnTo>
                    <a:pt x="1267" y="1040"/>
                  </a:lnTo>
                  <a:lnTo>
                    <a:pt x="1414" y="1064"/>
                  </a:lnTo>
                  <a:lnTo>
                    <a:pt x="1487" y="1064"/>
                  </a:lnTo>
                  <a:lnTo>
                    <a:pt x="1645" y="1076"/>
                  </a:lnTo>
                  <a:lnTo>
                    <a:pt x="1718" y="1089"/>
                  </a:lnTo>
                  <a:lnTo>
                    <a:pt x="1889" y="1101"/>
                  </a:lnTo>
                  <a:lnTo>
                    <a:pt x="1950" y="1101"/>
                  </a:lnTo>
                  <a:lnTo>
                    <a:pt x="2145" y="1125"/>
                  </a:lnTo>
                  <a:lnTo>
                    <a:pt x="2169" y="1125"/>
                  </a:lnTo>
                  <a:cubicBezTo>
                    <a:pt x="2328" y="1137"/>
                    <a:pt x="2498" y="1137"/>
                    <a:pt x="2669" y="1137"/>
                  </a:cubicBezTo>
                  <a:lnTo>
                    <a:pt x="3717" y="1137"/>
                  </a:lnTo>
                  <a:lnTo>
                    <a:pt x="3863" y="1125"/>
                  </a:lnTo>
                  <a:lnTo>
                    <a:pt x="3948" y="1125"/>
                  </a:lnTo>
                  <a:lnTo>
                    <a:pt x="4082" y="1101"/>
                  </a:lnTo>
                  <a:lnTo>
                    <a:pt x="4168" y="1101"/>
                  </a:lnTo>
                  <a:lnTo>
                    <a:pt x="4290" y="1076"/>
                  </a:lnTo>
                  <a:lnTo>
                    <a:pt x="4375" y="1064"/>
                  </a:lnTo>
                  <a:lnTo>
                    <a:pt x="4497" y="1052"/>
                  </a:lnTo>
                  <a:lnTo>
                    <a:pt x="4570" y="1040"/>
                  </a:lnTo>
                  <a:lnTo>
                    <a:pt x="4667" y="1016"/>
                  </a:lnTo>
                  <a:lnTo>
                    <a:pt x="4740" y="1003"/>
                  </a:lnTo>
                  <a:lnTo>
                    <a:pt x="4838" y="979"/>
                  </a:lnTo>
                  <a:lnTo>
                    <a:pt x="4899" y="967"/>
                  </a:lnTo>
                  <a:lnTo>
                    <a:pt x="4984" y="942"/>
                  </a:lnTo>
                  <a:lnTo>
                    <a:pt x="5033" y="918"/>
                  </a:lnTo>
                  <a:lnTo>
                    <a:pt x="5106" y="894"/>
                  </a:lnTo>
                  <a:lnTo>
                    <a:pt x="5155" y="869"/>
                  </a:lnTo>
                  <a:lnTo>
                    <a:pt x="5216" y="845"/>
                  </a:lnTo>
                  <a:lnTo>
                    <a:pt x="5252" y="821"/>
                  </a:lnTo>
                  <a:cubicBezTo>
                    <a:pt x="5264" y="808"/>
                    <a:pt x="5277" y="808"/>
                    <a:pt x="5289" y="796"/>
                  </a:cubicBezTo>
                  <a:lnTo>
                    <a:pt x="5325" y="772"/>
                  </a:lnTo>
                  <a:cubicBezTo>
                    <a:pt x="5325" y="760"/>
                    <a:pt x="5338" y="747"/>
                    <a:pt x="5350" y="735"/>
                  </a:cubicBezTo>
                  <a:lnTo>
                    <a:pt x="5374" y="711"/>
                  </a:lnTo>
                  <a:cubicBezTo>
                    <a:pt x="5374" y="699"/>
                    <a:pt x="5386" y="699"/>
                    <a:pt x="5386" y="687"/>
                  </a:cubicBezTo>
                  <a:cubicBezTo>
                    <a:pt x="5386" y="674"/>
                    <a:pt x="5386" y="674"/>
                    <a:pt x="5386" y="674"/>
                  </a:cubicBezTo>
                  <a:cubicBezTo>
                    <a:pt x="5386" y="662"/>
                    <a:pt x="5386" y="650"/>
                    <a:pt x="5386" y="638"/>
                  </a:cubicBezTo>
                  <a:cubicBezTo>
                    <a:pt x="5386" y="528"/>
                    <a:pt x="5228" y="406"/>
                    <a:pt x="4972" y="321"/>
                  </a:cubicBezTo>
                  <a:cubicBezTo>
                    <a:pt x="4497" y="138"/>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584899" y="2317142"/>
              <a:ext cx="176372" cy="43480"/>
            </a:xfrm>
            <a:custGeom>
              <a:rect b="b" l="l" r="r" t="t"/>
              <a:pathLst>
                <a:path extrusionOk="0" h="1331" w="5399">
                  <a:moveTo>
                    <a:pt x="13" y="0"/>
                  </a:moveTo>
                  <a:lnTo>
                    <a:pt x="1" y="731"/>
                  </a:lnTo>
                  <a:cubicBezTo>
                    <a:pt x="1" y="743"/>
                    <a:pt x="13" y="756"/>
                    <a:pt x="13" y="780"/>
                  </a:cubicBezTo>
                  <a:cubicBezTo>
                    <a:pt x="25" y="792"/>
                    <a:pt x="37" y="817"/>
                    <a:pt x="49" y="829"/>
                  </a:cubicBezTo>
                  <a:cubicBezTo>
                    <a:pt x="74" y="853"/>
                    <a:pt x="86" y="865"/>
                    <a:pt x="110" y="877"/>
                  </a:cubicBezTo>
                  <a:lnTo>
                    <a:pt x="135" y="890"/>
                  </a:lnTo>
                  <a:lnTo>
                    <a:pt x="147" y="914"/>
                  </a:lnTo>
                  <a:cubicBezTo>
                    <a:pt x="159" y="914"/>
                    <a:pt x="171" y="926"/>
                    <a:pt x="195" y="938"/>
                  </a:cubicBezTo>
                  <a:lnTo>
                    <a:pt x="220" y="951"/>
                  </a:lnTo>
                  <a:cubicBezTo>
                    <a:pt x="244" y="963"/>
                    <a:pt x="281" y="975"/>
                    <a:pt x="317" y="999"/>
                  </a:cubicBezTo>
                  <a:lnTo>
                    <a:pt x="342" y="999"/>
                  </a:lnTo>
                  <a:lnTo>
                    <a:pt x="439" y="1036"/>
                  </a:lnTo>
                  <a:lnTo>
                    <a:pt x="488" y="1048"/>
                  </a:lnTo>
                  <a:lnTo>
                    <a:pt x="585" y="1085"/>
                  </a:lnTo>
                  <a:lnTo>
                    <a:pt x="634" y="1097"/>
                  </a:lnTo>
                  <a:lnTo>
                    <a:pt x="756" y="1121"/>
                  </a:lnTo>
                  <a:lnTo>
                    <a:pt x="793" y="1133"/>
                  </a:lnTo>
                  <a:lnTo>
                    <a:pt x="963" y="1170"/>
                  </a:lnTo>
                  <a:lnTo>
                    <a:pt x="1000" y="1182"/>
                  </a:lnTo>
                  <a:lnTo>
                    <a:pt x="1146" y="1207"/>
                  </a:lnTo>
                  <a:lnTo>
                    <a:pt x="1219" y="1219"/>
                  </a:lnTo>
                  <a:lnTo>
                    <a:pt x="1353" y="1243"/>
                  </a:lnTo>
                  <a:lnTo>
                    <a:pt x="1426" y="1255"/>
                  </a:lnTo>
                  <a:lnTo>
                    <a:pt x="1609" y="1267"/>
                  </a:lnTo>
                  <a:lnTo>
                    <a:pt x="1633" y="1267"/>
                  </a:lnTo>
                  <a:cubicBezTo>
                    <a:pt x="1707" y="1280"/>
                    <a:pt x="1792" y="1292"/>
                    <a:pt x="1865" y="1292"/>
                  </a:cubicBezTo>
                  <a:lnTo>
                    <a:pt x="1926" y="1292"/>
                  </a:lnTo>
                  <a:lnTo>
                    <a:pt x="2096" y="1304"/>
                  </a:lnTo>
                  <a:lnTo>
                    <a:pt x="2182" y="1304"/>
                  </a:lnTo>
                  <a:lnTo>
                    <a:pt x="2352" y="1316"/>
                  </a:lnTo>
                  <a:lnTo>
                    <a:pt x="2426" y="1316"/>
                  </a:lnTo>
                  <a:cubicBezTo>
                    <a:pt x="2511" y="1328"/>
                    <a:pt x="2596" y="1328"/>
                    <a:pt x="2681" y="1328"/>
                  </a:cubicBezTo>
                  <a:cubicBezTo>
                    <a:pt x="2753" y="1330"/>
                    <a:pt x="2825" y="1330"/>
                    <a:pt x="2895" y="1330"/>
                  </a:cubicBezTo>
                  <a:cubicBezTo>
                    <a:pt x="4283" y="1330"/>
                    <a:pt x="5387" y="1106"/>
                    <a:pt x="5387" y="804"/>
                  </a:cubicBezTo>
                  <a:lnTo>
                    <a:pt x="5399" y="73"/>
                  </a:lnTo>
                  <a:lnTo>
                    <a:pt x="5399" y="73"/>
                  </a:lnTo>
                  <a:cubicBezTo>
                    <a:pt x="5388" y="379"/>
                    <a:pt x="4343" y="601"/>
                    <a:pt x="3000" y="601"/>
                  </a:cubicBezTo>
                  <a:cubicBezTo>
                    <a:pt x="2900" y="601"/>
                    <a:pt x="2797" y="600"/>
                    <a:pt x="2694" y="597"/>
                  </a:cubicBezTo>
                  <a:lnTo>
                    <a:pt x="2365" y="597"/>
                  </a:lnTo>
                  <a:lnTo>
                    <a:pt x="2194" y="585"/>
                  </a:lnTo>
                  <a:lnTo>
                    <a:pt x="2109" y="585"/>
                  </a:lnTo>
                  <a:lnTo>
                    <a:pt x="1938" y="573"/>
                  </a:lnTo>
                  <a:lnTo>
                    <a:pt x="1877" y="573"/>
                  </a:lnTo>
                  <a:cubicBezTo>
                    <a:pt x="1804" y="561"/>
                    <a:pt x="1731" y="561"/>
                    <a:pt x="1658" y="548"/>
                  </a:cubicBezTo>
                  <a:lnTo>
                    <a:pt x="1621" y="548"/>
                  </a:lnTo>
                  <a:lnTo>
                    <a:pt x="1438" y="524"/>
                  </a:lnTo>
                  <a:lnTo>
                    <a:pt x="1378" y="512"/>
                  </a:lnTo>
                  <a:lnTo>
                    <a:pt x="1231" y="500"/>
                  </a:lnTo>
                  <a:lnTo>
                    <a:pt x="1170" y="488"/>
                  </a:lnTo>
                  <a:lnTo>
                    <a:pt x="1024" y="463"/>
                  </a:lnTo>
                  <a:lnTo>
                    <a:pt x="975" y="463"/>
                  </a:lnTo>
                  <a:lnTo>
                    <a:pt x="805" y="414"/>
                  </a:lnTo>
                  <a:lnTo>
                    <a:pt x="768" y="414"/>
                  </a:lnTo>
                  <a:lnTo>
                    <a:pt x="646" y="378"/>
                  </a:lnTo>
                  <a:lnTo>
                    <a:pt x="598" y="366"/>
                  </a:lnTo>
                  <a:lnTo>
                    <a:pt x="500" y="329"/>
                  </a:lnTo>
                  <a:lnTo>
                    <a:pt x="451" y="317"/>
                  </a:lnTo>
                  <a:lnTo>
                    <a:pt x="354" y="280"/>
                  </a:lnTo>
                  <a:lnTo>
                    <a:pt x="330" y="280"/>
                  </a:lnTo>
                  <a:cubicBezTo>
                    <a:pt x="293" y="268"/>
                    <a:pt x="256" y="244"/>
                    <a:pt x="232" y="232"/>
                  </a:cubicBezTo>
                  <a:lnTo>
                    <a:pt x="208" y="219"/>
                  </a:lnTo>
                  <a:cubicBezTo>
                    <a:pt x="183" y="207"/>
                    <a:pt x="159" y="195"/>
                    <a:pt x="147" y="183"/>
                  </a:cubicBezTo>
                  <a:lnTo>
                    <a:pt x="122" y="171"/>
                  </a:lnTo>
                  <a:cubicBezTo>
                    <a:pt x="110" y="146"/>
                    <a:pt x="86" y="134"/>
                    <a:pt x="74" y="122"/>
                  </a:cubicBezTo>
                  <a:cubicBezTo>
                    <a:pt x="49" y="98"/>
                    <a:pt x="37" y="85"/>
                    <a:pt x="25" y="61"/>
                  </a:cubicBezTo>
                  <a:cubicBezTo>
                    <a:pt x="25" y="37"/>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585683" y="2300350"/>
              <a:ext cx="176012" cy="37502"/>
            </a:xfrm>
            <a:custGeom>
              <a:rect b="b" l="l" r="r" t="t"/>
              <a:pathLst>
                <a:path extrusionOk="0" h="1148" w="5388">
                  <a:moveTo>
                    <a:pt x="2492" y="1"/>
                  </a:moveTo>
                  <a:cubicBezTo>
                    <a:pt x="1104" y="1"/>
                    <a:pt x="1" y="225"/>
                    <a:pt x="1" y="526"/>
                  </a:cubicBezTo>
                  <a:cubicBezTo>
                    <a:pt x="1" y="538"/>
                    <a:pt x="1" y="551"/>
                    <a:pt x="1" y="563"/>
                  </a:cubicBezTo>
                  <a:cubicBezTo>
                    <a:pt x="1" y="575"/>
                    <a:pt x="13" y="587"/>
                    <a:pt x="25" y="587"/>
                  </a:cubicBezTo>
                  <a:cubicBezTo>
                    <a:pt x="25" y="599"/>
                    <a:pt x="25" y="612"/>
                    <a:pt x="37" y="612"/>
                  </a:cubicBezTo>
                  <a:lnTo>
                    <a:pt x="62" y="648"/>
                  </a:lnTo>
                  <a:lnTo>
                    <a:pt x="86" y="673"/>
                  </a:lnTo>
                  <a:cubicBezTo>
                    <a:pt x="111" y="685"/>
                    <a:pt x="123" y="697"/>
                    <a:pt x="147" y="709"/>
                  </a:cubicBezTo>
                  <a:lnTo>
                    <a:pt x="184" y="733"/>
                  </a:lnTo>
                  <a:lnTo>
                    <a:pt x="245" y="770"/>
                  </a:lnTo>
                  <a:lnTo>
                    <a:pt x="281" y="782"/>
                  </a:lnTo>
                  <a:lnTo>
                    <a:pt x="366" y="819"/>
                  </a:lnTo>
                  <a:lnTo>
                    <a:pt x="403" y="831"/>
                  </a:lnTo>
                  <a:lnTo>
                    <a:pt x="501" y="867"/>
                  </a:lnTo>
                  <a:lnTo>
                    <a:pt x="537" y="880"/>
                  </a:lnTo>
                  <a:lnTo>
                    <a:pt x="647" y="916"/>
                  </a:lnTo>
                  <a:lnTo>
                    <a:pt x="708" y="928"/>
                  </a:lnTo>
                  <a:cubicBezTo>
                    <a:pt x="744" y="941"/>
                    <a:pt x="781" y="941"/>
                    <a:pt x="830" y="953"/>
                  </a:cubicBezTo>
                  <a:lnTo>
                    <a:pt x="878" y="965"/>
                  </a:lnTo>
                  <a:cubicBezTo>
                    <a:pt x="927" y="977"/>
                    <a:pt x="964" y="989"/>
                    <a:pt x="1012" y="989"/>
                  </a:cubicBezTo>
                  <a:lnTo>
                    <a:pt x="1073" y="1002"/>
                  </a:lnTo>
                  <a:lnTo>
                    <a:pt x="1219" y="1026"/>
                  </a:lnTo>
                  <a:lnTo>
                    <a:pt x="1280" y="1038"/>
                  </a:lnTo>
                  <a:lnTo>
                    <a:pt x="1439" y="1062"/>
                  </a:lnTo>
                  <a:lnTo>
                    <a:pt x="1500" y="1075"/>
                  </a:lnTo>
                  <a:lnTo>
                    <a:pt x="1670" y="1087"/>
                  </a:lnTo>
                  <a:lnTo>
                    <a:pt x="1731" y="1087"/>
                  </a:lnTo>
                  <a:lnTo>
                    <a:pt x="1902" y="1111"/>
                  </a:lnTo>
                  <a:lnTo>
                    <a:pt x="1963" y="1111"/>
                  </a:lnTo>
                  <a:lnTo>
                    <a:pt x="2158" y="1123"/>
                  </a:lnTo>
                  <a:lnTo>
                    <a:pt x="2182" y="1123"/>
                  </a:lnTo>
                  <a:cubicBezTo>
                    <a:pt x="2341" y="1136"/>
                    <a:pt x="2511" y="1148"/>
                    <a:pt x="2682" y="1148"/>
                  </a:cubicBezTo>
                  <a:lnTo>
                    <a:pt x="3462" y="1148"/>
                  </a:lnTo>
                  <a:cubicBezTo>
                    <a:pt x="3523" y="1136"/>
                    <a:pt x="3571" y="1136"/>
                    <a:pt x="3620" y="1136"/>
                  </a:cubicBezTo>
                  <a:lnTo>
                    <a:pt x="3705" y="1136"/>
                  </a:lnTo>
                  <a:lnTo>
                    <a:pt x="3864" y="1123"/>
                  </a:lnTo>
                  <a:lnTo>
                    <a:pt x="3937" y="1123"/>
                  </a:lnTo>
                  <a:lnTo>
                    <a:pt x="4083" y="1111"/>
                  </a:lnTo>
                  <a:lnTo>
                    <a:pt x="4156" y="1099"/>
                  </a:lnTo>
                  <a:lnTo>
                    <a:pt x="4290" y="1087"/>
                  </a:lnTo>
                  <a:lnTo>
                    <a:pt x="4363" y="1075"/>
                  </a:lnTo>
                  <a:lnTo>
                    <a:pt x="4485" y="1062"/>
                  </a:lnTo>
                  <a:lnTo>
                    <a:pt x="4558" y="1050"/>
                  </a:lnTo>
                  <a:lnTo>
                    <a:pt x="4668" y="1026"/>
                  </a:lnTo>
                  <a:lnTo>
                    <a:pt x="4729" y="1014"/>
                  </a:lnTo>
                  <a:lnTo>
                    <a:pt x="4827" y="989"/>
                  </a:lnTo>
                  <a:lnTo>
                    <a:pt x="4887" y="965"/>
                  </a:lnTo>
                  <a:lnTo>
                    <a:pt x="4973" y="941"/>
                  </a:lnTo>
                  <a:lnTo>
                    <a:pt x="5021" y="928"/>
                  </a:lnTo>
                  <a:lnTo>
                    <a:pt x="5095" y="892"/>
                  </a:lnTo>
                  <a:lnTo>
                    <a:pt x="5143" y="880"/>
                  </a:lnTo>
                  <a:lnTo>
                    <a:pt x="5204" y="855"/>
                  </a:lnTo>
                  <a:lnTo>
                    <a:pt x="5241" y="831"/>
                  </a:lnTo>
                  <a:cubicBezTo>
                    <a:pt x="5253" y="819"/>
                    <a:pt x="5265" y="807"/>
                    <a:pt x="5290" y="794"/>
                  </a:cubicBezTo>
                  <a:cubicBezTo>
                    <a:pt x="5290" y="794"/>
                    <a:pt x="5302" y="782"/>
                    <a:pt x="5314" y="782"/>
                  </a:cubicBezTo>
                  <a:cubicBezTo>
                    <a:pt x="5326" y="770"/>
                    <a:pt x="5338" y="758"/>
                    <a:pt x="5338" y="746"/>
                  </a:cubicBezTo>
                  <a:lnTo>
                    <a:pt x="5363" y="721"/>
                  </a:lnTo>
                  <a:cubicBezTo>
                    <a:pt x="5363" y="709"/>
                    <a:pt x="5375" y="697"/>
                    <a:pt x="5375" y="685"/>
                  </a:cubicBezTo>
                  <a:cubicBezTo>
                    <a:pt x="5387" y="673"/>
                    <a:pt x="5387" y="660"/>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4581730" y="2289668"/>
              <a:ext cx="176372" cy="44722"/>
            </a:xfrm>
            <a:custGeom>
              <a:rect b="b" l="l" r="r" t="t"/>
              <a:pathLst>
                <a:path extrusionOk="0" h="1369" w="5399">
                  <a:moveTo>
                    <a:pt x="12" y="0"/>
                  </a:moveTo>
                  <a:lnTo>
                    <a:pt x="0" y="719"/>
                  </a:lnTo>
                  <a:cubicBezTo>
                    <a:pt x="0" y="744"/>
                    <a:pt x="12" y="768"/>
                    <a:pt x="24" y="792"/>
                  </a:cubicBezTo>
                  <a:cubicBezTo>
                    <a:pt x="24" y="805"/>
                    <a:pt x="37" y="829"/>
                    <a:pt x="61" y="841"/>
                  </a:cubicBezTo>
                  <a:cubicBezTo>
                    <a:pt x="73" y="865"/>
                    <a:pt x="85" y="878"/>
                    <a:pt x="110" y="902"/>
                  </a:cubicBezTo>
                  <a:cubicBezTo>
                    <a:pt x="110" y="902"/>
                    <a:pt x="122" y="914"/>
                    <a:pt x="122" y="914"/>
                  </a:cubicBezTo>
                  <a:lnTo>
                    <a:pt x="146" y="926"/>
                  </a:lnTo>
                  <a:cubicBezTo>
                    <a:pt x="158" y="939"/>
                    <a:pt x="171" y="939"/>
                    <a:pt x="183" y="951"/>
                  </a:cubicBezTo>
                  <a:lnTo>
                    <a:pt x="207" y="963"/>
                  </a:lnTo>
                  <a:cubicBezTo>
                    <a:pt x="244" y="975"/>
                    <a:pt x="280" y="1000"/>
                    <a:pt x="317" y="1012"/>
                  </a:cubicBezTo>
                  <a:lnTo>
                    <a:pt x="329" y="1012"/>
                  </a:lnTo>
                  <a:lnTo>
                    <a:pt x="439" y="1048"/>
                  </a:lnTo>
                  <a:lnTo>
                    <a:pt x="475" y="1060"/>
                  </a:lnTo>
                  <a:lnTo>
                    <a:pt x="573" y="1097"/>
                  </a:lnTo>
                  <a:lnTo>
                    <a:pt x="622" y="1109"/>
                  </a:lnTo>
                  <a:lnTo>
                    <a:pt x="743" y="1146"/>
                  </a:lnTo>
                  <a:lnTo>
                    <a:pt x="780" y="1158"/>
                  </a:lnTo>
                  <a:lnTo>
                    <a:pt x="963" y="1194"/>
                  </a:lnTo>
                  <a:lnTo>
                    <a:pt x="999" y="1194"/>
                  </a:lnTo>
                  <a:lnTo>
                    <a:pt x="1158" y="1219"/>
                  </a:lnTo>
                  <a:lnTo>
                    <a:pt x="1219" y="1231"/>
                  </a:lnTo>
                  <a:lnTo>
                    <a:pt x="1365" y="1255"/>
                  </a:lnTo>
                  <a:lnTo>
                    <a:pt x="1426" y="1268"/>
                  </a:lnTo>
                  <a:lnTo>
                    <a:pt x="1609" y="1316"/>
                  </a:lnTo>
                  <a:lnTo>
                    <a:pt x="1645" y="1316"/>
                  </a:lnTo>
                  <a:cubicBezTo>
                    <a:pt x="1718" y="1316"/>
                    <a:pt x="1791" y="1329"/>
                    <a:pt x="1864" y="1341"/>
                  </a:cubicBezTo>
                  <a:lnTo>
                    <a:pt x="1938" y="1341"/>
                  </a:lnTo>
                  <a:lnTo>
                    <a:pt x="2096" y="1353"/>
                  </a:lnTo>
                  <a:lnTo>
                    <a:pt x="2437" y="1353"/>
                  </a:lnTo>
                  <a:cubicBezTo>
                    <a:pt x="2510" y="1365"/>
                    <a:pt x="2596" y="1365"/>
                    <a:pt x="2681" y="1365"/>
                  </a:cubicBezTo>
                  <a:cubicBezTo>
                    <a:pt x="2780" y="1368"/>
                    <a:pt x="2879" y="1369"/>
                    <a:pt x="2975" y="1369"/>
                  </a:cubicBezTo>
                  <a:cubicBezTo>
                    <a:pt x="4325" y="1369"/>
                    <a:pt x="5386" y="1137"/>
                    <a:pt x="5386" y="841"/>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cubicBezTo>
                    <a:pt x="1791" y="573"/>
                    <a:pt x="1718" y="561"/>
                    <a:pt x="1645" y="561"/>
                  </a:cubicBezTo>
                  <a:lnTo>
                    <a:pt x="1609" y="561"/>
                  </a:lnTo>
                  <a:lnTo>
                    <a:pt x="1438" y="536"/>
                  </a:lnTo>
                  <a:lnTo>
                    <a:pt x="1365" y="524"/>
                  </a:lnTo>
                  <a:lnTo>
                    <a:pt x="1231" y="500"/>
                  </a:lnTo>
                  <a:lnTo>
                    <a:pt x="1158" y="488"/>
                  </a:lnTo>
                  <a:lnTo>
                    <a:pt x="1011" y="463"/>
                  </a:lnTo>
                  <a:lnTo>
                    <a:pt x="975" y="451"/>
                  </a:lnTo>
                  <a:lnTo>
                    <a:pt x="804" y="415"/>
                  </a:lnTo>
                  <a:lnTo>
                    <a:pt x="756" y="402"/>
                  </a:lnTo>
                  <a:lnTo>
                    <a:pt x="634" y="378"/>
                  </a:lnTo>
                  <a:lnTo>
                    <a:pt x="585" y="366"/>
                  </a:lnTo>
                  <a:lnTo>
                    <a:pt x="487" y="329"/>
                  </a:lnTo>
                  <a:lnTo>
                    <a:pt x="451" y="317"/>
                  </a:lnTo>
                  <a:lnTo>
                    <a:pt x="341" y="281"/>
                  </a:lnTo>
                  <a:lnTo>
                    <a:pt x="329" y="281"/>
                  </a:lnTo>
                  <a:cubicBezTo>
                    <a:pt x="292" y="268"/>
                    <a:pt x="256" y="244"/>
                    <a:pt x="219" y="232"/>
                  </a:cubicBezTo>
                  <a:lnTo>
                    <a:pt x="195" y="220"/>
                  </a:lnTo>
                  <a:cubicBezTo>
                    <a:pt x="183" y="207"/>
                    <a:pt x="158" y="195"/>
                    <a:pt x="134" y="183"/>
                  </a:cubicBezTo>
                  <a:lnTo>
                    <a:pt x="122" y="171"/>
                  </a:lnTo>
                  <a:cubicBezTo>
                    <a:pt x="98" y="147"/>
                    <a:pt x="85" y="134"/>
                    <a:pt x="61" y="110"/>
                  </a:cubicBezTo>
                  <a:cubicBezTo>
                    <a:pt x="49" y="98"/>
                    <a:pt x="37" y="73"/>
                    <a:pt x="24" y="61"/>
                  </a:cubicBezTo>
                  <a:cubicBezTo>
                    <a:pt x="12"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4582514" y="2272811"/>
              <a:ext cx="175980" cy="37568"/>
            </a:xfrm>
            <a:custGeom>
              <a:rect b="b" l="l" r="r" t="t"/>
              <a:pathLst>
                <a:path extrusionOk="0" h="1150" w="5387">
                  <a:moveTo>
                    <a:pt x="2411" y="1"/>
                  </a:moveTo>
                  <a:cubicBezTo>
                    <a:pt x="1061" y="1"/>
                    <a:pt x="0" y="233"/>
                    <a:pt x="0" y="528"/>
                  </a:cubicBezTo>
                  <a:cubicBezTo>
                    <a:pt x="0" y="541"/>
                    <a:pt x="0" y="553"/>
                    <a:pt x="0" y="565"/>
                  </a:cubicBezTo>
                  <a:cubicBezTo>
                    <a:pt x="13" y="577"/>
                    <a:pt x="25" y="589"/>
                    <a:pt x="37" y="602"/>
                  </a:cubicBezTo>
                  <a:cubicBezTo>
                    <a:pt x="37" y="614"/>
                    <a:pt x="49" y="614"/>
                    <a:pt x="49" y="626"/>
                  </a:cubicBezTo>
                  <a:cubicBezTo>
                    <a:pt x="61" y="638"/>
                    <a:pt x="74" y="650"/>
                    <a:pt x="86" y="663"/>
                  </a:cubicBezTo>
                  <a:lnTo>
                    <a:pt x="98" y="687"/>
                  </a:lnTo>
                  <a:cubicBezTo>
                    <a:pt x="122" y="699"/>
                    <a:pt x="134" y="711"/>
                    <a:pt x="159" y="723"/>
                  </a:cubicBezTo>
                  <a:lnTo>
                    <a:pt x="183" y="736"/>
                  </a:lnTo>
                  <a:lnTo>
                    <a:pt x="244" y="772"/>
                  </a:lnTo>
                  <a:lnTo>
                    <a:pt x="281" y="784"/>
                  </a:lnTo>
                  <a:lnTo>
                    <a:pt x="366" y="821"/>
                  </a:lnTo>
                  <a:lnTo>
                    <a:pt x="403" y="833"/>
                  </a:lnTo>
                  <a:lnTo>
                    <a:pt x="500" y="870"/>
                  </a:lnTo>
                  <a:lnTo>
                    <a:pt x="549" y="882"/>
                  </a:lnTo>
                  <a:lnTo>
                    <a:pt x="658" y="918"/>
                  </a:lnTo>
                  <a:lnTo>
                    <a:pt x="707" y="931"/>
                  </a:lnTo>
                  <a:lnTo>
                    <a:pt x="829" y="967"/>
                  </a:lnTo>
                  <a:lnTo>
                    <a:pt x="890" y="979"/>
                  </a:lnTo>
                  <a:lnTo>
                    <a:pt x="1012" y="1004"/>
                  </a:lnTo>
                  <a:lnTo>
                    <a:pt x="1073" y="1016"/>
                  </a:lnTo>
                  <a:lnTo>
                    <a:pt x="1219" y="1040"/>
                  </a:lnTo>
                  <a:lnTo>
                    <a:pt x="1280" y="1052"/>
                  </a:lnTo>
                  <a:lnTo>
                    <a:pt x="1438" y="1065"/>
                  </a:lnTo>
                  <a:lnTo>
                    <a:pt x="1499" y="1077"/>
                  </a:lnTo>
                  <a:lnTo>
                    <a:pt x="1670" y="1101"/>
                  </a:lnTo>
                  <a:lnTo>
                    <a:pt x="1731" y="1101"/>
                  </a:lnTo>
                  <a:lnTo>
                    <a:pt x="1914" y="1113"/>
                  </a:lnTo>
                  <a:lnTo>
                    <a:pt x="1962" y="1113"/>
                  </a:lnTo>
                  <a:lnTo>
                    <a:pt x="2157" y="1138"/>
                  </a:lnTo>
                  <a:lnTo>
                    <a:pt x="2182" y="1138"/>
                  </a:lnTo>
                  <a:cubicBezTo>
                    <a:pt x="2352" y="1138"/>
                    <a:pt x="2523" y="1150"/>
                    <a:pt x="2681" y="1150"/>
                  </a:cubicBezTo>
                  <a:lnTo>
                    <a:pt x="3705" y="1150"/>
                  </a:lnTo>
                  <a:lnTo>
                    <a:pt x="3863" y="1138"/>
                  </a:lnTo>
                  <a:lnTo>
                    <a:pt x="3949" y="1126"/>
                  </a:lnTo>
                  <a:lnTo>
                    <a:pt x="4083" y="1113"/>
                  </a:lnTo>
                  <a:lnTo>
                    <a:pt x="4168" y="1101"/>
                  </a:lnTo>
                  <a:lnTo>
                    <a:pt x="4290" y="1089"/>
                  </a:lnTo>
                  <a:lnTo>
                    <a:pt x="4363" y="1077"/>
                  </a:lnTo>
                  <a:lnTo>
                    <a:pt x="4485" y="1052"/>
                  </a:lnTo>
                  <a:lnTo>
                    <a:pt x="4558" y="1040"/>
                  </a:lnTo>
                  <a:lnTo>
                    <a:pt x="4668" y="1016"/>
                  </a:lnTo>
                  <a:lnTo>
                    <a:pt x="4729" y="1004"/>
                  </a:lnTo>
                  <a:lnTo>
                    <a:pt x="4826" y="979"/>
                  </a:lnTo>
                  <a:lnTo>
                    <a:pt x="4887" y="967"/>
                  </a:lnTo>
                  <a:lnTo>
                    <a:pt x="4972" y="943"/>
                  </a:lnTo>
                  <a:lnTo>
                    <a:pt x="5021" y="931"/>
                  </a:lnTo>
                  <a:cubicBezTo>
                    <a:pt x="5058" y="918"/>
                    <a:pt x="5082" y="906"/>
                    <a:pt x="5094" y="894"/>
                  </a:cubicBezTo>
                  <a:lnTo>
                    <a:pt x="5143" y="882"/>
                  </a:lnTo>
                  <a:lnTo>
                    <a:pt x="5204" y="845"/>
                  </a:lnTo>
                  <a:lnTo>
                    <a:pt x="5240" y="833"/>
                  </a:lnTo>
                  <a:cubicBezTo>
                    <a:pt x="5253" y="821"/>
                    <a:pt x="5277" y="809"/>
                    <a:pt x="5289" y="797"/>
                  </a:cubicBezTo>
                  <a:cubicBezTo>
                    <a:pt x="5301" y="784"/>
                    <a:pt x="5301" y="784"/>
                    <a:pt x="5313" y="772"/>
                  </a:cubicBezTo>
                  <a:lnTo>
                    <a:pt x="5350" y="748"/>
                  </a:lnTo>
                  <a:cubicBezTo>
                    <a:pt x="5350" y="736"/>
                    <a:pt x="5362" y="723"/>
                    <a:pt x="5362" y="723"/>
                  </a:cubicBezTo>
                  <a:cubicBezTo>
                    <a:pt x="5374" y="711"/>
                    <a:pt x="5374" y="699"/>
                    <a:pt x="5374" y="687"/>
                  </a:cubicBezTo>
                  <a:cubicBezTo>
                    <a:pt x="5374" y="687"/>
                    <a:pt x="5374" y="687"/>
                    <a:pt x="5374" y="675"/>
                  </a:cubicBezTo>
                  <a:cubicBezTo>
                    <a:pt x="5387" y="663"/>
                    <a:pt x="5387" y="650"/>
                    <a:pt x="5374" y="638"/>
                  </a:cubicBezTo>
                  <a:cubicBezTo>
                    <a:pt x="5387" y="528"/>
                    <a:pt x="5228" y="419"/>
                    <a:pt x="4960" y="321"/>
                  </a:cubicBezTo>
                  <a:cubicBezTo>
                    <a:pt x="4485" y="151"/>
                    <a:pt x="3656" y="29"/>
                    <a:pt x="2706" y="4"/>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5095246" y="2831082"/>
              <a:ext cx="176404" cy="43154"/>
            </a:xfrm>
            <a:custGeom>
              <a:rect b="b" l="l" r="r" t="t"/>
              <a:pathLst>
                <a:path extrusionOk="0" h="1321" w="5400">
                  <a:moveTo>
                    <a:pt x="5399" y="73"/>
                  </a:moveTo>
                  <a:lnTo>
                    <a:pt x="5399" y="77"/>
                  </a:lnTo>
                  <a:lnTo>
                    <a:pt x="5399" y="77"/>
                  </a:lnTo>
                  <a:cubicBezTo>
                    <a:pt x="5399" y="76"/>
                    <a:pt x="5399" y="75"/>
                    <a:pt x="5399" y="73"/>
                  </a:cubicBezTo>
                  <a:close/>
                  <a:moveTo>
                    <a:pt x="13" y="0"/>
                  </a:moveTo>
                  <a:lnTo>
                    <a:pt x="1" y="719"/>
                  </a:lnTo>
                  <a:cubicBezTo>
                    <a:pt x="1" y="744"/>
                    <a:pt x="1" y="756"/>
                    <a:pt x="13" y="780"/>
                  </a:cubicBezTo>
                  <a:cubicBezTo>
                    <a:pt x="25" y="792"/>
                    <a:pt x="37" y="817"/>
                    <a:pt x="50" y="829"/>
                  </a:cubicBezTo>
                  <a:cubicBezTo>
                    <a:pt x="74" y="853"/>
                    <a:pt x="86" y="865"/>
                    <a:pt x="111" y="878"/>
                  </a:cubicBezTo>
                  <a:lnTo>
                    <a:pt x="123" y="902"/>
                  </a:lnTo>
                  <a:lnTo>
                    <a:pt x="147" y="914"/>
                  </a:lnTo>
                  <a:lnTo>
                    <a:pt x="184" y="939"/>
                  </a:lnTo>
                  <a:lnTo>
                    <a:pt x="208" y="951"/>
                  </a:lnTo>
                  <a:lnTo>
                    <a:pt x="318" y="999"/>
                  </a:lnTo>
                  <a:lnTo>
                    <a:pt x="330" y="999"/>
                  </a:lnTo>
                  <a:lnTo>
                    <a:pt x="440" y="1036"/>
                  </a:lnTo>
                  <a:lnTo>
                    <a:pt x="476" y="1048"/>
                  </a:lnTo>
                  <a:lnTo>
                    <a:pt x="574" y="1085"/>
                  </a:lnTo>
                  <a:lnTo>
                    <a:pt x="635" y="1097"/>
                  </a:lnTo>
                  <a:lnTo>
                    <a:pt x="744" y="1121"/>
                  </a:lnTo>
                  <a:lnTo>
                    <a:pt x="793" y="1133"/>
                  </a:lnTo>
                  <a:cubicBezTo>
                    <a:pt x="842" y="1146"/>
                    <a:pt x="903" y="1158"/>
                    <a:pt x="964" y="1170"/>
                  </a:cubicBezTo>
                  <a:lnTo>
                    <a:pt x="1000" y="1182"/>
                  </a:lnTo>
                  <a:lnTo>
                    <a:pt x="1159" y="1207"/>
                  </a:lnTo>
                  <a:lnTo>
                    <a:pt x="1219" y="1219"/>
                  </a:lnTo>
                  <a:lnTo>
                    <a:pt x="1366" y="1243"/>
                  </a:lnTo>
                  <a:lnTo>
                    <a:pt x="1427" y="1255"/>
                  </a:lnTo>
                  <a:lnTo>
                    <a:pt x="1609" y="1268"/>
                  </a:lnTo>
                  <a:lnTo>
                    <a:pt x="1646" y="1268"/>
                  </a:lnTo>
                  <a:lnTo>
                    <a:pt x="1865" y="1292"/>
                  </a:lnTo>
                  <a:lnTo>
                    <a:pt x="1938" y="1292"/>
                  </a:lnTo>
                  <a:lnTo>
                    <a:pt x="2109" y="1304"/>
                  </a:lnTo>
                  <a:lnTo>
                    <a:pt x="2182" y="1304"/>
                  </a:lnTo>
                  <a:cubicBezTo>
                    <a:pt x="2243" y="1316"/>
                    <a:pt x="2304" y="1316"/>
                    <a:pt x="2353" y="1316"/>
                  </a:cubicBezTo>
                  <a:lnTo>
                    <a:pt x="2682" y="1316"/>
                  </a:lnTo>
                  <a:cubicBezTo>
                    <a:pt x="2785" y="1319"/>
                    <a:pt x="2888" y="1320"/>
                    <a:pt x="2989" y="1320"/>
                  </a:cubicBezTo>
                  <a:cubicBezTo>
                    <a:pt x="4333" y="1320"/>
                    <a:pt x="5387" y="1098"/>
                    <a:pt x="5387" y="792"/>
                  </a:cubicBezTo>
                  <a:lnTo>
                    <a:pt x="5399" y="77"/>
                  </a:lnTo>
                  <a:lnTo>
                    <a:pt x="5399" y="77"/>
                  </a:lnTo>
                  <a:cubicBezTo>
                    <a:pt x="5389" y="377"/>
                    <a:pt x="4289" y="599"/>
                    <a:pt x="2908" y="599"/>
                  </a:cubicBezTo>
                  <a:cubicBezTo>
                    <a:pt x="2837" y="599"/>
                    <a:pt x="2766" y="598"/>
                    <a:pt x="2694" y="597"/>
                  </a:cubicBezTo>
                  <a:lnTo>
                    <a:pt x="2377" y="597"/>
                  </a:lnTo>
                  <a:cubicBezTo>
                    <a:pt x="2316" y="597"/>
                    <a:pt x="2255" y="585"/>
                    <a:pt x="2194" y="585"/>
                  </a:cubicBezTo>
                  <a:lnTo>
                    <a:pt x="2121" y="585"/>
                  </a:lnTo>
                  <a:lnTo>
                    <a:pt x="1951" y="573"/>
                  </a:lnTo>
                  <a:lnTo>
                    <a:pt x="1878" y="573"/>
                  </a:lnTo>
                  <a:lnTo>
                    <a:pt x="1658" y="549"/>
                  </a:lnTo>
                  <a:lnTo>
                    <a:pt x="1622" y="549"/>
                  </a:lnTo>
                  <a:cubicBezTo>
                    <a:pt x="1561" y="536"/>
                    <a:pt x="1500" y="536"/>
                    <a:pt x="1439" y="524"/>
                  </a:cubicBezTo>
                  <a:lnTo>
                    <a:pt x="1378" y="512"/>
                  </a:lnTo>
                  <a:lnTo>
                    <a:pt x="1232" y="500"/>
                  </a:lnTo>
                  <a:lnTo>
                    <a:pt x="1171" y="488"/>
                  </a:lnTo>
                  <a:lnTo>
                    <a:pt x="1012" y="463"/>
                  </a:lnTo>
                  <a:lnTo>
                    <a:pt x="976" y="451"/>
                  </a:lnTo>
                  <a:cubicBezTo>
                    <a:pt x="915" y="439"/>
                    <a:pt x="854" y="427"/>
                    <a:pt x="805" y="415"/>
                  </a:cubicBezTo>
                  <a:lnTo>
                    <a:pt x="769" y="402"/>
                  </a:lnTo>
                  <a:lnTo>
                    <a:pt x="647" y="366"/>
                  </a:lnTo>
                  <a:lnTo>
                    <a:pt x="598" y="354"/>
                  </a:lnTo>
                  <a:lnTo>
                    <a:pt x="501" y="329"/>
                  </a:lnTo>
                  <a:lnTo>
                    <a:pt x="452" y="317"/>
                  </a:lnTo>
                  <a:lnTo>
                    <a:pt x="354" y="268"/>
                  </a:lnTo>
                  <a:lnTo>
                    <a:pt x="330" y="268"/>
                  </a:lnTo>
                  <a:lnTo>
                    <a:pt x="232" y="220"/>
                  </a:lnTo>
                  <a:lnTo>
                    <a:pt x="208" y="207"/>
                  </a:lnTo>
                  <a:lnTo>
                    <a:pt x="147" y="171"/>
                  </a:lnTo>
                  <a:lnTo>
                    <a:pt x="123" y="159"/>
                  </a:lnTo>
                  <a:cubicBezTo>
                    <a:pt x="98" y="146"/>
                    <a:pt x="86" y="122"/>
                    <a:pt x="62" y="110"/>
                  </a:cubicBezTo>
                  <a:cubicBezTo>
                    <a:pt x="50" y="98"/>
                    <a:pt x="37" y="73"/>
                    <a:pt x="25" y="49"/>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5096063" y="2813833"/>
              <a:ext cx="175980" cy="37568"/>
            </a:xfrm>
            <a:custGeom>
              <a:rect b="b" l="l" r="r" t="t"/>
              <a:pathLst>
                <a:path extrusionOk="0" h="1150" w="5387">
                  <a:moveTo>
                    <a:pt x="2399" y="0"/>
                  </a:moveTo>
                  <a:cubicBezTo>
                    <a:pt x="1055" y="0"/>
                    <a:pt x="0" y="222"/>
                    <a:pt x="0" y="528"/>
                  </a:cubicBezTo>
                  <a:cubicBezTo>
                    <a:pt x="0" y="540"/>
                    <a:pt x="0" y="540"/>
                    <a:pt x="0" y="553"/>
                  </a:cubicBezTo>
                  <a:lnTo>
                    <a:pt x="0" y="565"/>
                  </a:lnTo>
                  <a:cubicBezTo>
                    <a:pt x="12" y="577"/>
                    <a:pt x="25" y="589"/>
                    <a:pt x="37" y="601"/>
                  </a:cubicBezTo>
                  <a:lnTo>
                    <a:pt x="49" y="626"/>
                  </a:lnTo>
                  <a:cubicBezTo>
                    <a:pt x="61" y="638"/>
                    <a:pt x="73" y="650"/>
                    <a:pt x="86" y="662"/>
                  </a:cubicBezTo>
                  <a:lnTo>
                    <a:pt x="110" y="674"/>
                  </a:lnTo>
                  <a:lnTo>
                    <a:pt x="159" y="711"/>
                  </a:lnTo>
                  <a:lnTo>
                    <a:pt x="183" y="735"/>
                  </a:lnTo>
                  <a:cubicBezTo>
                    <a:pt x="207" y="748"/>
                    <a:pt x="232" y="760"/>
                    <a:pt x="256" y="772"/>
                  </a:cubicBezTo>
                  <a:lnTo>
                    <a:pt x="281" y="784"/>
                  </a:lnTo>
                  <a:cubicBezTo>
                    <a:pt x="305" y="796"/>
                    <a:pt x="341" y="808"/>
                    <a:pt x="366" y="821"/>
                  </a:cubicBezTo>
                  <a:lnTo>
                    <a:pt x="402" y="833"/>
                  </a:lnTo>
                  <a:lnTo>
                    <a:pt x="500" y="869"/>
                  </a:lnTo>
                  <a:lnTo>
                    <a:pt x="549" y="882"/>
                  </a:lnTo>
                  <a:cubicBezTo>
                    <a:pt x="585" y="894"/>
                    <a:pt x="622" y="906"/>
                    <a:pt x="658" y="918"/>
                  </a:cubicBezTo>
                  <a:lnTo>
                    <a:pt x="707" y="930"/>
                  </a:lnTo>
                  <a:lnTo>
                    <a:pt x="829" y="955"/>
                  </a:lnTo>
                  <a:lnTo>
                    <a:pt x="890" y="967"/>
                  </a:lnTo>
                  <a:lnTo>
                    <a:pt x="1012" y="1003"/>
                  </a:lnTo>
                  <a:lnTo>
                    <a:pt x="1073" y="1003"/>
                  </a:lnTo>
                  <a:lnTo>
                    <a:pt x="1219" y="1040"/>
                  </a:lnTo>
                  <a:lnTo>
                    <a:pt x="1292" y="1040"/>
                  </a:lnTo>
                  <a:lnTo>
                    <a:pt x="1438" y="1064"/>
                  </a:lnTo>
                  <a:lnTo>
                    <a:pt x="1499" y="1077"/>
                  </a:lnTo>
                  <a:lnTo>
                    <a:pt x="1670" y="1089"/>
                  </a:lnTo>
                  <a:lnTo>
                    <a:pt x="1731" y="1089"/>
                  </a:lnTo>
                  <a:lnTo>
                    <a:pt x="1913" y="1113"/>
                  </a:lnTo>
                  <a:lnTo>
                    <a:pt x="1962" y="1113"/>
                  </a:lnTo>
                  <a:cubicBezTo>
                    <a:pt x="2035" y="1113"/>
                    <a:pt x="2096" y="1125"/>
                    <a:pt x="2169" y="1125"/>
                  </a:cubicBezTo>
                  <a:lnTo>
                    <a:pt x="2182" y="1125"/>
                  </a:lnTo>
                  <a:cubicBezTo>
                    <a:pt x="2352" y="1137"/>
                    <a:pt x="2523" y="1150"/>
                    <a:pt x="2693" y="1150"/>
                  </a:cubicBezTo>
                  <a:lnTo>
                    <a:pt x="3473" y="1150"/>
                  </a:lnTo>
                  <a:lnTo>
                    <a:pt x="3632" y="1137"/>
                  </a:lnTo>
                  <a:lnTo>
                    <a:pt x="3717" y="1137"/>
                  </a:lnTo>
                  <a:lnTo>
                    <a:pt x="3863" y="1125"/>
                  </a:lnTo>
                  <a:lnTo>
                    <a:pt x="3949" y="1125"/>
                  </a:lnTo>
                  <a:lnTo>
                    <a:pt x="4083" y="1113"/>
                  </a:lnTo>
                  <a:lnTo>
                    <a:pt x="4168" y="1101"/>
                  </a:lnTo>
                  <a:lnTo>
                    <a:pt x="4290" y="1089"/>
                  </a:lnTo>
                  <a:lnTo>
                    <a:pt x="4375" y="1077"/>
                  </a:lnTo>
                  <a:lnTo>
                    <a:pt x="4485" y="1052"/>
                  </a:lnTo>
                  <a:lnTo>
                    <a:pt x="4558" y="1040"/>
                  </a:lnTo>
                  <a:lnTo>
                    <a:pt x="4667" y="1016"/>
                  </a:lnTo>
                  <a:lnTo>
                    <a:pt x="4741" y="1003"/>
                  </a:lnTo>
                  <a:lnTo>
                    <a:pt x="4838" y="979"/>
                  </a:lnTo>
                  <a:lnTo>
                    <a:pt x="4887" y="967"/>
                  </a:lnTo>
                  <a:cubicBezTo>
                    <a:pt x="4923" y="955"/>
                    <a:pt x="4948" y="943"/>
                    <a:pt x="4972" y="943"/>
                  </a:cubicBezTo>
                  <a:lnTo>
                    <a:pt x="5033" y="918"/>
                  </a:lnTo>
                  <a:lnTo>
                    <a:pt x="5106" y="894"/>
                  </a:lnTo>
                  <a:lnTo>
                    <a:pt x="5143" y="869"/>
                  </a:lnTo>
                  <a:cubicBezTo>
                    <a:pt x="5167" y="869"/>
                    <a:pt x="5191" y="857"/>
                    <a:pt x="5204" y="845"/>
                  </a:cubicBezTo>
                  <a:lnTo>
                    <a:pt x="5240" y="821"/>
                  </a:lnTo>
                  <a:lnTo>
                    <a:pt x="5289" y="796"/>
                  </a:lnTo>
                  <a:lnTo>
                    <a:pt x="5313" y="772"/>
                  </a:lnTo>
                  <a:cubicBezTo>
                    <a:pt x="5326" y="760"/>
                    <a:pt x="5338" y="748"/>
                    <a:pt x="5350" y="748"/>
                  </a:cubicBezTo>
                  <a:lnTo>
                    <a:pt x="5362" y="723"/>
                  </a:lnTo>
                  <a:cubicBezTo>
                    <a:pt x="5374" y="711"/>
                    <a:pt x="5374" y="699"/>
                    <a:pt x="5386" y="687"/>
                  </a:cubicBezTo>
                  <a:cubicBezTo>
                    <a:pt x="5386" y="687"/>
                    <a:pt x="5386" y="674"/>
                    <a:pt x="5386" y="674"/>
                  </a:cubicBezTo>
                  <a:cubicBezTo>
                    <a:pt x="5386" y="662"/>
                    <a:pt x="5386" y="650"/>
                    <a:pt x="5386" y="638"/>
                  </a:cubicBezTo>
                  <a:cubicBezTo>
                    <a:pt x="5386" y="528"/>
                    <a:pt x="5228" y="419"/>
                    <a:pt x="4960" y="321"/>
                  </a:cubicBezTo>
                  <a:cubicBezTo>
                    <a:pt x="4485" y="150"/>
                    <a:pt x="3656" y="16"/>
                    <a:pt x="2706" y="4"/>
                  </a:cubicBezTo>
                  <a:cubicBezTo>
                    <a:pt x="2602" y="2"/>
                    <a:pt x="2500"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5098447" y="2803216"/>
              <a:ext cx="176372" cy="43546"/>
            </a:xfrm>
            <a:custGeom>
              <a:rect b="b" l="l" r="r" t="t"/>
              <a:pathLst>
                <a:path extrusionOk="0" h="1333" w="5399">
                  <a:moveTo>
                    <a:pt x="5399" y="85"/>
                  </a:moveTo>
                  <a:lnTo>
                    <a:pt x="5399" y="90"/>
                  </a:lnTo>
                  <a:lnTo>
                    <a:pt x="5399" y="90"/>
                  </a:lnTo>
                  <a:cubicBezTo>
                    <a:pt x="5399" y="88"/>
                    <a:pt x="5399" y="87"/>
                    <a:pt x="5399" y="85"/>
                  </a:cubicBezTo>
                  <a:close/>
                  <a:moveTo>
                    <a:pt x="13" y="0"/>
                  </a:moveTo>
                  <a:lnTo>
                    <a:pt x="0" y="731"/>
                  </a:lnTo>
                  <a:cubicBezTo>
                    <a:pt x="0" y="744"/>
                    <a:pt x="0" y="768"/>
                    <a:pt x="0" y="792"/>
                  </a:cubicBezTo>
                  <a:cubicBezTo>
                    <a:pt x="13" y="804"/>
                    <a:pt x="25" y="829"/>
                    <a:pt x="37" y="841"/>
                  </a:cubicBezTo>
                  <a:cubicBezTo>
                    <a:pt x="61" y="865"/>
                    <a:pt x="74" y="878"/>
                    <a:pt x="98" y="890"/>
                  </a:cubicBezTo>
                  <a:lnTo>
                    <a:pt x="122" y="902"/>
                  </a:lnTo>
                  <a:lnTo>
                    <a:pt x="134" y="914"/>
                  </a:lnTo>
                  <a:cubicBezTo>
                    <a:pt x="147" y="926"/>
                    <a:pt x="171" y="939"/>
                    <a:pt x="183" y="939"/>
                  </a:cubicBezTo>
                  <a:lnTo>
                    <a:pt x="208" y="951"/>
                  </a:lnTo>
                  <a:cubicBezTo>
                    <a:pt x="232" y="975"/>
                    <a:pt x="268" y="987"/>
                    <a:pt x="305" y="1012"/>
                  </a:cubicBezTo>
                  <a:lnTo>
                    <a:pt x="329" y="1012"/>
                  </a:lnTo>
                  <a:lnTo>
                    <a:pt x="427" y="1048"/>
                  </a:lnTo>
                  <a:lnTo>
                    <a:pt x="476" y="1073"/>
                  </a:lnTo>
                  <a:lnTo>
                    <a:pt x="573" y="1097"/>
                  </a:lnTo>
                  <a:lnTo>
                    <a:pt x="622" y="1109"/>
                  </a:lnTo>
                  <a:lnTo>
                    <a:pt x="744" y="1146"/>
                  </a:lnTo>
                  <a:lnTo>
                    <a:pt x="780" y="1158"/>
                  </a:lnTo>
                  <a:cubicBezTo>
                    <a:pt x="829" y="1170"/>
                    <a:pt x="890" y="1182"/>
                    <a:pt x="951" y="1194"/>
                  </a:cubicBezTo>
                  <a:lnTo>
                    <a:pt x="987" y="1194"/>
                  </a:lnTo>
                  <a:lnTo>
                    <a:pt x="1146" y="1219"/>
                  </a:lnTo>
                  <a:lnTo>
                    <a:pt x="1207" y="1231"/>
                  </a:lnTo>
                  <a:lnTo>
                    <a:pt x="1353" y="1255"/>
                  </a:lnTo>
                  <a:lnTo>
                    <a:pt x="1414" y="1268"/>
                  </a:lnTo>
                  <a:lnTo>
                    <a:pt x="1609" y="1292"/>
                  </a:lnTo>
                  <a:lnTo>
                    <a:pt x="1645" y="1292"/>
                  </a:lnTo>
                  <a:cubicBezTo>
                    <a:pt x="1706" y="1304"/>
                    <a:pt x="1792" y="1304"/>
                    <a:pt x="1865" y="1316"/>
                  </a:cubicBezTo>
                  <a:lnTo>
                    <a:pt x="1926" y="1316"/>
                  </a:lnTo>
                  <a:lnTo>
                    <a:pt x="2096" y="1328"/>
                  </a:lnTo>
                  <a:lnTo>
                    <a:pt x="2681" y="1328"/>
                  </a:lnTo>
                  <a:cubicBezTo>
                    <a:pt x="2785" y="1331"/>
                    <a:pt x="2888" y="1332"/>
                    <a:pt x="2989" y="1332"/>
                  </a:cubicBezTo>
                  <a:cubicBezTo>
                    <a:pt x="4332" y="1332"/>
                    <a:pt x="5387" y="1111"/>
                    <a:pt x="5387" y="817"/>
                  </a:cubicBezTo>
                  <a:lnTo>
                    <a:pt x="5399" y="90"/>
                  </a:lnTo>
                  <a:lnTo>
                    <a:pt x="5399" y="90"/>
                  </a:lnTo>
                  <a:cubicBezTo>
                    <a:pt x="5389" y="383"/>
                    <a:pt x="4331" y="613"/>
                    <a:pt x="2988" y="613"/>
                  </a:cubicBezTo>
                  <a:cubicBezTo>
                    <a:pt x="2891" y="613"/>
                    <a:pt x="2793" y="612"/>
                    <a:pt x="2693" y="609"/>
                  </a:cubicBezTo>
                  <a:lnTo>
                    <a:pt x="2364" y="609"/>
                  </a:lnTo>
                  <a:lnTo>
                    <a:pt x="2194" y="597"/>
                  </a:lnTo>
                  <a:lnTo>
                    <a:pt x="2121" y="597"/>
                  </a:lnTo>
                  <a:lnTo>
                    <a:pt x="1950" y="585"/>
                  </a:lnTo>
                  <a:lnTo>
                    <a:pt x="1877" y="585"/>
                  </a:lnTo>
                  <a:cubicBezTo>
                    <a:pt x="1804" y="585"/>
                    <a:pt x="1731" y="573"/>
                    <a:pt x="1658" y="561"/>
                  </a:cubicBezTo>
                  <a:lnTo>
                    <a:pt x="1621" y="561"/>
                  </a:lnTo>
                  <a:lnTo>
                    <a:pt x="1438" y="549"/>
                  </a:lnTo>
                  <a:lnTo>
                    <a:pt x="1377" y="536"/>
                  </a:lnTo>
                  <a:lnTo>
                    <a:pt x="1231" y="512"/>
                  </a:lnTo>
                  <a:lnTo>
                    <a:pt x="1170" y="500"/>
                  </a:lnTo>
                  <a:lnTo>
                    <a:pt x="1012" y="475"/>
                  </a:lnTo>
                  <a:lnTo>
                    <a:pt x="975" y="463"/>
                  </a:lnTo>
                  <a:lnTo>
                    <a:pt x="792" y="427"/>
                  </a:lnTo>
                  <a:lnTo>
                    <a:pt x="756" y="415"/>
                  </a:lnTo>
                  <a:lnTo>
                    <a:pt x="634" y="390"/>
                  </a:lnTo>
                  <a:lnTo>
                    <a:pt x="585" y="378"/>
                  </a:lnTo>
                  <a:lnTo>
                    <a:pt x="488" y="341"/>
                  </a:lnTo>
                  <a:lnTo>
                    <a:pt x="451" y="329"/>
                  </a:lnTo>
                  <a:lnTo>
                    <a:pt x="342" y="293"/>
                  </a:lnTo>
                  <a:lnTo>
                    <a:pt x="329" y="280"/>
                  </a:lnTo>
                  <a:cubicBezTo>
                    <a:pt x="293" y="268"/>
                    <a:pt x="256" y="256"/>
                    <a:pt x="232" y="232"/>
                  </a:cubicBezTo>
                  <a:lnTo>
                    <a:pt x="208" y="220"/>
                  </a:lnTo>
                  <a:cubicBezTo>
                    <a:pt x="183" y="207"/>
                    <a:pt x="159" y="195"/>
                    <a:pt x="134" y="183"/>
                  </a:cubicBezTo>
                  <a:lnTo>
                    <a:pt x="122" y="171"/>
                  </a:lnTo>
                  <a:cubicBezTo>
                    <a:pt x="98" y="159"/>
                    <a:pt x="86" y="134"/>
                    <a:pt x="61" y="122"/>
                  </a:cubicBezTo>
                  <a:cubicBezTo>
                    <a:pt x="49" y="98"/>
                    <a:pt x="37" y="85"/>
                    <a:pt x="25" y="61"/>
                  </a:cubicBezTo>
                  <a:cubicBezTo>
                    <a:pt x="13" y="49"/>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5099232" y="2786425"/>
              <a:ext cx="175980" cy="37502"/>
            </a:xfrm>
            <a:custGeom>
              <a:rect b="b" l="l" r="r" t="t"/>
              <a:pathLst>
                <a:path extrusionOk="0" h="1148" w="5387">
                  <a:moveTo>
                    <a:pt x="2492" y="1"/>
                  </a:moveTo>
                  <a:cubicBezTo>
                    <a:pt x="1104" y="1"/>
                    <a:pt x="1" y="225"/>
                    <a:pt x="1" y="539"/>
                  </a:cubicBezTo>
                  <a:cubicBezTo>
                    <a:pt x="1" y="539"/>
                    <a:pt x="1" y="551"/>
                    <a:pt x="1" y="563"/>
                  </a:cubicBezTo>
                  <a:cubicBezTo>
                    <a:pt x="13" y="575"/>
                    <a:pt x="25" y="599"/>
                    <a:pt x="37" y="612"/>
                  </a:cubicBezTo>
                  <a:lnTo>
                    <a:pt x="50" y="624"/>
                  </a:lnTo>
                  <a:lnTo>
                    <a:pt x="86" y="660"/>
                  </a:lnTo>
                  <a:lnTo>
                    <a:pt x="98" y="685"/>
                  </a:lnTo>
                  <a:cubicBezTo>
                    <a:pt x="123" y="697"/>
                    <a:pt x="135" y="709"/>
                    <a:pt x="159" y="721"/>
                  </a:cubicBezTo>
                  <a:lnTo>
                    <a:pt x="184" y="734"/>
                  </a:lnTo>
                  <a:lnTo>
                    <a:pt x="244" y="770"/>
                  </a:lnTo>
                  <a:lnTo>
                    <a:pt x="281" y="782"/>
                  </a:lnTo>
                  <a:lnTo>
                    <a:pt x="366" y="819"/>
                  </a:lnTo>
                  <a:lnTo>
                    <a:pt x="403" y="843"/>
                  </a:lnTo>
                  <a:lnTo>
                    <a:pt x="500" y="880"/>
                  </a:lnTo>
                  <a:lnTo>
                    <a:pt x="549" y="892"/>
                  </a:lnTo>
                  <a:lnTo>
                    <a:pt x="659" y="916"/>
                  </a:lnTo>
                  <a:lnTo>
                    <a:pt x="708" y="929"/>
                  </a:lnTo>
                  <a:lnTo>
                    <a:pt x="829" y="965"/>
                  </a:lnTo>
                  <a:lnTo>
                    <a:pt x="878" y="977"/>
                  </a:lnTo>
                  <a:lnTo>
                    <a:pt x="1012" y="1002"/>
                  </a:lnTo>
                  <a:lnTo>
                    <a:pt x="1073" y="1014"/>
                  </a:lnTo>
                  <a:lnTo>
                    <a:pt x="1219" y="1038"/>
                  </a:lnTo>
                  <a:lnTo>
                    <a:pt x="1280" y="1050"/>
                  </a:lnTo>
                  <a:lnTo>
                    <a:pt x="1439" y="1075"/>
                  </a:lnTo>
                  <a:lnTo>
                    <a:pt x="1500" y="1075"/>
                  </a:lnTo>
                  <a:lnTo>
                    <a:pt x="1670" y="1099"/>
                  </a:lnTo>
                  <a:lnTo>
                    <a:pt x="1731" y="1099"/>
                  </a:lnTo>
                  <a:lnTo>
                    <a:pt x="1914" y="1111"/>
                  </a:lnTo>
                  <a:lnTo>
                    <a:pt x="1963" y="1111"/>
                  </a:lnTo>
                  <a:lnTo>
                    <a:pt x="2158" y="1136"/>
                  </a:lnTo>
                  <a:lnTo>
                    <a:pt x="2182" y="1136"/>
                  </a:lnTo>
                  <a:cubicBezTo>
                    <a:pt x="2353" y="1136"/>
                    <a:pt x="2523" y="1148"/>
                    <a:pt x="2682" y="1148"/>
                  </a:cubicBezTo>
                  <a:lnTo>
                    <a:pt x="3705" y="1148"/>
                  </a:lnTo>
                  <a:lnTo>
                    <a:pt x="3864" y="1136"/>
                  </a:lnTo>
                  <a:lnTo>
                    <a:pt x="3949" y="1136"/>
                  </a:lnTo>
                  <a:lnTo>
                    <a:pt x="4083" y="1111"/>
                  </a:lnTo>
                  <a:lnTo>
                    <a:pt x="4168" y="1111"/>
                  </a:lnTo>
                  <a:lnTo>
                    <a:pt x="4290" y="1087"/>
                  </a:lnTo>
                  <a:lnTo>
                    <a:pt x="4376" y="1075"/>
                  </a:lnTo>
                  <a:lnTo>
                    <a:pt x="4485" y="1063"/>
                  </a:lnTo>
                  <a:lnTo>
                    <a:pt x="4558" y="1050"/>
                  </a:lnTo>
                  <a:lnTo>
                    <a:pt x="4668" y="1026"/>
                  </a:lnTo>
                  <a:lnTo>
                    <a:pt x="4729" y="1014"/>
                  </a:lnTo>
                  <a:lnTo>
                    <a:pt x="4826" y="989"/>
                  </a:lnTo>
                  <a:lnTo>
                    <a:pt x="4887" y="977"/>
                  </a:lnTo>
                  <a:lnTo>
                    <a:pt x="4973" y="941"/>
                  </a:lnTo>
                  <a:lnTo>
                    <a:pt x="5034" y="929"/>
                  </a:lnTo>
                  <a:lnTo>
                    <a:pt x="5107" y="904"/>
                  </a:lnTo>
                  <a:lnTo>
                    <a:pt x="5143" y="880"/>
                  </a:lnTo>
                  <a:lnTo>
                    <a:pt x="5204" y="855"/>
                  </a:lnTo>
                  <a:lnTo>
                    <a:pt x="5241" y="831"/>
                  </a:lnTo>
                  <a:cubicBezTo>
                    <a:pt x="5253" y="819"/>
                    <a:pt x="5277" y="807"/>
                    <a:pt x="5289" y="807"/>
                  </a:cubicBezTo>
                  <a:cubicBezTo>
                    <a:pt x="5302" y="794"/>
                    <a:pt x="5302" y="782"/>
                    <a:pt x="5314" y="782"/>
                  </a:cubicBezTo>
                  <a:lnTo>
                    <a:pt x="5350" y="746"/>
                  </a:lnTo>
                  <a:cubicBezTo>
                    <a:pt x="5350" y="746"/>
                    <a:pt x="5363" y="734"/>
                    <a:pt x="5363" y="721"/>
                  </a:cubicBezTo>
                  <a:cubicBezTo>
                    <a:pt x="5375" y="709"/>
                    <a:pt x="5375" y="697"/>
                    <a:pt x="5387" y="697"/>
                  </a:cubicBezTo>
                  <a:lnTo>
                    <a:pt x="5387" y="685"/>
                  </a:lnTo>
                  <a:cubicBezTo>
                    <a:pt x="5387" y="673"/>
                    <a:pt x="5387" y="660"/>
                    <a:pt x="5387" y="648"/>
                  </a:cubicBezTo>
                  <a:cubicBezTo>
                    <a:pt x="5387" y="526"/>
                    <a:pt x="5229" y="417"/>
                    <a:pt x="4960" y="319"/>
                  </a:cubicBezTo>
                  <a:cubicBezTo>
                    <a:pt x="4485"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5096063" y="2775742"/>
              <a:ext cx="176372" cy="43546"/>
            </a:xfrm>
            <a:custGeom>
              <a:rect b="b" l="l" r="r" t="t"/>
              <a:pathLst>
                <a:path extrusionOk="0" h="1333" w="5399">
                  <a:moveTo>
                    <a:pt x="5399" y="86"/>
                  </a:moveTo>
                  <a:lnTo>
                    <a:pt x="5399" y="90"/>
                  </a:lnTo>
                  <a:lnTo>
                    <a:pt x="5399" y="90"/>
                  </a:lnTo>
                  <a:cubicBezTo>
                    <a:pt x="5399" y="88"/>
                    <a:pt x="5399" y="87"/>
                    <a:pt x="5399" y="86"/>
                  </a:cubicBezTo>
                  <a:close/>
                  <a:moveTo>
                    <a:pt x="12" y="0"/>
                  </a:moveTo>
                  <a:lnTo>
                    <a:pt x="0" y="732"/>
                  </a:lnTo>
                  <a:cubicBezTo>
                    <a:pt x="0" y="744"/>
                    <a:pt x="0" y="756"/>
                    <a:pt x="12" y="780"/>
                  </a:cubicBezTo>
                  <a:cubicBezTo>
                    <a:pt x="25" y="792"/>
                    <a:pt x="37" y="817"/>
                    <a:pt x="49" y="829"/>
                  </a:cubicBezTo>
                  <a:cubicBezTo>
                    <a:pt x="73" y="853"/>
                    <a:pt x="86" y="866"/>
                    <a:pt x="110" y="878"/>
                  </a:cubicBezTo>
                  <a:lnTo>
                    <a:pt x="122" y="890"/>
                  </a:lnTo>
                  <a:lnTo>
                    <a:pt x="147" y="914"/>
                  </a:lnTo>
                  <a:cubicBezTo>
                    <a:pt x="159" y="914"/>
                    <a:pt x="171" y="926"/>
                    <a:pt x="183" y="939"/>
                  </a:cubicBezTo>
                  <a:lnTo>
                    <a:pt x="207" y="951"/>
                  </a:lnTo>
                  <a:cubicBezTo>
                    <a:pt x="244" y="963"/>
                    <a:pt x="281" y="975"/>
                    <a:pt x="317" y="1000"/>
                  </a:cubicBezTo>
                  <a:lnTo>
                    <a:pt x="329" y="1000"/>
                  </a:lnTo>
                  <a:lnTo>
                    <a:pt x="439" y="1036"/>
                  </a:lnTo>
                  <a:lnTo>
                    <a:pt x="476" y="1061"/>
                  </a:lnTo>
                  <a:lnTo>
                    <a:pt x="573" y="1085"/>
                  </a:lnTo>
                  <a:lnTo>
                    <a:pt x="622" y="1097"/>
                  </a:lnTo>
                  <a:lnTo>
                    <a:pt x="744" y="1134"/>
                  </a:lnTo>
                  <a:lnTo>
                    <a:pt x="780" y="1146"/>
                  </a:lnTo>
                  <a:lnTo>
                    <a:pt x="963" y="1182"/>
                  </a:lnTo>
                  <a:lnTo>
                    <a:pt x="1000" y="1195"/>
                  </a:lnTo>
                  <a:lnTo>
                    <a:pt x="1158" y="1219"/>
                  </a:lnTo>
                  <a:lnTo>
                    <a:pt x="1219" y="1231"/>
                  </a:lnTo>
                  <a:lnTo>
                    <a:pt x="1365" y="1243"/>
                  </a:lnTo>
                  <a:lnTo>
                    <a:pt x="1426" y="1256"/>
                  </a:lnTo>
                  <a:lnTo>
                    <a:pt x="1609" y="1280"/>
                  </a:lnTo>
                  <a:lnTo>
                    <a:pt x="1645" y="1280"/>
                  </a:lnTo>
                  <a:cubicBezTo>
                    <a:pt x="1718" y="1292"/>
                    <a:pt x="1792" y="1292"/>
                    <a:pt x="1865" y="1304"/>
                  </a:cubicBezTo>
                  <a:lnTo>
                    <a:pt x="1938" y="1304"/>
                  </a:lnTo>
                  <a:lnTo>
                    <a:pt x="2108" y="1316"/>
                  </a:lnTo>
                  <a:lnTo>
                    <a:pt x="2182" y="1316"/>
                  </a:lnTo>
                  <a:lnTo>
                    <a:pt x="2352" y="1329"/>
                  </a:lnTo>
                  <a:lnTo>
                    <a:pt x="2681" y="1329"/>
                  </a:lnTo>
                  <a:cubicBezTo>
                    <a:pt x="2785" y="1331"/>
                    <a:pt x="2887" y="1332"/>
                    <a:pt x="2988" y="1332"/>
                  </a:cubicBezTo>
                  <a:cubicBezTo>
                    <a:pt x="4332" y="1332"/>
                    <a:pt x="5386" y="1111"/>
                    <a:pt x="5386" y="805"/>
                  </a:cubicBezTo>
                  <a:lnTo>
                    <a:pt x="5399" y="90"/>
                  </a:lnTo>
                  <a:lnTo>
                    <a:pt x="5399" y="90"/>
                  </a:lnTo>
                  <a:cubicBezTo>
                    <a:pt x="5389" y="383"/>
                    <a:pt x="4331" y="613"/>
                    <a:pt x="2988" y="613"/>
                  </a:cubicBezTo>
                  <a:cubicBezTo>
                    <a:pt x="2891" y="613"/>
                    <a:pt x="2793" y="612"/>
                    <a:pt x="2693" y="610"/>
                  </a:cubicBezTo>
                  <a:cubicBezTo>
                    <a:pt x="2608" y="597"/>
                    <a:pt x="2535" y="597"/>
                    <a:pt x="2450" y="597"/>
                  </a:cubicBezTo>
                  <a:lnTo>
                    <a:pt x="2121" y="597"/>
                  </a:lnTo>
                  <a:lnTo>
                    <a:pt x="1950" y="585"/>
                  </a:lnTo>
                  <a:lnTo>
                    <a:pt x="1877" y="585"/>
                  </a:lnTo>
                  <a:cubicBezTo>
                    <a:pt x="1804" y="573"/>
                    <a:pt x="1731" y="561"/>
                    <a:pt x="1658" y="561"/>
                  </a:cubicBezTo>
                  <a:lnTo>
                    <a:pt x="1621" y="561"/>
                  </a:lnTo>
                  <a:lnTo>
                    <a:pt x="1438" y="537"/>
                  </a:lnTo>
                  <a:lnTo>
                    <a:pt x="1377" y="524"/>
                  </a:lnTo>
                  <a:lnTo>
                    <a:pt x="1231" y="500"/>
                  </a:lnTo>
                  <a:lnTo>
                    <a:pt x="1170" y="488"/>
                  </a:lnTo>
                  <a:lnTo>
                    <a:pt x="1012" y="463"/>
                  </a:lnTo>
                  <a:lnTo>
                    <a:pt x="975" y="463"/>
                  </a:lnTo>
                  <a:lnTo>
                    <a:pt x="805" y="427"/>
                  </a:lnTo>
                  <a:lnTo>
                    <a:pt x="768" y="415"/>
                  </a:lnTo>
                  <a:lnTo>
                    <a:pt x="646" y="390"/>
                  </a:lnTo>
                  <a:lnTo>
                    <a:pt x="597" y="366"/>
                  </a:lnTo>
                  <a:lnTo>
                    <a:pt x="500" y="342"/>
                  </a:lnTo>
                  <a:lnTo>
                    <a:pt x="451" y="329"/>
                  </a:lnTo>
                  <a:lnTo>
                    <a:pt x="354" y="293"/>
                  </a:lnTo>
                  <a:lnTo>
                    <a:pt x="329" y="281"/>
                  </a:lnTo>
                  <a:cubicBezTo>
                    <a:pt x="293" y="268"/>
                    <a:pt x="256" y="244"/>
                    <a:pt x="232" y="232"/>
                  </a:cubicBezTo>
                  <a:lnTo>
                    <a:pt x="207" y="220"/>
                  </a:lnTo>
                  <a:cubicBezTo>
                    <a:pt x="183" y="208"/>
                    <a:pt x="159" y="195"/>
                    <a:pt x="147" y="183"/>
                  </a:cubicBezTo>
                  <a:lnTo>
                    <a:pt x="122" y="171"/>
                  </a:lnTo>
                  <a:cubicBezTo>
                    <a:pt x="98" y="147"/>
                    <a:pt x="86" y="134"/>
                    <a:pt x="61" y="110"/>
                  </a:cubicBezTo>
                  <a:cubicBezTo>
                    <a:pt x="49" y="98"/>
                    <a:pt x="37" y="73"/>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5096455" y="2758558"/>
              <a:ext cx="175980" cy="37502"/>
            </a:xfrm>
            <a:custGeom>
              <a:rect b="b" l="l" r="r" t="t"/>
              <a:pathLst>
                <a:path extrusionOk="0" h="1148" w="5387">
                  <a:moveTo>
                    <a:pt x="2494" y="1"/>
                  </a:moveTo>
                  <a:cubicBezTo>
                    <a:pt x="1116" y="1"/>
                    <a:pt x="13" y="225"/>
                    <a:pt x="13" y="539"/>
                  </a:cubicBezTo>
                  <a:cubicBezTo>
                    <a:pt x="0" y="539"/>
                    <a:pt x="0" y="551"/>
                    <a:pt x="13" y="563"/>
                  </a:cubicBezTo>
                  <a:lnTo>
                    <a:pt x="13" y="575"/>
                  </a:lnTo>
                  <a:cubicBezTo>
                    <a:pt x="13" y="587"/>
                    <a:pt x="25" y="599"/>
                    <a:pt x="37" y="599"/>
                  </a:cubicBezTo>
                  <a:lnTo>
                    <a:pt x="49" y="624"/>
                  </a:lnTo>
                  <a:cubicBezTo>
                    <a:pt x="61" y="636"/>
                    <a:pt x="74" y="648"/>
                    <a:pt x="86" y="660"/>
                  </a:cubicBezTo>
                  <a:lnTo>
                    <a:pt x="110" y="673"/>
                  </a:lnTo>
                  <a:cubicBezTo>
                    <a:pt x="122" y="697"/>
                    <a:pt x="147" y="709"/>
                    <a:pt x="159" y="721"/>
                  </a:cubicBezTo>
                  <a:lnTo>
                    <a:pt x="183" y="734"/>
                  </a:lnTo>
                  <a:lnTo>
                    <a:pt x="256" y="770"/>
                  </a:lnTo>
                  <a:lnTo>
                    <a:pt x="293" y="782"/>
                  </a:lnTo>
                  <a:lnTo>
                    <a:pt x="378" y="819"/>
                  </a:lnTo>
                  <a:lnTo>
                    <a:pt x="415" y="831"/>
                  </a:lnTo>
                  <a:lnTo>
                    <a:pt x="512" y="868"/>
                  </a:lnTo>
                  <a:lnTo>
                    <a:pt x="549" y="880"/>
                  </a:lnTo>
                  <a:lnTo>
                    <a:pt x="658" y="916"/>
                  </a:lnTo>
                  <a:lnTo>
                    <a:pt x="707" y="928"/>
                  </a:lnTo>
                  <a:lnTo>
                    <a:pt x="829" y="953"/>
                  </a:lnTo>
                  <a:lnTo>
                    <a:pt x="890" y="965"/>
                  </a:lnTo>
                  <a:cubicBezTo>
                    <a:pt x="939" y="977"/>
                    <a:pt x="975" y="1002"/>
                    <a:pt x="1024" y="1002"/>
                  </a:cubicBezTo>
                  <a:lnTo>
                    <a:pt x="1085" y="1014"/>
                  </a:lnTo>
                  <a:lnTo>
                    <a:pt x="1231" y="1038"/>
                  </a:lnTo>
                  <a:lnTo>
                    <a:pt x="1292" y="1050"/>
                  </a:lnTo>
                  <a:lnTo>
                    <a:pt x="1438" y="1063"/>
                  </a:lnTo>
                  <a:lnTo>
                    <a:pt x="1512" y="1075"/>
                  </a:lnTo>
                  <a:lnTo>
                    <a:pt x="1670" y="1099"/>
                  </a:lnTo>
                  <a:lnTo>
                    <a:pt x="1743" y="1099"/>
                  </a:lnTo>
                  <a:lnTo>
                    <a:pt x="1914" y="1111"/>
                  </a:lnTo>
                  <a:lnTo>
                    <a:pt x="1975" y="1111"/>
                  </a:lnTo>
                  <a:lnTo>
                    <a:pt x="2170" y="1123"/>
                  </a:lnTo>
                  <a:lnTo>
                    <a:pt x="2194" y="1123"/>
                  </a:lnTo>
                  <a:cubicBezTo>
                    <a:pt x="2352" y="1136"/>
                    <a:pt x="2523" y="1148"/>
                    <a:pt x="2694" y="1148"/>
                  </a:cubicBezTo>
                  <a:lnTo>
                    <a:pt x="3473" y="1148"/>
                  </a:lnTo>
                  <a:cubicBezTo>
                    <a:pt x="3522" y="1136"/>
                    <a:pt x="3583" y="1136"/>
                    <a:pt x="3632" y="1136"/>
                  </a:cubicBez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77"/>
                  </a:lnTo>
                  <a:lnTo>
                    <a:pt x="4985" y="941"/>
                  </a:lnTo>
                  <a:lnTo>
                    <a:pt x="5033" y="928"/>
                  </a:lnTo>
                  <a:lnTo>
                    <a:pt x="5106" y="904"/>
                  </a:lnTo>
                  <a:lnTo>
                    <a:pt x="5155" y="880"/>
                  </a:lnTo>
                  <a:lnTo>
                    <a:pt x="5216" y="855"/>
                  </a:lnTo>
                  <a:lnTo>
                    <a:pt x="5253" y="831"/>
                  </a:lnTo>
                  <a:cubicBezTo>
                    <a:pt x="5265" y="819"/>
                    <a:pt x="5277" y="807"/>
                    <a:pt x="5289" y="807"/>
                  </a:cubicBezTo>
                  <a:cubicBezTo>
                    <a:pt x="5301" y="794"/>
                    <a:pt x="5314" y="782"/>
                    <a:pt x="5326" y="782"/>
                  </a:cubicBezTo>
                  <a:cubicBezTo>
                    <a:pt x="5338" y="770"/>
                    <a:pt x="5338" y="758"/>
                    <a:pt x="5350" y="746"/>
                  </a:cubicBezTo>
                  <a:lnTo>
                    <a:pt x="5374" y="721"/>
                  </a:lnTo>
                  <a:cubicBezTo>
                    <a:pt x="5374" y="709"/>
                    <a:pt x="5387" y="697"/>
                    <a:pt x="5387" y="697"/>
                  </a:cubicBezTo>
                  <a:lnTo>
                    <a:pt x="5387" y="685"/>
                  </a:lnTo>
                  <a:cubicBezTo>
                    <a:pt x="5387" y="673"/>
                    <a:pt x="5387" y="660"/>
                    <a:pt x="5387" y="648"/>
                  </a:cubicBezTo>
                  <a:cubicBezTo>
                    <a:pt x="5387" y="526"/>
                    <a:pt x="5240" y="417"/>
                    <a:pt x="4972" y="319"/>
                  </a:cubicBezTo>
                  <a:cubicBezTo>
                    <a:pt x="4497" y="161"/>
                    <a:pt x="3668" y="27"/>
                    <a:pt x="2706" y="2"/>
                  </a:cubicBezTo>
                  <a:cubicBezTo>
                    <a:pt x="2634"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5092077" y="2748268"/>
              <a:ext cx="176764" cy="43546"/>
            </a:xfrm>
            <a:custGeom>
              <a:rect b="b" l="l" r="r" t="t"/>
              <a:pathLst>
                <a:path extrusionOk="0" h="1333" w="5411">
                  <a:moveTo>
                    <a:pt x="25" y="1"/>
                  </a:moveTo>
                  <a:lnTo>
                    <a:pt x="25" y="1"/>
                  </a:lnTo>
                  <a:cubicBezTo>
                    <a:pt x="18" y="8"/>
                    <a:pt x="19" y="19"/>
                    <a:pt x="24" y="32"/>
                  </a:cubicBezTo>
                  <a:lnTo>
                    <a:pt x="24" y="32"/>
                  </a:lnTo>
                  <a:lnTo>
                    <a:pt x="25" y="1"/>
                  </a:lnTo>
                  <a:close/>
                  <a:moveTo>
                    <a:pt x="24" y="32"/>
                  </a:moveTo>
                  <a:lnTo>
                    <a:pt x="0" y="719"/>
                  </a:lnTo>
                  <a:cubicBezTo>
                    <a:pt x="0" y="744"/>
                    <a:pt x="0" y="768"/>
                    <a:pt x="13" y="793"/>
                  </a:cubicBezTo>
                  <a:cubicBezTo>
                    <a:pt x="25" y="805"/>
                    <a:pt x="37" y="829"/>
                    <a:pt x="49" y="841"/>
                  </a:cubicBezTo>
                  <a:cubicBezTo>
                    <a:pt x="74" y="866"/>
                    <a:pt x="86" y="878"/>
                    <a:pt x="110" y="890"/>
                  </a:cubicBezTo>
                  <a:lnTo>
                    <a:pt x="134" y="902"/>
                  </a:lnTo>
                  <a:lnTo>
                    <a:pt x="147" y="927"/>
                  </a:lnTo>
                  <a:cubicBezTo>
                    <a:pt x="159" y="927"/>
                    <a:pt x="171" y="939"/>
                    <a:pt x="195" y="951"/>
                  </a:cubicBezTo>
                  <a:lnTo>
                    <a:pt x="220" y="963"/>
                  </a:lnTo>
                  <a:cubicBezTo>
                    <a:pt x="244" y="975"/>
                    <a:pt x="281" y="988"/>
                    <a:pt x="317" y="1012"/>
                  </a:cubicBezTo>
                  <a:lnTo>
                    <a:pt x="342" y="1012"/>
                  </a:lnTo>
                  <a:lnTo>
                    <a:pt x="439" y="1049"/>
                  </a:lnTo>
                  <a:lnTo>
                    <a:pt x="488" y="1061"/>
                  </a:lnTo>
                  <a:lnTo>
                    <a:pt x="585" y="1097"/>
                  </a:lnTo>
                  <a:lnTo>
                    <a:pt x="634" y="1109"/>
                  </a:lnTo>
                  <a:lnTo>
                    <a:pt x="756" y="1134"/>
                  </a:lnTo>
                  <a:lnTo>
                    <a:pt x="792" y="1146"/>
                  </a:lnTo>
                  <a:lnTo>
                    <a:pt x="963" y="1183"/>
                  </a:lnTo>
                  <a:lnTo>
                    <a:pt x="1000" y="1195"/>
                  </a:lnTo>
                  <a:lnTo>
                    <a:pt x="1158" y="1219"/>
                  </a:lnTo>
                  <a:lnTo>
                    <a:pt x="1219" y="1231"/>
                  </a:lnTo>
                  <a:lnTo>
                    <a:pt x="1365" y="1256"/>
                  </a:lnTo>
                  <a:lnTo>
                    <a:pt x="1426" y="1268"/>
                  </a:lnTo>
                  <a:lnTo>
                    <a:pt x="1609" y="1280"/>
                  </a:lnTo>
                  <a:lnTo>
                    <a:pt x="1646" y="1280"/>
                  </a:lnTo>
                  <a:cubicBezTo>
                    <a:pt x="1719" y="1292"/>
                    <a:pt x="1792" y="1304"/>
                    <a:pt x="1865" y="1304"/>
                  </a:cubicBezTo>
                  <a:lnTo>
                    <a:pt x="1938" y="1304"/>
                  </a:lnTo>
                  <a:lnTo>
                    <a:pt x="2109" y="1317"/>
                  </a:lnTo>
                  <a:lnTo>
                    <a:pt x="2182" y="1317"/>
                  </a:lnTo>
                  <a:lnTo>
                    <a:pt x="2364" y="1329"/>
                  </a:lnTo>
                  <a:lnTo>
                    <a:pt x="2681" y="1329"/>
                  </a:lnTo>
                  <a:cubicBezTo>
                    <a:pt x="2781" y="1331"/>
                    <a:pt x="2879" y="1332"/>
                    <a:pt x="2976" y="1332"/>
                  </a:cubicBezTo>
                  <a:cubicBezTo>
                    <a:pt x="4326" y="1332"/>
                    <a:pt x="5387" y="1100"/>
                    <a:pt x="5387" y="805"/>
                  </a:cubicBezTo>
                  <a:lnTo>
                    <a:pt x="5411" y="86"/>
                  </a:lnTo>
                  <a:lnTo>
                    <a:pt x="5411" y="86"/>
                  </a:lnTo>
                  <a:cubicBezTo>
                    <a:pt x="5399" y="387"/>
                    <a:pt x="4306" y="612"/>
                    <a:pt x="2919" y="612"/>
                  </a:cubicBezTo>
                  <a:cubicBezTo>
                    <a:pt x="2849" y="612"/>
                    <a:pt x="2778" y="611"/>
                    <a:pt x="2706" y="610"/>
                  </a:cubicBezTo>
                  <a:lnTo>
                    <a:pt x="2450" y="598"/>
                  </a:lnTo>
                  <a:lnTo>
                    <a:pt x="2377" y="598"/>
                  </a:lnTo>
                  <a:lnTo>
                    <a:pt x="2206" y="585"/>
                  </a:lnTo>
                  <a:lnTo>
                    <a:pt x="2121" y="585"/>
                  </a:lnTo>
                  <a:lnTo>
                    <a:pt x="1950" y="573"/>
                  </a:lnTo>
                  <a:lnTo>
                    <a:pt x="1889" y="573"/>
                  </a:lnTo>
                  <a:cubicBezTo>
                    <a:pt x="1804" y="573"/>
                    <a:pt x="1731" y="561"/>
                    <a:pt x="1658" y="549"/>
                  </a:cubicBezTo>
                  <a:lnTo>
                    <a:pt x="1621" y="549"/>
                  </a:lnTo>
                  <a:lnTo>
                    <a:pt x="1451" y="537"/>
                  </a:lnTo>
                  <a:lnTo>
                    <a:pt x="1377" y="525"/>
                  </a:lnTo>
                  <a:lnTo>
                    <a:pt x="1243" y="500"/>
                  </a:lnTo>
                  <a:lnTo>
                    <a:pt x="1170" y="488"/>
                  </a:lnTo>
                  <a:lnTo>
                    <a:pt x="1024" y="464"/>
                  </a:lnTo>
                  <a:lnTo>
                    <a:pt x="975" y="451"/>
                  </a:lnTo>
                  <a:lnTo>
                    <a:pt x="805" y="415"/>
                  </a:lnTo>
                  <a:lnTo>
                    <a:pt x="768" y="403"/>
                  </a:lnTo>
                  <a:lnTo>
                    <a:pt x="646" y="378"/>
                  </a:lnTo>
                  <a:lnTo>
                    <a:pt x="598" y="366"/>
                  </a:lnTo>
                  <a:lnTo>
                    <a:pt x="500" y="330"/>
                  </a:lnTo>
                  <a:lnTo>
                    <a:pt x="451" y="317"/>
                  </a:lnTo>
                  <a:lnTo>
                    <a:pt x="354" y="281"/>
                  </a:lnTo>
                  <a:lnTo>
                    <a:pt x="329" y="281"/>
                  </a:lnTo>
                  <a:cubicBezTo>
                    <a:pt x="293" y="256"/>
                    <a:pt x="269" y="244"/>
                    <a:pt x="232" y="232"/>
                  </a:cubicBezTo>
                  <a:lnTo>
                    <a:pt x="208" y="220"/>
                  </a:lnTo>
                  <a:cubicBezTo>
                    <a:pt x="183" y="208"/>
                    <a:pt x="159" y="195"/>
                    <a:pt x="147" y="171"/>
                  </a:cubicBezTo>
                  <a:lnTo>
                    <a:pt x="122" y="159"/>
                  </a:lnTo>
                  <a:cubicBezTo>
                    <a:pt x="110" y="147"/>
                    <a:pt x="86" y="135"/>
                    <a:pt x="74" y="110"/>
                  </a:cubicBezTo>
                  <a:cubicBezTo>
                    <a:pt x="49" y="98"/>
                    <a:pt x="37" y="74"/>
                    <a:pt x="37" y="61"/>
                  </a:cubicBezTo>
                  <a:cubicBezTo>
                    <a:pt x="32" y="51"/>
                    <a:pt x="27" y="42"/>
                    <a:pt x="24"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5092861" y="2731411"/>
              <a:ext cx="175980" cy="37600"/>
            </a:xfrm>
            <a:custGeom>
              <a:rect b="b" l="l" r="r" t="t"/>
              <a:pathLst>
                <a:path extrusionOk="0" h="1151" w="5387">
                  <a:moveTo>
                    <a:pt x="2399" y="1"/>
                  </a:moveTo>
                  <a:cubicBezTo>
                    <a:pt x="1055" y="1"/>
                    <a:pt x="1" y="223"/>
                    <a:pt x="1" y="529"/>
                  </a:cubicBezTo>
                  <a:cubicBezTo>
                    <a:pt x="1" y="541"/>
                    <a:pt x="1" y="553"/>
                    <a:pt x="1" y="553"/>
                  </a:cubicBezTo>
                  <a:cubicBezTo>
                    <a:pt x="13" y="577"/>
                    <a:pt x="25" y="590"/>
                    <a:pt x="37" y="602"/>
                  </a:cubicBezTo>
                  <a:lnTo>
                    <a:pt x="50" y="626"/>
                  </a:lnTo>
                  <a:lnTo>
                    <a:pt x="86" y="663"/>
                  </a:lnTo>
                  <a:lnTo>
                    <a:pt x="110" y="675"/>
                  </a:lnTo>
                  <a:cubicBezTo>
                    <a:pt x="123" y="699"/>
                    <a:pt x="147" y="711"/>
                    <a:pt x="159" y="724"/>
                  </a:cubicBezTo>
                  <a:lnTo>
                    <a:pt x="184" y="736"/>
                  </a:lnTo>
                  <a:cubicBezTo>
                    <a:pt x="208" y="748"/>
                    <a:pt x="232" y="760"/>
                    <a:pt x="257" y="772"/>
                  </a:cubicBezTo>
                  <a:lnTo>
                    <a:pt x="293" y="785"/>
                  </a:lnTo>
                  <a:lnTo>
                    <a:pt x="366" y="821"/>
                  </a:lnTo>
                  <a:lnTo>
                    <a:pt x="415" y="833"/>
                  </a:lnTo>
                  <a:lnTo>
                    <a:pt x="513" y="870"/>
                  </a:lnTo>
                  <a:lnTo>
                    <a:pt x="549" y="882"/>
                  </a:lnTo>
                  <a:lnTo>
                    <a:pt x="659" y="919"/>
                  </a:lnTo>
                  <a:lnTo>
                    <a:pt x="708" y="931"/>
                  </a:lnTo>
                  <a:lnTo>
                    <a:pt x="829" y="967"/>
                  </a:lnTo>
                  <a:lnTo>
                    <a:pt x="890" y="980"/>
                  </a:lnTo>
                  <a:lnTo>
                    <a:pt x="1024" y="1004"/>
                  </a:lnTo>
                  <a:lnTo>
                    <a:pt x="1085" y="1016"/>
                  </a:lnTo>
                  <a:lnTo>
                    <a:pt x="1219" y="1041"/>
                  </a:lnTo>
                  <a:lnTo>
                    <a:pt x="1292" y="1053"/>
                  </a:lnTo>
                  <a:lnTo>
                    <a:pt x="1439" y="1065"/>
                  </a:lnTo>
                  <a:lnTo>
                    <a:pt x="1512" y="1077"/>
                  </a:lnTo>
                  <a:lnTo>
                    <a:pt x="1670" y="1101"/>
                  </a:lnTo>
                  <a:lnTo>
                    <a:pt x="1731" y="1101"/>
                  </a:lnTo>
                  <a:lnTo>
                    <a:pt x="1914" y="1114"/>
                  </a:lnTo>
                  <a:lnTo>
                    <a:pt x="1963" y="1114"/>
                  </a:lnTo>
                  <a:lnTo>
                    <a:pt x="2170" y="1126"/>
                  </a:lnTo>
                  <a:lnTo>
                    <a:pt x="2194" y="1126"/>
                  </a:lnTo>
                  <a:cubicBezTo>
                    <a:pt x="2353" y="1138"/>
                    <a:pt x="2523" y="1150"/>
                    <a:pt x="2694" y="1150"/>
                  </a:cubicBezTo>
                  <a:lnTo>
                    <a:pt x="3474" y="1150"/>
                  </a:lnTo>
                  <a:lnTo>
                    <a:pt x="3632" y="1138"/>
                  </a:lnTo>
                  <a:lnTo>
                    <a:pt x="3864" y="1138"/>
                  </a:lnTo>
                  <a:lnTo>
                    <a:pt x="3949" y="1126"/>
                  </a:lnTo>
                  <a:lnTo>
                    <a:pt x="4083" y="1114"/>
                  </a:lnTo>
                  <a:lnTo>
                    <a:pt x="4168" y="1101"/>
                  </a:lnTo>
                  <a:lnTo>
                    <a:pt x="4290" y="1089"/>
                  </a:lnTo>
                  <a:lnTo>
                    <a:pt x="4376" y="1077"/>
                  </a:lnTo>
                  <a:lnTo>
                    <a:pt x="4497" y="1053"/>
                  </a:lnTo>
                  <a:lnTo>
                    <a:pt x="4571" y="1041"/>
                  </a:lnTo>
                  <a:lnTo>
                    <a:pt x="4668" y="1016"/>
                  </a:lnTo>
                  <a:lnTo>
                    <a:pt x="4741" y="1004"/>
                  </a:lnTo>
                  <a:lnTo>
                    <a:pt x="4839" y="980"/>
                  </a:lnTo>
                  <a:lnTo>
                    <a:pt x="4900" y="967"/>
                  </a:lnTo>
                  <a:lnTo>
                    <a:pt x="4985" y="943"/>
                  </a:lnTo>
                  <a:lnTo>
                    <a:pt x="5034" y="919"/>
                  </a:lnTo>
                  <a:cubicBezTo>
                    <a:pt x="5058" y="919"/>
                    <a:pt x="5082" y="906"/>
                    <a:pt x="5107" y="894"/>
                  </a:cubicBezTo>
                  <a:lnTo>
                    <a:pt x="5155" y="882"/>
                  </a:lnTo>
                  <a:lnTo>
                    <a:pt x="5216" y="846"/>
                  </a:lnTo>
                  <a:lnTo>
                    <a:pt x="5253" y="821"/>
                  </a:lnTo>
                  <a:cubicBezTo>
                    <a:pt x="5265" y="821"/>
                    <a:pt x="5277" y="809"/>
                    <a:pt x="5289" y="797"/>
                  </a:cubicBezTo>
                  <a:cubicBezTo>
                    <a:pt x="5302" y="785"/>
                    <a:pt x="5314" y="785"/>
                    <a:pt x="5326" y="772"/>
                  </a:cubicBezTo>
                  <a:lnTo>
                    <a:pt x="5350" y="748"/>
                  </a:lnTo>
                  <a:lnTo>
                    <a:pt x="5375" y="724"/>
                  </a:lnTo>
                  <a:cubicBezTo>
                    <a:pt x="5375" y="711"/>
                    <a:pt x="5387" y="699"/>
                    <a:pt x="5387" y="687"/>
                  </a:cubicBezTo>
                  <a:cubicBezTo>
                    <a:pt x="5387" y="687"/>
                    <a:pt x="5387" y="675"/>
                    <a:pt x="5387" y="675"/>
                  </a:cubicBezTo>
                  <a:cubicBezTo>
                    <a:pt x="5387" y="663"/>
                    <a:pt x="5387" y="651"/>
                    <a:pt x="5387" y="638"/>
                  </a:cubicBezTo>
                  <a:cubicBezTo>
                    <a:pt x="5387" y="529"/>
                    <a:pt x="5229" y="419"/>
                    <a:pt x="4973" y="322"/>
                  </a:cubicBezTo>
                  <a:cubicBezTo>
                    <a:pt x="4497" y="151"/>
                    <a:pt x="3657"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5096455" y="2720794"/>
              <a:ext cx="176372" cy="44232"/>
            </a:xfrm>
            <a:custGeom>
              <a:rect b="b" l="l" r="r" t="t"/>
              <a:pathLst>
                <a:path extrusionOk="0" h="1354" w="5399">
                  <a:moveTo>
                    <a:pt x="5399" y="74"/>
                  </a:moveTo>
                  <a:lnTo>
                    <a:pt x="5399" y="78"/>
                  </a:lnTo>
                  <a:lnTo>
                    <a:pt x="5399" y="78"/>
                  </a:lnTo>
                  <a:cubicBezTo>
                    <a:pt x="5399" y="77"/>
                    <a:pt x="5399" y="75"/>
                    <a:pt x="5399" y="74"/>
                  </a:cubicBezTo>
                  <a:close/>
                  <a:moveTo>
                    <a:pt x="13" y="1"/>
                  </a:moveTo>
                  <a:lnTo>
                    <a:pt x="0" y="720"/>
                  </a:lnTo>
                  <a:cubicBezTo>
                    <a:pt x="0" y="744"/>
                    <a:pt x="13" y="768"/>
                    <a:pt x="25" y="793"/>
                  </a:cubicBezTo>
                  <a:cubicBezTo>
                    <a:pt x="37" y="817"/>
                    <a:pt x="49" y="829"/>
                    <a:pt x="61" y="842"/>
                  </a:cubicBezTo>
                  <a:cubicBezTo>
                    <a:pt x="74" y="866"/>
                    <a:pt x="98" y="878"/>
                    <a:pt x="122" y="890"/>
                  </a:cubicBezTo>
                  <a:lnTo>
                    <a:pt x="135" y="915"/>
                  </a:lnTo>
                  <a:lnTo>
                    <a:pt x="159" y="927"/>
                  </a:lnTo>
                  <a:lnTo>
                    <a:pt x="195" y="951"/>
                  </a:lnTo>
                  <a:lnTo>
                    <a:pt x="220" y="963"/>
                  </a:lnTo>
                  <a:cubicBezTo>
                    <a:pt x="256" y="976"/>
                    <a:pt x="281" y="1000"/>
                    <a:pt x="329" y="1012"/>
                  </a:cubicBezTo>
                  <a:lnTo>
                    <a:pt x="342" y="1012"/>
                  </a:lnTo>
                  <a:lnTo>
                    <a:pt x="451" y="1049"/>
                  </a:lnTo>
                  <a:lnTo>
                    <a:pt x="476" y="1085"/>
                  </a:lnTo>
                  <a:lnTo>
                    <a:pt x="573" y="1122"/>
                  </a:lnTo>
                  <a:lnTo>
                    <a:pt x="622" y="1134"/>
                  </a:lnTo>
                  <a:lnTo>
                    <a:pt x="744" y="1158"/>
                  </a:lnTo>
                  <a:lnTo>
                    <a:pt x="780" y="1171"/>
                  </a:lnTo>
                  <a:lnTo>
                    <a:pt x="951" y="1207"/>
                  </a:lnTo>
                  <a:lnTo>
                    <a:pt x="1000" y="1219"/>
                  </a:lnTo>
                  <a:lnTo>
                    <a:pt x="1146" y="1244"/>
                  </a:lnTo>
                  <a:lnTo>
                    <a:pt x="1219" y="1256"/>
                  </a:lnTo>
                  <a:lnTo>
                    <a:pt x="1353" y="1280"/>
                  </a:lnTo>
                  <a:lnTo>
                    <a:pt x="1426" y="1280"/>
                  </a:lnTo>
                  <a:cubicBezTo>
                    <a:pt x="1475" y="1292"/>
                    <a:pt x="1536" y="1305"/>
                    <a:pt x="1597" y="1305"/>
                  </a:cubicBezTo>
                  <a:lnTo>
                    <a:pt x="1633" y="1305"/>
                  </a:lnTo>
                  <a:lnTo>
                    <a:pt x="1865" y="1329"/>
                  </a:lnTo>
                  <a:lnTo>
                    <a:pt x="1926" y="1329"/>
                  </a:lnTo>
                  <a:lnTo>
                    <a:pt x="2096" y="1341"/>
                  </a:lnTo>
                  <a:lnTo>
                    <a:pt x="2182" y="1341"/>
                  </a:lnTo>
                  <a:cubicBezTo>
                    <a:pt x="2230" y="1353"/>
                    <a:pt x="2291" y="1353"/>
                    <a:pt x="2352" y="1353"/>
                  </a:cubicBezTo>
                  <a:lnTo>
                    <a:pt x="2425" y="1353"/>
                  </a:lnTo>
                  <a:lnTo>
                    <a:pt x="2681" y="1317"/>
                  </a:lnTo>
                  <a:cubicBezTo>
                    <a:pt x="2785" y="1319"/>
                    <a:pt x="2887" y="1321"/>
                    <a:pt x="2988" y="1321"/>
                  </a:cubicBezTo>
                  <a:cubicBezTo>
                    <a:pt x="4332" y="1321"/>
                    <a:pt x="5387" y="1099"/>
                    <a:pt x="5387" y="793"/>
                  </a:cubicBezTo>
                  <a:lnTo>
                    <a:pt x="5399" y="78"/>
                  </a:lnTo>
                  <a:lnTo>
                    <a:pt x="5399" y="78"/>
                  </a:lnTo>
                  <a:cubicBezTo>
                    <a:pt x="5389" y="372"/>
                    <a:pt x="4331" y="601"/>
                    <a:pt x="2988" y="601"/>
                  </a:cubicBezTo>
                  <a:cubicBezTo>
                    <a:pt x="2891" y="601"/>
                    <a:pt x="2793" y="600"/>
                    <a:pt x="2694" y="598"/>
                  </a:cubicBezTo>
                  <a:lnTo>
                    <a:pt x="2365" y="598"/>
                  </a:lnTo>
                  <a:lnTo>
                    <a:pt x="2194" y="586"/>
                  </a:lnTo>
                  <a:lnTo>
                    <a:pt x="2121" y="586"/>
                  </a:lnTo>
                  <a:lnTo>
                    <a:pt x="1950" y="573"/>
                  </a:lnTo>
                  <a:lnTo>
                    <a:pt x="1877" y="573"/>
                  </a:lnTo>
                  <a:lnTo>
                    <a:pt x="1658" y="549"/>
                  </a:lnTo>
                  <a:lnTo>
                    <a:pt x="1621" y="549"/>
                  </a:lnTo>
                  <a:cubicBezTo>
                    <a:pt x="1560" y="549"/>
                    <a:pt x="1499" y="537"/>
                    <a:pt x="1438" y="525"/>
                  </a:cubicBezTo>
                  <a:lnTo>
                    <a:pt x="1377" y="512"/>
                  </a:lnTo>
                  <a:lnTo>
                    <a:pt x="1231" y="500"/>
                  </a:lnTo>
                  <a:lnTo>
                    <a:pt x="1170" y="488"/>
                  </a:lnTo>
                  <a:lnTo>
                    <a:pt x="1012" y="464"/>
                  </a:lnTo>
                  <a:lnTo>
                    <a:pt x="975" y="452"/>
                  </a:lnTo>
                  <a:lnTo>
                    <a:pt x="805" y="415"/>
                  </a:lnTo>
                  <a:lnTo>
                    <a:pt x="768" y="403"/>
                  </a:lnTo>
                  <a:lnTo>
                    <a:pt x="646" y="366"/>
                  </a:lnTo>
                  <a:lnTo>
                    <a:pt x="598" y="354"/>
                  </a:lnTo>
                  <a:lnTo>
                    <a:pt x="500" y="330"/>
                  </a:lnTo>
                  <a:lnTo>
                    <a:pt x="451" y="318"/>
                  </a:lnTo>
                  <a:lnTo>
                    <a:pt x="354" y="269"/>
                  </a:lnTo>
                  <a:lnTo>
                    <a:pt x="329" y="269"/>
                  </a:lnTo>
                  <a:cubicBezTo>
                    <a:pt x="293" y="257"/>
                    <a:pt x="256" y="244"/>
                    <a:pt x="232" y="220"/>
                  </a:cubicBezTo>
                  <a:lnTo>
                    <a:pt x="208" y="208"/>
                  </a:lnTo>
                  <a:cubicBezTo>
                    <a:pt x="183" y="196"/>
                    <a:pt x="159" y="183"/>
                    <a:pt x="147" y="171"/>
                  </a:cubicBezTo>
                  <a:lnTo>
                    <a:pt x="122" y="159"/>
                  </a:lnTo>
                  <a:cubicBezTo>
                    <a:pt x="98" y="147"/>
                    <a:pt x="86" y="123"/>
                    <a:pt x="61" y="110"/>
                  </a:cubicBezTo>
                  <a:cubicBezTo>
                    <a:pt x="49" y="98"/>
                    <a:pt x="37" y="74"/>
                    <a:pt x="25" y="49"/>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5097239" y="2703610"/>
              <a:ext cx="176012" cy="37535"/>
            </a:xfrm>
            <a:custGeom>
              <a:rect b="b" l="l" r="r" t="t"/>
              <a:pathLst>
                <a:path extrusionOk="0" h="1149" w="5388">
                  <a:moveTo>
                    <a:pt x="2492" y="1"/>
                  </a:moveTo>
                  <a:cubicBezTo>
                    <a:pt x="1105" y="1"/>
                    <a:pt x="12" y="225"/>
                    <a:pt x="1" y="527"/>
                  </a:cubicBezTo>
                  <a:cubicBezTo>
                    <a:pt x="1" y="539"/>
                    <a:pt x="1" y="551"/>
                    <a:pt x="1" y="563"/>
                  </a:cubicBezTo>
                  <a:cubicBezTo>
                    <a:pt x="13" y="575"/>
                    <a:pt x="13" y="588"/>
                    <a:pt x="25" y="600"/>
                  </a:cubicBezTo>
                  <a:lnTo>
                    <a:pt x="37" y="624"/>
                  </a:lnTo>
                  <a:cubicBezTo>
                    <a:pt x="50" y="636"/>
                    <a:pt x="62" y="649"/>
                    <a:pt x="74" y="661"/>
                  </a:cubicBezTo>
                  <a:lnTo>
                    <a:pt x="98" y="685"/>
                  </a:lnTo>
                  <a:cubicBezTo>
                    <a:pt x="111" y="697"/>
                    <a:pt x="135" y="709"/>
                    <a:pt x="147" y="722"/>
                  </a:cubicBezTo>
                  <a:lnTo>
                    <a:pt x="171" y="734"/>
                  </a:lnTo>
                  <a:cubicBezTo>
                    <a:pt x="196" y="746"/>
                    <a:pt x="220" y="758"/>
                    <a:pt x="245" y="770"/>
                  </a:cubicBezTo>
                  <a:lnTo>
                    <a:pt x="269" y="783"/>
                  </a:lnTo>
                  <a:lnTo>
                    <a:pt x="354" y="819"/>
                  </a:lnTo>
                  <a:lnTo>
                    <a:pt x="391" y="831"/>
                  </a:lnTo>
                  <a:lnTo>
                    <a:pt x="488" y="868"/>
                  </a:lnTo>
                  <a:lnTo>
                    <a:pt x="537" y="880"/>
                  </a:lnTo>
                  <a:lnTo>
                    <a:pt x="647" y="917"/>
                  </a:lnTo>
                  <a:lnTo>
                    <a:pt x="695" y="929"/>
                  </a:lnTo>
                  <a:lnTo>
                    <a:pt x="817" y="965"/>
                  </a:lnTo>
                  <a:lnTo>
                    <a:pt x="878" y="978"/>
                  </a:lnTo>
                  <a:lnTo>
                    <a:pt x="1012" y="1002"/>
                  </a:lnTo>
                  <a:lnTo>
                    <a:pt x="1073" y="1014"/>
                  </a:lnTo>
                  <a:lnTo>
                    <a:pt x="1207" y="1038"/>
                  </a:lnTo>
                  <a:lnTo>
                    <a:pt x="1280" y="1051"/>
                  </a:lnTo>
                  <a:lnTo>
                    <a:pt x="1427" y="1063"/>
                  </a:lnTo>
                  <a:lnTo>
                    <a:pt x="1500" y="1075"/>
                  </a:lnTo>
                  <a:lnTo>
                    <a:pt x="1658" y="1099"/>
                  </a:lnTo>
                  <a:lnTo>
                    <a:pt x="1719" y="1099"/>
                  </a:lnTo>
                  <a:lnTo>
                    <a:pt x="1902" y="1112"/>
                  </a:lnTo>
                  <a:lnTo>
                    <a:pt x="1951" y="1112"/>
                  </a:lnTo>
                  <a:lnTo>
                    <a:pt x="2158" y="1124"/>
                  </a:lnTo>
                  <a:lnTo>
                    <a:pt x="2182" y="1124"/>
                  </a:lnTo>
                  <a:cubicBezTo>
                    <a:pt x="2341" y="1136"/>
                    <a:pt x="2511" y="1148"/>
                    <a:pt x="2682" y="1148"/>
                  </a:cubicBezTo>
                  <a:lnTo>
                    <a:pt x="3474" y="1148"/>
                  </a:lnTo>
                  <a:lnTo>
                    <a:pt x="3632" y="1136"/>
                  </a:lnTo>
                  <a:lnTo>
                    <a:pt x="3718" y="1136"/>
                  </a:lnTo>
                  <a:lnTo>
                    <a:pt x="3864" y="1124"/>
                  </a:lnTo>
                  <a:lnTo>
                    <a:pt x="3949" y="1124"/>
                  </a:lnTo>
                  <a:lnTo>
                    <a:pt x="4083" y="1112"/>
                  </a:lnTo>
                  <a:lnTo>
                    <a:pt x="4168" y="1099"/>
                  </a:lnTo>
                  <a:lnTo>
                    <a:pt x="4290" y="1087"/>
                  </a:lnTo>
                  <a:lnTo>
                    <a:pt x="4376" y="1075"/>
                  </a:lnTo>
                  <a:lnTo>
                    <a:pt x="4485" y="1063"/>
                  </a:lnTo>
                  <a:lnTo>
                    <a:pt x="4558" y="1038"/>
                  </a:lnTo>
                  <a:lnTo>
                    <a:pt x="4668" y="1026"/>
                  </a:lnTo>
                  <a:lnTo>
                    <a:pt x="4741" y="1014"/>
                  </a:lnTo>
                  <a:lnTo>
                    <a:pt x="4839" y="990"/>
                  </a:lnTo>
                  <a:lnTo>
                    <a:pt x="4900" y="965"/>
                  </a:lnTo>
                  <a:lnTo>
                    <a:pt x="4973" y="941"/>
                  </a:lnTo>
                  <a:lnTo>
                    <a:pt x="5034" y="929"/>
                  </a:lnTo>
                  <a:lnTo>
                    <a:pt x="5107" y="892"/>
                  </a:lnTo>
                  <a:lnTo>
                    <a:pt x="5143" y="880"/>
                  </a:lnTo>
                  <a:lnTo>
                    <a:pt x="5204" y="844"/>
                  </a:lnTo>
                  <a:lnTo>
                    <a:pt x="5241" y="831"/>
                  </a:lnTo>
                  <a:lnTo>
                    <a:pt x="5290" y="795"/>
                  </a:lnTo>
                  <a:lnTo>
                    <a:pt x="5314" y="770"/>
                  </a:lnTo>
                  <a:lnTo>
                    <a:pt x="5350" y="746"/>
                  </a:lnTo>
                  <a:cubicBezTo>
                    <a:pt x="5350" y="734"/>
                    <a:pt x="5363" y="734"/>
                    <a:pt x="5363" y="722"/>
                  </a:cubicBezTo>
                  <a:cubicBezTo>
                    <a:pt x="5375" y="709"/>
                    <a:pt x="5375" y="697"/>
                    <a:pt x="5387" y="685"/>
                  </a:cubicBezTo>
                  <a:cubicBezTo>
                    <a:pt x="5387" y="685"/>
                    <a:pt x="5387" y="685"/>
                    <a:pt x="5387" y="673"/>
                  </a:cubicBezTo>
                  <a:cubicBezTo>
                    <a:pt x="5387" y="661"/>
                    <a:pt x="5387" y="649"/>
                    <a:pt x="5387" y="649"/>
                  </a:cubicBezTo>
                  <a:cubicBezTo>
                    <a:pt x="5387" y="527"/>
                    <a:pt x="5229" y="417"/>
                    <a:pt x="4961" y="320"/>
                  </a:cubicBezTo>
                  <a:cubicBezTo>
                    <a:pt x="4485" y="161"/>
                    <a:pt x="3657" y="27"/>
                    <a:pt x="2706" y="3"/>
                  </a:cubicBezTo>
                  <a:cubicBezTo>
                    <a:pt x="2634" y="2"/>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5091685" y="2693319"/>
              <a:ext cx="176372" cy="42762"/>
            </a:xfrm>
            <a:custGeom>
              <a:rect b="b" l="l" r="r" t="t"/>
              <a:pathLst>
                <a:path extrusionOk="0" h="1309" w="5399">
                  <a:moveTo>
                    <a:pt x="5399" y="62"/>
                  </a:moveTo>
                  <a:lnTo>
                    <a:pt x="5399" y="66"/>
                  </a:lnTo>
                  <a:lnTo>
                    <a:pt x="5399" y="66"/>
                  </a:lnTo>
                  <a:cubicBezTo>
                    <a:pt x="5399" y="65"/>
                    <a:pt x="5399" y="63"/>
                    <a:pt x="5399" y="62"/>
                  </a:cubicBezTo>
                  <a:close/>
                  <a:moveTo>
                    <a:pt x="12" y="1"/>
                  </a:moveTo>
                  <a:lnTo>
                    <a:pt x="0" y="720"/>
                  </a:lnTo>
                  <a:cubicBezTo>
                    <a:pt x="0" y="732"/>
                    <a:pt x="12" y="756"/>
                    <a:pt x="25" y="769"/>
                  </a:cubicBezTo>
                  <a:cubicBezTo>
                    <a:pt x="25" y="793"/>
                    <a:pt x="37" y="805"/>
                    <a:pt x="61" y="829"/>
                  </a:cubicBezTo>
                  <a:cubicBezTo>
                    <a:pt x="73" y="842"/>
                    <a:pt x="98" y="866"/>
                    <a:pt x="110" y="878"/>
                  </a:cubicBezTo>
                  <a:lnTo>
                    <a:pt x="134" y="890"/>
                  </a:lnTo>
                  <a:lnTo>
                    <a:pt x="146" y="903"/>
                  </a:lnTo>
                  <a:lnTo>
                    <a:pt x="195" y="927"/>
                  </a:lnTo>
                  <a:lnTo>
                    <a:pt x="220" y="939"/>
                  </a:lnTo>
                  <a:cubicBezTo>
                    <a:pt x="256" y="964"/>
                    <a:pt x="281" y="976"/>
                    <a:pt x="317" y="988"/>
                  </a:cubicBezTo>
                  <a:lnTo>
                    <a:pt x="341" y="1000"/>
                  </a:lnTo>
                  <a:cubicBezTo>
                    <a:pt x="366" y="1012"/>
                    <a:pt x="402" y="1024"/>
                    <a:pt x="439" y="1037"/>
                  </a:cubicBezTo>
                  <a:lnTo>
                    <a:pt x="488" y="1049"/>
                  </a:lnTo>
                  <a:lnTo>
                    <a:pt x="585" y="1085"/>
                  </a:lnTo>
                  <a:lnTo>
                    <a:pt x="634" y="1098"/>
                  </a:lnTo>
                  <a:lnTo>
                    <a:pt x="756" y="1122"/>
                  </a:lnTo>
                  <a:lnTo>
                    <a:pt x="792" y="1134"/>
                  </a:lnTo>
                  <a:lnTo>
                    <a:pt x="963" y="1171"/>
                  </a:lnTo>
                  <a:lnTo>
                    <a:pt x="1012" y="1171"/>
                  </a:lnTo>
                  <a:lnTo>
                    <a:pt x="1158" y="1195"/>
                  </a:lnTo>
                  <a:lnTo>
                    <a:pt x="1219" y="1207"/>
                  </a:lnTo>
                  <a:lnTo>
                    <a:pt x="1353" y="1232"/>
                  </a:lnTo>
                  <a:lnTo>
                    <a:pt x="1426" y="1244"/>
                  </a:lnTo>
                  <a:lnTo>
                    <a:pt x="1609" y="1268"/>
                  </a:lnTo>
                  <a:lnTo>
                    <a:pt x="1645" y="1268"/>
                  </a:lnTo>
                  <a:lnTo>
                    <a:pt x="1865" y="1293"/>
                  </a:lnTo>
                  <a:lnTo>
                    <a:pt x="1926" y="1293"/>
                  </a:lnTo>
                  <a:lnTo>
                    <a:pt x="2096" y="1305"/>
                  </a:lnTo>
                  <a:lnTo>
                    <a:pt x="2681" y="1305"/>
                  </a:lnTo>
                  <a:cubicBezTo>
                    <a:pt x="2785" y="1307"/>
                    <a:pt x="2887" y="1309"/>
                    <a:pt x="2988" y="1309"/>
                  </a:cubicBezTo>
                  <a:cubicBezTo>
                    <a:pt x="4330" y="1309"/>
                    <a:pt x="5375" y="1087"/>
                    <a:pt x="5386" y="781"/>
                  </a:cubicBezTo>
                  <a:lnTo>
                    <a:pt x="5399" y="66"/>
                  </a:lnTo>
                  <a:lnTo>
                    <a:pt x="5399" y="66"/>
                  </a:lnTo>
                  <a:cubicBezTo>
                    <a:pt x="5389" y="360"/>
                    <a:pt x="4331" y="589"/>
                    <a:pt x="2988" y="589"/>
                  </a:cubicBezTo>
                  <a:cubicBezTo>
                    <a:pt x="2891" y="589"/>
                    <a:pt x="2793" y="588"/>
                    <a:pt x="2693" y="586"/>
                  </a:cubicBezTo>
                  <a:lnTo>
                    <a:pt x="2364" y="586"/>
                  </a:lnTo>
                  <a:lnTo>
                    <a:pt x="2194" y="574"/>
                  </a:lnTo>
                  <a:lnTo>
                    <a:pt x="2121" y="574"/>
                  </a:lnTo>
                  <a:lnTo>
                    <a:pt x="1950" y="561"/>
                  </a:lnTo>
                  <a:lnTo>
                    <a:pt x="1877" y="561"/>
                  </a:lnTo>
                  <a:lnTo>
                    <a:pt x="1658" y="537"/>
                  </a:lnTo>
                  <a:lnTo>
                    <a:pt x="1621" y="537"/>
                  </a:lnTo>
                  <a:lnTo>
                    <a:pt x="1438" y="525"/>
                  </a:lnTo>
                  <a:lnTo>
                    <a:pt x="1377" y="513"/>
                  </a:lnTo>
                  <a:lnTo>
                    <a:pt x="1231" y="488"/>
                  </a:lnTo>
                  <a:lnTo>
                    <a:pt x="1170" y="476"/>
                  </a:lnTo>
                  <a:lnTo>
                    <a:pt x="1012" y="452"/>
                  </a:lnTo>
                  <a:lnTo>
                    <a:pt x="975" y="452"/>
                  </a:lnTo>
                  <a:cubicBezTo>
                    <a:pt x="914" y="440"/>
                    <a:pt x="853" y="427"/>
                    <a:pt x="804" y="415"/>
                  </a:cubicBezTo>
                  <a:lnTo>
                    <a:pt x="756" y="403"/>
                  </a:lnTo>
                  <a:lnTo>
                    <a:pt x="634" y="366"/>
                  </a:lnTo>
                  <a:lnTo>
                    <a:pt x="585" y="354"/>
                  </a:lnTo>
                  <a:lnTo>
                    <a:pt x="488" y="330"/>
                  </a:lnTo>
                  <a:lnTo>
                    <a:pt x="451" y="318"/>
                  </a:lnTo>
                  <a:cubicBezTo>
                    <a:pt x="415" y="306"/>
                    <a:pt x="378" y="281"/>
                    <a:pt x="341" y="269"/>
                  </a:cubicBezTo>
                  <a:lnTo>
                    <a:pt x="329" y="269"/>
                  </a:lnTo>
                  <a:cubicBezTo>
                    <a:pt x="293" y="257"/>
                    <a:pt x="256" y="245"/>
                    <a:pt x="232" y="220"/>
                  </a:cubicBezTo>
                  <a:lnTo>
                    <a:pt x="207" y="208"/>
                  </a:lnTo>
                  <a:lnTo>
                    <a:pt x="146" y="171"/>
                  </a:lnTo>
                  <a:lnTo>
                    <a:pt x="122" y="159"/>
                  </a:lnTo>
                  <a:cubicBezTo>
                    <a:pt x="98" y="147"/>
                    <a:pt x="86" y="123"/>
                    <a:pt x="61" y="111"/>
                  </a:cubicBezTo>
                  <a:cubicBezTo>
                    <a:pt x="49" y="86"/>
                    <a:pt x="37" y="74"/>
                    <a:pt x="25" y="50"/>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5092469" y="2676103"/>
              <a:ext cx="175980" cy="37176"/>
            </a:xfrm>
            <a:custGeom>
              <a:rect b="b" l="l" r="r" t="t"/>
              <a:pathLst>
                <a:path extrusionOk="0" h="1138" w="5387">
                  <a:moveTo>
                    <a:pt x="2412" y="0"/>
                  </a:moveTo>
                  <a:cubicBezTo>
                    <a:pt x="1062" y="0"/>
                    <a:pt x="1" y="232"/>
                    <a:pt x="1" y="528"/>
                  </a:cubicBezTo>
                  <a:cubicBezTo>
                    <a:pt x="1" y="540"/>
                    <a:pt x="1" y="552"/>
                    <a:pt x="1" y="552"/>
                  </a:cubicBezTo>
                  <a:lnTo>
                    <a:pt x="1" y="564"/>
                  </a:lnTo>
                  <a:cubicBezTo>
                    <a:pt x="1" y="577"/>
                    <a:pt x="13" y="589"/>
                    <a:pt x="25" y="601"/>
                  </a:cubicBezTo>
                  <a:lnTo>
                    <a:pt x="37" y="613"/>
                  </a:lnTo>
                  <a:cubicBezTo>
                    <a:pt x="49" y="625"/>
                    <a:pt x="62" y="638"/>
                    <a:pt x="74" y="650"/>
                  </a:cubicBezTo>
                  <a:cubicBezTo>
                    <a:pt x="74" y="662"/>
                    <a:pt x="86" y="662"/>
                    <a:pt x="86" y="674"/>
                  </a:cubicBezTo>
                  <a:cubicBezTo>
                    <a:pt x="110" y="686"/>
                    <a:pt x="122" y="698"/>
                    <a:pt x="147" y="711"/>
                  </a:cubicBezTo>
                  <a:lnTo>
                    <a:pt x="171" y="723"/>
                  </a:lnTo>
                  <a:lnTo>
                    <a:pt x="232" y="759"/>
                  </a:lnTo>
                  <a:lnTo>
                    <a:pt x="269" y="772"/>
                  </a:lnTo>
                  <a:lnTo>
                    <a:pt x="354" y="808"/>
                  </a:lnTo>
                  <a:lnTo>
                    <a:pt x="391" y="833"/>
                  </a:lnTo>
                  <a:lnTo>
                    <a:pt x="488" y="857"/>
                  </a:lnTo>
                  <a:lnTo>
                    <a:pt x="537" y="881"/>
                  </a:lnTo>
                  <a:lnTo>
                    <a:pt x="646" y="906"/>
                  </a:lnTo>
                  <a:lnTo>
                    <a:pt x="695" y="918"/>
                  </a:lnTo>
                  <a:lnTo>
                    <a:pt x="817" y="954"/>
                  </a:lnTo>
                  <a:lnTo>
                    <a:pt x="866" y="967"/>
                  </a:lnTo>
                  <a:lnTo>
                    <a:pt x="1000" y="991"/>
                  </a:lnTo>
                  <a:lnTo>
                    <a:pt x="1061" y="1003"/>
                  </a:lnTo>
                  <a:lnTo>
                    <a:pt x="1207" y="1027"/>
                  </a:lnTo>
                  <a:lnTo>
                    <a:pt x="1268" y="1040"/>
                  </a:lnTo>
                  <a:lnTo>
                    <a:pt x="1426" y="1064"/>
                  </a:lnTo>
                  <a:lnTo>
                    <a:pt x="1487" y="1064"/>
                  </a:lnTo>
                  <a:lnTo>
                    <a:pt x="1658" y="1088"/>
                  </a:lnTo>
                  <a:lnTo>
                    <a:pt x="1719" y="1088"/>
                  </a:lnTo>
                  <a:lnTo>
                    <a:pt x="1889" y="1101"/>
                  </a:lnTo>
                  <a:lnTo>
                    <a:pt x="1950" y="1101"/>
                  </a:lnTo>
                  <a:lnTo>
                    <a:pt x="2145" y="1125"/>
                  </a:lnTo>
                  <a:lnTo>
                    <a:pt x="2170" y="1125"/>
                  </a:lnTo>
                  <a:cubicBezTo>
                    <a:pt x="2328" y="1137"/>
                    <a:pt x="2499" y="1137"/>
                    <a:pt x="2669" y="1137"/>
                  </a:cubicBezTo>
                  <a:lnTo>
                    <a:pt x="3705" y="1137"/>
                  </a:lnTo>
                  <a:lnTo>
                    <a:pt x="3864" y="1125"/>
                  </a:lnTo>
                  <a:lnTo>
                    <a:pt x="3949" y="1125"/>
                  </a:lnTo>
                  <a:lnTo>
                    <a:pt x="4083" y="1113"/>
                  </a:lnTo>
                  <a:lnTo>
                    <a:pt x="4168" y="1101"/>
                  </a:lnTo>
                  <a:lnTo>
                    <a:pt x="4290" y="1088"/>
                  </a:lnTo>
                  <a:lnTo>
                    <a:pt x="4375" y="1076"/>
                  </a:lnTo>
                  <a:lnTo>
                    <a:pt x="4485" y="1052"/>
                  </a:lnTo>
                  <a:lnTo>
                    <a:pt x="4558" y="1040"/>
                  </a:lnTo>
                  <a:lnTo>
                    <a:pt x="4668" y="1015"/>
                  </a:lnTo>
                  <a:lnTo>
                    <a:pt x="4741" y="1003"/>
                  </a:lnTo>
                  <a:lnTo>
                    <a:pt x="4838" y="979"/>
                  </a:lnTo>
                  <a:lnTo>
                    <a:pt x="4887" y="967"/>
                  </a:lnTo>
                  <a:lnTo>
                    <a:pt x="4972" y="942"/>
                  </a:lnTo>
                  <a:lnTo>
                    <a:pt x="5033" y="918"/>
                  </a:lnTo>
                  <a:lnTo>
                    <a:pt x="5107" y="893"/>
                  </a:lnTo>
                  <a:lnTo>
                    <a:pt x="5143" y="881"/>
                  </a:lnTo>
                  <a:lnTo>
                    <a:pt x="5204" y="845"/>
                  </a:lnTo>
                  <a:lnTo>
                    <a:pt x="5241" y="833"/>
                  </a:lnTo>
                  <a:lnTo>
                    <a:pt x="5289" y="796"/>
                  </a:lnTo>
                  <a:lnTo>
                    <a:pt x="5314" y="772"/>
                  </a:lnTo>
                  <a:lnTo>
                    <a:pt x="5350" y="747"/>
                  </a:lnTo>
                  <a:lnTo>
                    <a:pt x="5362" y="723"/>
                  </a:lnTo>
                  <a:cubicBezTo>
                    <a:pt x="5375" y="711"/>
                    <a:pt x="5375" y="698"/>
                    <a:pt x="5387" y="686"/>
                  </a:cubicBezTo>
                  <a:lnTo>
                    <a:pt x="5387" y="674"/>
                  </a:lnTo>
                  <a:cubicBezTo>
                    <a:pt x="5387" y="662"/>
                    <a:pt x="5387" y="650"/>
                    <a:pt x="5387" y="638"/>
                  </a:cubicBezTo>
                  <a:cubicBezTo>
                    <a:pt x="5387" y="528"/>
                    <a:pt x="5228" y="418"/>
                    <a:pt x="4960" y="321"/>
                  </a:cubicBezTo>
                  <a:cubicBezTo>
                    <a:pt x="4485" y="150"/>
                    <a:pt x="3656" y="28"/>
                    <a:pt x="2706" y="4"/>
                  </a:cubicBezTo>
                  <a:cubicBezTo>
                    <a:pt x="2606"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5092077" y="2665453"/>
              <a:ext cx="175980" cy="44297"/>
            </a:xfrm>
            <a:custGeom>
              <a:rect b="b" l="l" r="r" t="t"/>
              <a:pathLst>
                <a:path extrusionOk="0" h="1356" w="5387">
                  <a:moveTo>
                    <a:pt x="5387" y="98"/>
                  </a:moveTo>
                  <a:lnTo>
                    <a:pt x="5387" y="103"/>
                  </a:lnTo>
                  <a:lnTo>
                    <a:pt x="5387" y="103"/>
                  </a:lnTo>
                  <a:cubicBezTo>
                    <a:pt x="5387" y="101"/>
                    <a:pt x="5387" y="100"/>
                    <a:pt x="5387" y="98"/>
                  </a:cubicBezTo>
                  <a:close/>
                  <a:moveTo>
                    <a:pt x="13" y="1"/>
                  </a:moveTo>
                  <a:lnTo>
                    <a:pt x="0" y="732"/>
                  </a:lnTo>
                  <a:cubicBezTo>
                    <a:pt x="0" y="756"/>
                    <a:pt x="0" y="781"/>
                    <a:pt x="13" y="793"/>
                  </a:cubicBezTo>
                  <a:cubicBezTo>
                    <a:pt x="25" y="817"/>
                    <a:pt x="37" y="829"/>
                    <a:pt x="49" y="854"/>
                  </a:cubicBezTo>
                  <a:cubicBezTo>
                    <a:pt x="61" y="866"/>
                    <a:pt x="86" y="890"/>
                    <a:pt x="110" y="903"/>
                  </a:cubicBezTo>
                  <a:cubicBezTo>
                    <a:pt x="110" y="903"/>
                    <a:pt x="110" y="915"/>
                    <a:pt x="122" y="915"/>
                  </a:cubicBezTo>
                  <a:lnTo>
                    <a:pt x="134" y="939"/>
                  </a:lnTo>
                  <a:lnTo>
                    <a:pt x="171" y="964"/>
                  </a:lnTo>
                  <a:lnTo>
                    <a:pt x="195" y="976"/>
                  </a:lnTo>
                  <a:cubicBezTo>
                    <a:pt x="232" y="988"/>
                    <a:pt x="269" y="1000"/>
                    <a:pt x="305" y="1024"/>
                  </a:cubicBezTo>
                  <a:lnTo>
                    <a:pt x="317" y="1024"/>
                  </a:lnTo>
                  <a:lnTo>
                    <a:pt x="427" y="1061"/>
                  </a:lnTo>
                  <a:lnTo>
                    <a:pt x="463" y="1073"/>
                  </a:lnTo>
                  <a:lnTo>
                    <a:pt x="561" y="1110"/>
                  </a:lnTo>
                  <a:lnTo>
                    <a:pt x="610" y="1122"/>
                  </a:lnTo>
                  <a:lnTo>
                    <a:pt x="732" y="1146"/>
                  </a:lnTo>
                  <a:lnTo>
                    <a:pt x="768" y="1159"/>
                  </a:lnTo>
                  <a:lnTo>
                    <a:pt x="951" y="1195"/>
                  </a:lnTo>
                  <a:lnTo>
                    <a:pt x="987" y="1207"/>
                  </a:lnTo>
                  <a:lnTo>
                    <a:pt x="1134" y="1232"/>
                  </a:lnTo>
                  <a:lnTo>
                    <a:pt x="1207" y="1244"/>
                  </a:lnTo>
                  <a:lnTo>
                    <a:pt x="1341" y="1268"/>
                  </a:lnTo>
                  <a:lnTo>
                    <a:pt x="1414" y="1280"/>
                  </a:lnTo>
                  <a:lnTo>
                    <a:pt x="1597" y="1305"/>
                  </a:lnTo>
                  <a:lnTo>
                    <a:pt x="1621" y="1305"/>
                  </a:lnTo>
                  <a:cubicBezTo>
                    <a:pt x="1694" y="1305"/>
                    <a:pt x="1780" y="1317"/>
                    <a:pt x="1853" y="1317"/>
                  </a:cubicBezTo>
                  <a:lnTo>
                    <a:pt x="1914" y="1317"/>
                  </a:lnTo>
                  <a:lnTo>
                    <a:pt x="2084" y="1329"/>
                  </a:lnTo>
                  <a:lnTo>
                    <a:pt x="2170" y="1329"/>
                  </a:lnTo>
                  <a:lnTo>
                    <a:pt x="2340" y="1341"/>
                  </a:lnTo>
                  <a:lnTo>
                    <a:pt x="2413" y="1341"/>
                  </a:lnTo>
                  <a:cubicBezTo>
                    <a:pt x="2499" y="1353"/>
                    <a:pt x="2584" y="1353"/>
                    <a:pt x="2669" y="1353"/>
                  </a:cubicBezTo>
                  <a:cubicBezTo>
                    <a:pt x="2741" y="1355"/>
                    <a:pt x="2812" y="1355"/>
                    <a:pt x="2883" y="1355"/>
                  </a:cubicBezTo>
                  <a:cubicBezTo>
                    <a:pt x="4271" y="1355"/>
                    <a:pt x="5374" y="1131"/>
                    <a:pt x="5374" y="829"/>
                  </a:cubicBezTo>
                  <a:lnTo>
                    <a:pt x="5387" y="103"/>
                  </a:lnTo>
                  <a:lnTo>
                    <a:pt x="5387" y="103"/>
                  </a:lnTo>
                  <a:cubicBezTo>
                    <a:pt x="5376" y="407"/>
                    <a:pt x="4326" y="626"/>
                    <a:pt x="2988" y="626"/>
                  </a:cubicBezTo>
                  <a:cubicBezTo>
                    <a:pt x="2887" y="626"/>
                    <a:pt x="2785" y="625"/>
                    <a:pt x="2681" y="622"/>
                  </a:cubicBezTo>
                  <a:lnTo>
                    <a:pt x="2352" y="622"/>
                  </a:lnTo>
                  <a:lnTo>
                    <a:pt x="2182" y="610"/>
                  </a:lnTo>
                  <a:lnTo>
                    <a:pt x="2109" y="610"/>
                  </a:lnTo>
                  <a:lnTo>
                    <a:pt x="1938" y="574"/>
                  </a:lnTo>
                  <a:lnTo>
                    <a:pt x="1877" y="574"/>
                  </a:lnTo>
                  <a:cubicBezTo>
                    <a:pt x="1804" y="574"/>
                    <a:pt x="1731" y="561"/>
                    <a:pt x="1658" y="549"/>
                  </a:cubicBezTo>
                  <a:lnTo>
                    <a:pt x="1621" y="549"/>
                  </a:lnTo>
                  <a:lnTo>
                    <a:pt x="1438" y="525"/>
                  </a:lnTo>
                  <a:lnTo>
                    <a:pt x="1365" y="525"/>
                  </a:lnTo>
                  <a:lnTo>
                    <a:pt x="1231" y="500"/>
                  </a:lnTo>
                  <a:lnTo>
                    <a:pt x="1170" y="488"/>
                  </a:lnTo>
                  <a:lnTo>
                    <a:pt x="1012" y="464"/>
                  </a:lnTo>
                  <a:lnTo>
                    <a:pt x="963" y="464"/>
                  </a:lnTo>
                  <a:lnTo>
                    <a:pt x="792" y="427"/>
                  </a:lnTo>
                  <a:lnTo>
                    <a:pt x="756" y="415"/>
                  </a:lnTo>
                  <a:lnTo>
                    <a:pt x="634" y="379"/>
                  </a:lnTo>
                  <a:lnTo>
                    <a:pt x="585" y="366"/>
                  </a:lnTo>
                  <a:lnTo>
                    <a:pt x="488" y="342"/>
                  </a:lnTo>
                  <a:lnTo>
                    <a:pt x="451" y="318"/>
                  </a:lnTo>
                  <a:lnTo>
                    <a:pt x="342" y="281"/>
                  </a:lnTo>
                  <a:lnTo>
                    <a:pt x="329" y="281"/>
                  </a:lnTo>
                  <a:cubicBezTo>
                    <a:pt x="293" y="269"/>
                    <a:pt x="256" y="257"/>
                    <a:pt x="220" y="232"/>
                  </a:cubicBezTo>
                  <a:lnTo>
                    <a:pt x="195" y="220"/>
                  </a:lnTo>
                  <a:cubicBezTo>
                    <a:pt x="183" y="208"/>
                    <a:pt x="159" y="196"/>
                    <a:pt x="134" y="184"/>
                  </a:cubicBezTo>
                  <a:lnTo>
                    <a:pt x="122" y="171"/>
                  </a:lnTo>
                  <a:cubicBezTo>
                    <a:pt x="98" y="159"/>
                    <a:pt x="74" y="135"/>
                    <a:pt x="61" y="123"/>
                  </a:cubicBezTo>
                  <a:cubicBezTo>
                    <a:pt x="49" y="98"/>
                    <a:pt x="37" y="86"/>
                    <a:pt x="25" y="62"/>
                  </a:cubicBezTo>
                  <a:cubicBezTo>
                    <a:pt x="13"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5092469" y="2648694"/>
              <a:ext cx="176372" cy="37502"/>
            </a:xfrm>
            <a:custGeom>
              <a:rect b="b" l="l" r="r" t="t"/>
              <a:pathLst>
                <a:path extrusionOk="0" h="1148" w="5399">
                  <a:moveTo>
                    <a:pt x="2504" y="0"/>
                  </a:moveTo>
                  <a:cubicBezTo>
                    <a:pt x="1116" y="0"/>
                    <a:pt x="13" y="225"/>
                    <a:pt x="13" y="526"/>
                  </a:cubicBezTo>
                  <a:cubicBezTo>
                    <a:pt x="1" y="538"/>
                    <a:pt x="1" y="550"/>
                    <a:pt x="13" y="563"/>
                  </a:cubicBezTo>
                  <a:cubicBezTo>
                    <a:pt x="13" y="575"/>
                    <a:pt x="37" y="587"/>
                    <a:pt x="49" y="599"/>
                  </a:cubicBezTo>
                  <a:lnTo>
                    <a:pt x="62" y="624"/>
                  </a:lnTo>
                  <a:cubicBezTo>
                    <a:pt x="74" y="636"/>
                    <a:pt x="86" y="648"/>
                    <a:pt x="98" y="660"/>
                  </a:cubicBezTo>
                  <a:lnTo>
                    <a:pt x="110" y="672"/>
                  </a:lnTo>
                  <a:cubicBezTo>
                    <a:pt x="135" y="684"/>
                    <a:pt x="147" y="697"/>
                    <a:pt x="171" y="709"/>
                  </a:cubicBezTo>
                  <a:lnTo>
                    <a:pt x="196" y="733"/>
                  </a:lnTo>
                  <a:lnTo>
                    <a:pt x="257" y="770"/>
                  </a:lnTo>
                  <a:lnTo>
                    <a:pt x="293" y="782"/>
                  </a:lnTo>
                  <a:lnTo>
                    <a:pt x="378" y="818"/>
                  </a:lnTo>
                  <a:lnTo>
                    <a:pt x="415" y="831"/>
                  </a:lnTo>
                  <a:lnTo>
                    <a:pt x="512" y="867"/>
                  </a:lnTo>
                  <a:lnTo>
                    <a:pt x="561" y="879"/>
                  </a:lnTo>
                  <a:lnTo>
                    <a:pt x="671" y="916"/>
                  </a:lnTo>
                  <a:lnTo>
                    <a:pt x="720" y="928"/>
                  </a:lnTo>
                  <a:lnTo>
                    <a:pt x="841" y="953"/>
                  </a:lnTo>
                  <a:lnTo>
                    <a:pt x="890" y="965"/>
                  </a:lnTo>
                  <a:cubicBezTo>
                    <a:pt x="939" y="977"/>
                    <a:pt x="988" y="1001"/>
                    <a:pt x="1024" y="1001"/>
                  </a:cubicBezTo>
                  <a:lnTo>
                    <a:pt x="1085" y="1013"/>
                  </a:lnTo>
                  <a:lnTo>
                    <a:pt x="1231" y="1038"/>
                  </a:lnTo>
                  <a:lnTo>
                    <a:pt x="1292" y="1038"/>
                  </a:lnTo>
                  <a:lnTo>
                    <a:pt x="1451" y="1062"/>
                  </a:lnTo>
                  <a:lnTo>
                    <a:pt x="1512" y="1074"/>
                  </a:lnTo>
                  <a:lnTo>
                    <a:pt x="1682" y="1099"/>
                  </a:lnTo>
                  <a:lnTo>
                    <a:pt x="1743" y="1099"/>
                  </a:lnTo>
                  <a:lnTo>
                    <a:pt x="1926" y="1111"/>
                  </a:lnTo>
                  <a:lnTo>
                    <a:pt x="1975" y="1111"/>
                  </a:lnTo>
                  <a:lnTo>
                    <a:pt x="2170" y="1123"/>
                  </a:lnTo>
                  <a:lnTo>
                    <a:pt x="2194" y="1123"/>
                  </a:lnTo>
                  <a:cubicBezTo>
                    <a:pt x="2352" y="1135"/>
                    <a:pt x="2523" y="1148"/>
                    <a:pt x="2694" y="1148"/>
                  </a:cubicBezTo>
                  <a:lnTo>
                    <a:pt x="3474" y="1148"/>
                  </a:lnTo>
                  <a:cubicBezTo>
                    <a:pt x="3535" y="1135"/>
                    <a:pt x="3583" y="1135"/>
                    <a:pt x="3644" y="1135"/>
                  </a:cubicBezTo>
                  <a:lnTo>
                    <a:pt x="3717" y="1135"/>
                  </a:lnTo>
                  <a:lnTo>
                    <a:pt x="3876" y="1123"/>
                  </a:lnTo>
                  <a:lnTo>
                    <a:pt x="3961" y="1123"/>
                  </a:lnTo>
                  <a:lnTo>
                    <a:pt x="4095" y="1111"/>
                  </a:lnTo>
                  <a:lnTo>
                    <a:pt x="4180" y="1111"/>
                  </a:lnTo>
                  <a:lnTo>
                    <a:pt x="4302" y="1087"/>
                  </a:lnTo>
                  <a:lnTo>
                    <a:pt x="4375" y="1074"/>
                  </a:lnTo>
                  <a:lnTo>
                    <a:pt x="4497" y="1062"/>
                  </a:lnTo>
                  <a:lnTo>
                    <a:pt x="4570" y="1050"/>
                  </a:lnTo>
                  <a:lnTo>
                    <a:pt x="4680" y="1026"/>
                  </a:lnTo>
                  <a:lnTo>
                    <a:pt x="4741" y="1013"/>
                  </a:lnTo>
                  <a:lnTo>
                    <a:pt x="4838" y="989"/>
                  </a:lnTo>
                  <a:lnTo>
                    <a:pt x="4899" y="965"/>
                  </a:lnTo>
                  <a:lnTo>
                    <a:pt x="4985" y="940"/>
                  </a:lnTo>
                  <a:lnTo>
                    <a:pt x="5033" y="928"/>
                  </a:lnTo>
                  <a:cubicBezTo>
                    <a:pt x="5070" y="916"/>
                    <a:pt x="5094" y="904"/>
                    <a:pt x="5107" y="904"/>
                  </a:cubicBezTo>
                  <a:lnTo>
                    <a:pt x="5155" y="879"/>
                  </a:lnTo>
                  <a:lnTo>
                    <a:pt x="5216" y="855"/>
                  </a:lnTo>
                  <a:lnTo>
                    <a:pt x="5253" y="831"/>
                  </a:lnTo>
                  <a:lnTo>
                    <a:pt x="5301" y="794"/>
                  </a:lnTo>
                  <a:lnTo>
                    <a:pt x="5326" y="782"/>
                  </a:lnTo>
                  <a:lnTo>
                    <a:pt x="5362" y="745"/>
                  </a:lnTo>
                  <a:cubicBezTo>
                    <a:pt x="5362" y="733"/>
                    <a:pt x="5375" y="733"/>
                    <a:pt x="5375" y="721"/>
                  </a:cubicBezTo>
                  <a:cubicBezTo>
                    <a:pt x="5387" y="709"/>
                    <a:pt x="5387" y="697"/>
                    <a:pt x="5387" y="697"/>
                  </a:cubicBezTo>
                  <a:cubicBezTo>
                    <a:pt x="5387" y="684"/>
                    <a:pt x="5387" y="684"/>
                    <a:pt x="5387" y="684"/>
                  </a:cubicBezTo>
                  <a:cubicBezTo>
                    <a:pt x="5399" y="672"/>
                    <a:pt x="5399" y="660"/>
                    <a:pt x="5387" y="648"/>
                  </a:cubicBezTo>
                  <a:cubicBezTo>
                    <a:pt x="5399" y="526"/>
                    <a:pt x="5241" y="416"/>
                    <a:pt x="4972" y="319"/>
                  </a:cubicBezTo>
                  <a:cubicBezTo>
                    <a:pt x="4497" y="160"/>
                    <a:pt x="3669" y="26"/>
                    <a:pt x="2718" y="2"/>
                  </a:cubicBezTo>
                  <a:cubicBezTo>
                    <a:pt x="2646" y="1"/>
                    <a:pt x="2575" y="0"/>
                    <a:pt x="2504"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5093253" y="2638012"/>
              <a:ext cx="176797" cy="43480"/>
            </a:xfrm>
            <a:custGeom>
              <a:rect b="b" l="l" r="r" t="t"/>
              <a:pathLst>
                <a:path extrusionOk="0" h="1331" w="5412">
                  <a:moveTo>
                    <a:pt x="25" y="0"/>
                  </a:moveTo>
                  <a:lnTo>
                    <a:pt x="1" y="731"/>
                  </a:lnTo>
                  <a:cubicBezTo>
                    <a:pt x="1" y="743"/>
                    <a:pt x="13" y="768"/>
                    <a:pt x="25" y="780"/>
                  </a:cubicBezTo>
                  <a:cubicBezTo>
                    <a:pt x="25" y="792"/>
                    <a:pt x="38" y="816"/>
                    <a:pt x="62" y="829"/>
                  </a:cubicBezTo>
                  <a:cubicBezTo>
                    <a:pt x="74" y="853"/>
                    <a:pt x="98" y="865"/>
                    <a:pt x="111" y="890"/>
                  </a:cubicBezTo>
                  <a:cubicBezTo>
                    <a:pt x="123" y="890"/>
                    <a:pt x="123" y="890"/>
                    <a:pt x="135" y="902"/>
                  </a:cubicBezTo>
                  <a:lnTo>
                    <a:pt x="147" y="914"/>
                  </a:lnTo>
                  <a:lnTo>
                    <a:pt x="196" y="938"/>
                  </a:lnTo>
                  <a:lnTo>
                    <a:pt x="220" y="951"/>
                  </a:lnTo>
                  <a:cubicBezTo>
                    <a:pt x="245" y="963"/>
                    <a:pt x="281" y="987"/>
                    <a:pt x="318" y="999"/>
                  </a:cubicBezTo>
                  <a:lnTo>
                    <a:pt x="342" y="999"/>
                  </a:lnTo>
                  <a:lnTo>
                    <a:pt x="440" y="1036"/>
                  </a:lnTo>
                  <a:lnTo>
                    <a:pt x="488" y="1048"/>
                  </a:lnTo>
                  <a:lnTo>
                    <a:pt x="586" y="1085"/>
                  </a:lnTo>
                  <a:lnTo>
                    <a:pt x="635" y="1097"/>
                  </a:lnTo>
                  <a:cubicBezTo>
                    <a:pt x="671" y="1109"/>
                    <a:pt x="708" y="1121"/>
                    <a:pt x="756" y="1121"/>
                  </a:cubicBezTo>
                  <a:lnTo>
                    <a:pt x="793" y="1133"/>
                  </a:lnTo>
                  <a:cubicBezTo>
                    <a:pt x="842" y="1145"/>
                    <a:pt x="903" y="1158"/>
                    <a:pt x="964" y="1170"/>
                  </a:cubicBezTo>
                  <a:lnTo>
                    <a:pt x="1012" y="1182"/>
                  </a:lnTo>
                  <a:lnTo>
                    <a:pt x="1159" y="1206"/>
                  </a:lnTo>
                  <a:lnTo>
                    <a:pt x="1220" y="1219"/>
                  </a:lnTo>
                  <a:lnTo>
                    <a:pt x="1366" y="1243"/>
                  </a:lnTo>
                  <a:lnTo>
                    <a:pt x="1427" y="1255"/>
                  </a:lnTo>
                  <a:lnTo>
                    <a:pt x="1610" y="1280"/>
                  </a:lnTo>
                  <a:lnTo>
                    <a:pt x="1646" y="1280"/>
                  </a:lnTo>
                  <a:cubicBezTo>
                    <a:pt x="1719" y="1280"/>
                    <a:pt x="1792" y="1292"/>
                    <a:pt x="1865" y="1292"/>
                  </a:cubicBezTo>
                  <a:lnTo>
                    <a:pt x="1939" y="1292"/>
                  </a:lnTo>
                  <a:lnTo>
                    <a:pt x="2109" y="1304"/>
                  </a:lnTo>
                  <a:lnTo>
                    <a:pt x="2194" y="1304"/>
                  </a:lnTo>
                  <a:lnTo>
                    <a:pt x="2365" y="1316"/>
                  </a:lnTo>
                  <a:lnTo>
                    <a:pt x="2438" y="1316"/>
                  </a:lnTo>
                  <a:cubicBezTo>
                    <a:pt x="2523" y="1328"/>
                    <a:pt x="2609" y="1328"/>
                    <a:pt x="2682" y="1328"/>
                  </a:cubicBezTo>
                  <a:cubicBezTo>
                    <a:pt x="2754" y="1329"/>
                    <a:pt x="2825" y="1330"/>
                    <a:pt x="2896" y="1330"/>
                  </a:cubicBezTo>
                  <a:cubicBezTo>
                    <a:pt x="4284" y="1330"/>
                    <a:pt x="5387" y="1106"/>
                    <a:pt x="5387" y="804"/>
                  </a:cubicBezTo>
                  <a:lnTo>
                    <a:pt x="5412" y="85"/>
                  </a:lnTo>
                  <a:lnTo>
                    <a:pt x="5412" y="85"/>
                  </a:lnTo>
                  <a:cubicBezTo>
                    <a:pt x="5400" y="387"/>
                    <a:pt x="4307" y="611"/>
                    <a:pt x="2920" y="611"/>
                  </a:cubicBezTo>
                  <a:cubicBezTo>
                    <a:pt x="2850" y="611"/>
                    <a:pt x="2778" y="610"/>
                    <a:pt x="2706" y="609"/>
                  </a:cubicBezTo>
                  <a:cubicBezTo>
                    <a:pt x="2621" y="597"/>
                    <a:pt x="2536" y="597"/>
                    <a:pt x="2450" y="597"/>
                  </a:cubicBezTo>
                  <a:lnTo>
                    <a:pt x="2377" y="597"/>
                  </a:lnTo>
                  <a:lnTo>
                    <a:pt x="2207" y="585"/>
                  </a:lnTo>
                  <a:lnTo>
                    <a:pt x="2121" y="585"/>
                  </a:lnTo>
                  <a:lnTo>
                    <a:pt x="1951" y="573"/>
                  </a:lnTo>
                  <a:lnTo>
                    <a:pt x="1890" y="573"/>
                  </a:lnTo>
                  <a:cubicBezTo>
                    <a:pt x="1804" y="573"/>
                    <a:pt x="1731" y="561"/>
                    <a:pt x="1658" y="548"/>
                  </a:cubicBezTo>
                  <a:lnTo>
                    <a:pt x="1622" y="548"/>
                  </a:lnTo>
                  <a:lnTo>
                    <a:pt x="1451" y="524"/>
                  </a:lnTo>
                  <a:lnTo>
                    <a:pt x="1378" y="524"/>
                  </a:lnTo>
                  <a:lnTo>
                    <a:pt x="1244" y="500"/>
                  </a:lnTo>
                  <a:lnTo>
                    <a:pt x="1171" y="487"/>
                  </a:lnTo>
                  <a:lnTo>
                    <a:pt x="1025" y="463"/>
                  </a:lnTo>
                  <a:lnTo>
                    <a:pt x="976" y="463"/>
                  </a:lnTo>
                  <a:lnTo>
                    <a:pt x="805" y="427"/>
                  </a:lnTo>
                  <a:lnTo>
                    <a:pt x="769" y="414"/>
                  </a:lnTo>
                  <a:cubicBezTo>
                    <a:pt x="720" y="402"/>
                    <a:pt x="683" y="390"/>
                    <a:pt x="647" y="378"/>
                  </a:cubicBezTo>
                  <a:lnTo>
                    <a:pt x="598" y="366"/>
                  </a:lnTo>
                  <a:lnTo>
                    <a:pt x="501" y="329"/>
                  </a:lnTo>
                  <a:lnTo>
                    <a:pt x="452" y="317"/>
                  </a:lnTo>
                  <a:lnTo>
                    <a:pt x="354" y="280"/>
                  </a:lnTo>
                  <a:lnTo>
                    <a:pt x="330" y="280"/>
                  </a:lnTo>
                  <a:cubicBezTo>
                    <a:pt x="293" y="268"/>
                    <a:pt x="269" y="244"/>
                    <a:pt x="233" y="232"/>
                  </a:cubicBezTo>
                  <a:lnTo>
                    <a:pt x="208" y="219"/>
                  </a:lnTo>
                  <a:cubicBezTo>
                    <a:pt x="184" y="207"/>
                    <a:pt x="172" y="195"/>
                    <a:pt x="147" y="183"/>
                  </a:cubicBezTo>
                  <a:lnTo>
                    <a:pt x="135" y="171"/>
                  </a:lnTo>
                  <a:cubicBezTo>
                    <a:pt x="111" y="146"/>
                    <a:pt x="86" y="134"/>
                    <a:pt x="74" y="122"/>
                  </a:cubicBezTo>
                  <a:cubicBezTo>
                    <a:pt x="50" y="97"/>
                    <a:pt x="38" y="85"/>
                    <a:pt x="38"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5094070" y="2621220"/>
              <a:ext cx="175980" cy="37502"/>
            </a:xfrm>
            <a:custGeom>
              <a:rect b="b" l="l" r="r" t="t"/>
              <a:pathLst>
                <a:path extrusionOk="0" h="1148" w="5387">
                  <a:moveTo>
                    <a:pt x="2492" y="0"/>
                  </a:moveTo>
                  <a:cubicBezTo>
                    <a:pt x="1105" y="0"/>
                    <a:pt x="12" y="225"/>
                    <a:pt x="0" y="526"/>
                  </a:cubicBezTo>
                  <a:cubicBezTo>
                    <a:pt x="0" y="538"/>
                    <a:pt x="0" y="551"/>
                    <a:pt x="0" y="563"/>
                  </a:cubicBezTo>
                  <a:cubicBezTo>
                    <a:pt x="13" y="575"/>
                    <a:pt x="13" y="587"/>
                    <a:pt x="25" y="599"/>
                  </a:cubicBezTo>
                  <a:cubicBezTo>
                    <a:pt x="37" y="611"/>
                    <a:pt x="37" y="611"/>
                    <a:pt x="37" y="624"/>
                  </a:cubicBezTo>
                  <a:cubicBezTo>
                    <a:pt x="49" y="636"/>
                    <a:pt x="61" y="648"/>
                    <a:pt x="73" y="660"/>
                  </a:cubicBezTo>
                  <a:lnTo>
                    <a:pt x="98" y="672"/>
                  </a:lnTo>
                  <a:cubicBezTo>
                    <a:pt x="110" y="685"/>
                    <a:pt x="134" y="697"/>
                    <a:pt x="147" y="709"/>
                  </a:cubicBezTo>
                  <a:lnTo>
                    <a:pt x="171" y="733"/>
                  </a:lnTo>
                  <a:lnTo>
                    <a:pt x="244" y="770"/>
                  </a:lnTo>
                  <a:lnTo>
                    <a:pt x="281" y="782"/>
                  </a:lnTo>
                  <a:lnTo>
                    <a:pt x="354" y="819"/>
                  </a:lnTo>
                  <a:lnTo>
                    <a:pt x="402" y="831"/>
                  </a:lnTo>
                  <a:lnTo>
                    <a:pt x="500" y="867"/>
                  </a:lnTo>
                  <a:lnTo>
                    <a:pt x="537" y="880"/>
                  </a:lnTo>
                  <a:lnTo>
                    <a:pt x="646" y="916"/>
                  </a:lnTo>
                  <a:lnTo>
                    <a:pt x="695" y="928"/>
                  </a:lnTo>
                  <a:lnTo>
                    <a:pt x="817" y="953"/>
                  </a:lnTo>
                  <a:lnTo>
                    <a:pt x="878" y="965"/>
                  </a:lnTo>
                  <a:cubicBezTo>
                    <a:pt x="914" y="977"/>
                    <a:pt x="963" y="1001"/>
                    <a:pt x="1012" y="1001"/>
                  </a:cubicBezTo>
                  <a:lnTo>
                    <a:pt x="1073" y="1014"/>
                  </a:lnTo>
                  <a:lnTo>
                    <a:pt x="1207" y="1038"/>
                  </a:lnTo>
                  <a:lnTo>
                    <a:pt x="1280" y="1038"/>
                  </a:lnTo>
                  <a:lnTo>
                    <a:pt x="1426" y="1062"/>
                  </a:lnTo>
                  <a:lnTo>
                    <a:pt x="1499" y="1075"/>
                  </a:lnTo>
                  <a:lnTo>
                    <a:pt x="1658" y="1099"/>
                  </a:lnTo>
                  <a:lnTo>
                    <a:pt x="1719" y="1099"/>
                  </a:lnTo>
                  <a:lnTo>
                    <a:pt x="1901" y="1111"/>
                  </a:lnTo>
                  <a:lnTo>
                    <a:pt x="1950" y="1111"/>
                  </a:lnTo>
                  <a:lnTo>
                    <a:pt x="2157" y="1123"/>
                  </a:lnTo>
                  <a:lnTo>
                    <a:pt x="2182" y="1123"/>
                  </a:lnTo>
                  <a:cubicBezTo>
                    <a:pt x="2340" y="1135"/>
                    <a:pt x="2511" y="1148"/>
                    <a:pt x="2681" y="1148"/>
                  </a:cubicBezTo>
                  <a:lnTo>
                    <a:pt x="3461" y="1148"/>
                  </a:lnTo>
                  <a:cubicBezTo>
                    <a:pt x="3510" y="1135"/>
                    <a:pt x="3571" y="1135"/>
                    <a:pt x="3620" y="1135"/>
                  </a:cubicBezTo>
                  <a:lnTo>
                    <a:pt x="3705" y="1135"/>
                  </a:lnTo>
                  <a:lnTo>
                    <a:pt x="3851" y="1123"/>
                  </a:lnTo>
                  <a:lnTo>
                    <a:pt x="3936" y="1123"/>
                  </a:lnTo>
                  <a:lnTo>
                    <a:pt x="4070" y="1111"/>
                  </a:lnTo>
                  <a:lnTo>
                    <a:pt x="4156" y="1099"/>
                  </a:lnTo>
                  <a:lnTo>
                    <a:pt x="4278" y="1087"/>
                  </a:lnTo>
                  <a:lnTo>
                    <a:pt x="4363" y="1075"/>
                  </a:lnTo>
                  <a:lnTo>
                    <a:pt x="4485" y="1050"/>
                  </a:lnTo>
                  <a:lnTo>
                    <a:pt x="4570" y="1050"/>
                  </a:lnTo>
                  <a:lnTo>
                    <a:pt x="4680" y="1026"/>
                  </a:lnTo>
                  <a:lnTo>
                    <a:pt x="4741" y="1014"/>
                  </a:lnTo>
                  <a:lnTo>
                    <a:pt x="4838" y="989"/>
                  </a:lnTo>
                  <a:lnTo>
                    <a:pt x="4899" y="965"/>
                  </a:lnTo>
                  <a:lnTo>
                    <a:pt x="4984" y="941"/>
                  </a:lnTo>
                  <a:lnTo>
                    <a:pt x="5033" y="928"/>
                  </a:lnTo>
                  <a:cubicBezTo>
                    <a:pt x="5058" y="916"/>
                    <a:pt x="5082" y="904"/>
                    <a:pt x="5106" y="892"/>
                  </a:cubicBezTo>
                  <a:lnTo>
                    <a:pt x="5155" y="880"/>
                  </a:lnTo>
                  <a:lnTo>
                    <a:pt x="5216" y="855"/>
                  </a:lnTo>
                  <a:lnTo>
                    <a:pt x="5252" y="831"/>
                  </a:lnTo>
                  <a:lnTo>
                    <a:pt x="5289" y="794"/>
                  </a:lnTo>
                  <a:lnTo>
                    <a:pt x="5326" y="782"/>
                  </a:lnTo>
                  <a:lnTo>
                    <a:pt x="5350" y="746"/>
                  </a:lnTo>
                  <a:cubicBezTo>
                    <a:pt x="5362" y="733"/>
                    <a:pt x="5362" y="733"/>
                    <a:pt x="5374" y="721"/>
                  </a:cubicBezTo>
                  <a:cubicBezTo>
                    <a:pt x="5374" y="709"/>
                    <a:pt x="5387" y="697"/>
                    <a:pt x="5387" y="685"/>
                  </a:cubicBezTo>
                  <a:cubicBezTo>
                    <a:pt x="5387" y="672"/>
                    <a:pt x="5387" y="660"/>
                    <a:pt x="5387" y="648"/>
                  </a:cubicBezTo>
                  <a:cubicBezTo>
                    <a:pt x="5387" y="526"/>
                    <a:pt x="5240" y="417"/>
                    <a:pt x="4972" y="319"/>
                  </a:cubicBezTo>
                  <a:cubicBezTo>
                    <a:pt x="4497" y="161"/>
                    <a:pt x="3656" y="27"/>
                    <a:pt x="2706" y="2"/>
                  </a:cubicBezTo>
                  <a:cubicBezTo>
                    <a:pt x="2634"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5095246" y="2610930"/>
              <a:ext cx="176797" cy="43154"/>
            </a:xfrm>
            <a:custGeom>
              <a:rect b="b" l="l" r="r" t="t"/>
              <a:pathLst>
                <a:path extrusionOk="0" h="1321" w="5412">
                  <a:moveTo>
                    <a:pt x="5411" y="73"/>
                  </a:moveTo>
                  <a:lnTo>
                    <a:pt x="5411" y="78"/>
                  </a:lnTo>
                  <a:lnTo>
                    <a:pt x="5411" y="78"/>
                  </a:lnTo>
                  <a:cubicBezTo>
                    <a:pt x="5411" y="76"/>
                    <a:pt x="5411" y="75"/>
                    <a:pt x="5411" y="73"/>
                  </a:cubicBezTo>
                  <a:close/>
                  <a:moveTo>
                    <a:pt x="25" y="0"/>
                  </a:moveTo>
                  <a:lnTo>
                    <a:pt x="1" y="719"/>
                  </a:lnTo>
                  <a:cubicBezTo>
                    <a:pt x="1" y="744"/>
                    <a:pt x="1" y="768"/>
                    <a:pt x="13" y="792"/>
                  </a:cubicBezTo>
                  <a:cubicBezTo>
                    <a:pt x="25" y="805"/>
                    <a:pt x="37" y="829"/>
                    <a:pt x="50" y="841"/>
                  </a:cubicBezTo>
                  <a:cubicBezTo>
                    <a:pt x="74" y="866"/>
                    <a:pt x="86" y="878"/>
                    <a:pt x="111" y="890"/>
                  </a:cubicBezTo>
                  <a:lnTo>
                    <a:pt x="135" y="902"/>
                  </a:lnTo>
                  <a:lnTo>
                    <a:pt x="147" y="926"/>
                  </a:lnTo>
                  <a:lnTo>
                    <a:pt x="196" y="939"/>
                  </a:lnTo>
                  <a:lnTo>
                    <a:pt x="220" y="963"/>
                  </a:lnTo>
                  <a:cubicBezTo>
                    <a:pt x="245" y="975"/>
                    <a:pt x="281" y="987"/>
                    <a:pt x="318" y="1012"/>
                  </a:cubicBezTo>
                  <a:lnTo>
                    <a:pt x="342" y="1012"/>
                  </a:lnTo>
                  <a:lnTo>
                    <a:pt x="440" y="1048"/>
                  </a:lnTo>
                  <a:lnTo>
                    <a:pt x="488" y="1061"/>
                  </a:lnTo>
                  <a:lnTo>
                    <a:pt x="598" y="1073"/>
                  </a:lnTo>
                  <a:lnTo>
                    <a:pt x="647" y="1085"/>
                  </a:lnTo>
                  <a:lnTo>
                    <a:pt x="769" y="1121"/>
                  </a:lnTo>
                  <a:lnTo>
                    <a:pt x="805" y="1134"/>
                  </a:lnTo>
                  <a:lnTo>
                    <a:pt x="976" y="1170"/>
                  </a:lnTo>
                  <a:lnTo>
                    <a:pt x="1025" y="1170"/>
                  </a:lnTo>
                  <a:lnTo>
                    <a:pt x="1159" y="1195"/>
                  </a:lnTo>
                  <a:lnTo>
                    <a:pt x="1232" y="1207"/>
                  </a:lnTo>
                  <a:lnTo>
                    <a:pt x="1366" y="1231"/>
                  </a:lnTo>
                  <a:lnTo>
                    <a:pt x="1439" y="1243"/>
                  </a:lnTo>
                  <a:lnTo>
                    <a:pt x="1622" y="1268"/>
                  </a:lnTo>
                  <a:lnTo>
                    <a:pt x="1658" y="1268"/>
                  </a:lnTo>
                  <a:lnTo>
                    <a:pt x="1878" y="1292"/>
                  </a:lnTo>
                  <a:lnTo>
                    <a:pt x="1938" y="1292"/>
                  </a:lnTo>
                  <a:lnTo>
                    <a:pt x="2109" y="1304"/>
                  </a:lnTo>
                  <a:lnTo>
                    <a:pt x="2438" y="1304"/>
                  </a:lnTo>
                  <a:cubicBezTo>
                    <a:pt x="2523" y="1316"/>
                    <a:pt x="2609" y="1316"/>
                    <a:pt x="2694" y="1316"/>
                  </a:cubicBezTo>
                  <a:cubicBezTo>
                    <a:pt x="2793" y="1319"/>
                    <a:pt x="2892" y="1320"/>
                    <a:pt x="2988" y="1320"/>
                  </a:cubicBezTo>
                  <a:cubicBezTo>
                    <a:pt x="4338" y="1320"/>
                    <a:pt x="5399" y="1088"/>
                    <a:pt x="5399" y="792"/>
                  </a:cubicBezTo>
                  <a:lnTo>
                    <a:pt x="5411" y="78"/>
                  </a:lnTo>
                  <a:lnTo>
                    <a:pt x="5411" y="78"/>
                  </a:lnTo>
                  <a:cubicBezTo>
                    <a:pt x="5401" y="377"/>
                    <a:pt x="4302" y="599"/>
                    <a:pt x="2920" y="599"/>
                  </a:cubicBezTo>
                  <a:cubicBezTo>
                    <a:pt x="2849" y="599"/>
                    <a:pt x="2778" y="599"/>
                    <a:pt x="2706" y="597"/>
                  </a:cubicBezTo>
                  <a:lnTo>
                    <a:pt x="2377" y="597"/>
                  </a:lnTo>
                  <a:lnTo>
                    <a:pt x="2207" y="585"/>
                  </a:lnTo>
                  <a:lnTo>
                    <a:pt x="2133" y="585"/>
                  </a:lnTo>
                  <a:lnTo>
                    <a:pt x="1963" y="573"/>
                  </a:lnTo>
                  <a:lnTo>
                    <a:pt x="1890" y="573"/>
                  </a:lnTo>
                  <a:lnTo>
                    <a:pt x="1670" y="549"/>
                  </a:lnTo>
                  <a:lnTo>
                    <a:pt x="1634" y="549"/>
                  </a:lnTo>
                  <a:lnTo>
                    <a:pt x="1451" y="524"/>
                  </a:lnTo>
                  <a:lnTo>
                    <a:pt x="1390" y="512"/>
                  </a:lnTo>
                  <a:lnTo>
                    <a:pt x="1244" y="500"/>
                  </a:lnTo>
                  <a:lnTo>
                    <a:pt x="1183" y="488"/>
                  </a:lnTo>
                  <a:lnTo>
                    <a:pt x="1025" y="463"/>
                  </a:lnTo>
                  <a:lnTo>
                    <a:pt x="988" y="451"/>
                  </a:lnTo>
                  <a:lnTo>
                    <a:pt x="805" y="415"/>
                  </a:lnTo>
                  <a:lnTo>
                    <a:pt x="769" y="402"/>
                  </a:lnTo>
                  <a:lnTo>
                    <a:pt x="647" y="366"/>
                  </a:lnTo>
                  <a:lnTo>
                    <a:pt x="598" y="354"/>
                  </a:lnTo>
                  <a:lnTo>
                    <a:pt x="501" y="329"/>
                  </a:lnTo>
                  <a:lnTo>
                    <a:pt x="464" y="317"/>
                  </a:lnTo>
                  <a:lnTo>
                    <a:pt x="354" y="268"/>
                  </a:lnTo>
                  <a:lnTo>
                    <a:pt x="342" y="268"/>
                  </a:lnTo>
                  <a:cubicBezTo>
                    <a:pt x="306" y="256"/>
                    <a:pt x="269" y="244"/>
                    <a:pt x="245" y="220"/>
                  </a:cubicBezTo>
                  <a:lnTo>
                    <a:pt x="220" y="208"/>
                  </a:lnTo>
                  <a:lnTo>
                    <a:pt x="147" y="171"/>
                  </a:lnTo>
                  <a:lnTo>
                    <a:pt x="135" y="159"/>
                  </a:lnTo>
                  <a:cubicBezTo>
                    <a:pt x="111" y="147"/>
                    <a:pt x="98" y="122"/>
                    <a:pt x="74" y="110"/>
                  </a:cubicBezTo>
                  <a:cubicBezTo>
                    <a:pt x="62" y="86"/>
                    <a:pt x="50" y="73"/>
                    <a:pt x="37" y="49"/>
                  </a:cubicBezTo>
                  <a:cubicBezTo>
                    <a:pt x="25" y="37"/>
                    <a:pt x="25" y="13"/>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5096063" y="2593746"/>
              <a:ext cx="175980" cy="37502"/>
            </a:xfrm>
            <a:custGeom>
              <a:rect b="b" l="l" r="r" t="t"/>
              <a:pathLst>
                <a:path extrusionOk="0" h="1148" w="5387">
                  <a:moveTo>
                    <a:pt x="2492" y="1"/>
                  </a:moveTo>
                  <a:cubicBezTo>
                    <a:pt x="1104" y="1"/>
                    <a:pt x="0" y="225"/>
                    <a:pt x="0" y="526"/>
                  </a:cubicBezTo>
                  <a:cubicBezTo>
                    <a:pt x="0" y="539"/>
                    <a:pt x="0" y="551"/>
                    <a:pt x="0" y="563"/>
                  </a:cubicBezTo>
                  <a:cubicBezTo>
                    <a:pt x="12" y="575"/>
                    <a:pt x="25" y="587"/>
                    <a:pt x="37" y="612"/>
                  </a:cubicBezTo>
                  <a:lnTo>
                    <a:pt x="49" y="624"/>
                  </a:lnTo>
                  <a:cubicBezTo>
                    <a:pt x="61" y="636"/>
                    <a:pt x="73" y="648"/>
                    <a:pt x="86" y="660"/>
                  </a:cubicBezTo>
                  <a:lnTo>
                    <a:pt x="110" y="685"/>
                  </a:lnTo>
                  <a:cubicBezTo>
                    <a:pt x="122" y="697"/>
                    <a:pt x="134" y="709"/>
                    <a:pt x="159" y="721"/>
                  </a:cubicBezTo>
                  <a:lnTo>
                    <a:pt x="183" y="734"/>
                  </a:lnTo>
                  <a:lnTo>
                    <a:pt x="256" y="770"/>
                  </a:lnTo>
                  <a:lnTo>
                    <a:pt x="281" y="782"/>
                  </a:lnTo>
                  <a:lnTo>
                    <a:pt x="366" y="819"/>
                  </a:lnTo>
                  <a:lnTo>
                    <a:pt x="402" y="843"/>
                  </a:lnTo>
                  <a:lnTo>
                    <a:pt x="500" y="868"/>
                  </a:lnTo>
                  <a:lnTo>
                    <a:pt x="549" y="880"/>
                  </a:lnTo>
                  <a:lnTo>
                    <a:pt x="658" y="916"/>
                  </a:lnTo>
                  <a:lnTo>
                    <a:pt x="707" y="928"/>
                  </a:lnTo>
                  <a:lnTo>
                    <a:pt x="829" y="965"/>
                  </a:lnTo>
                  <a:lnTo>
                    <a:pt x="890" y="977"/>
                  </a:lnTo>
                  <a:lnTo>
                    <a:pt x="1024" y="1002"/>
                  </a:lnTo>
                  <a:lnTo>
                    <a:pt x="1085" y="1014"/>
                  </a:lnTo>
                  <a:lnTo>
                    <a:pt x="1219" y="1038"/>
                  </a:lnTo>
                  <a:lnTo>
                    <a:pt x="1292" y="1050"/>
                  </a:lnTo>
                  <a:lnTo>
                    <a:pt x="1438" y="1075"/>
                  </a:lnTo>
                  <a:lnTo>
                    <a:pt x="1499" y="1075"/>
                  </a:lnTo>
                  <a:lnTo>
                    <a:pt x="1670" y="1099"/>
                  </a:lnTo>
                  <a:lnTo>
                    <a:pt x="1731" y="1099"/>
                  </a:lnTo>
                  <a:lnTo>
                    <a:pt x="1913" y="1111"/>
                  </a:lnTo>
                  <a:lnTo>
                    <a:pt x="1962" y="1111"/>
                  </a:lnTo>
                  <a:lnTo>
                    <a:pt x="2169" y="1136"/>
                  </a:lnTo>
                  <a:lnTo>
                    <a:pt x="2182" y="1136"/>
                  </a:lnTo>
                  <a:cubicBezTo>
                    <a:pt x="2352" y="1148"/>
                    <a:pt x="2523" y="1148"/>
                    <a:pt x="2693" y="1148"/>
                  </a:cubicBezTo>
                  <a:lnTo>
                    <a:pt x="3717" y="1148"/>
                  </a:lnTo>
                  <a:lnTo>
                    <a:pt x="3863" y="1136"/>
                  </a:lnTo>
                  <a:lnTo>
                    <a:pt x="3949" y="1123"/>
                  </a:lnTo>
                  <a:lnTo>
                    <a:pt x="4083" y="1111"/>
                  </a:lnTo>
                  <a:lnTo>
                    <a:pt x="4168" y="1099"/>
                  </a:lnTo>
                  <a:lnTo>
                    <a:pt x="4290" y="1087"/>
                  </a:lnTo>
                  <a:lnTo>
                    <a:pt x="4375" y="1075"/>
                  </a:lnTo>
                  <a:lnTo>
                    <a:pt x="4485" y="1050"/>
                  </a:lnTo>
                  <a:lnTo>
                    <a:pt x="4558" y="1038"/>
                  </a:lnTo>
                  <a:lnTo>
                    <a:pt x="4667" y="1026"/>
                  </a:lnTo>
                  <a:lnTo>
                    <a:pt x="4741" y="1002"/>
                  </a:lnTo>
                  <a:lnTo>
                    <a:pt x="4838" y="989"/>
                  </a:lnTo>
                  <a:lnTo>
                    <a:pt x="4887" y="965"/>
                  </a:lnTo>
                  <a:cubicBezTo>
                    <a:pt x="4923" y="965"/>
                    <a:pt x="4948" y="953"/>
                    <a:pt x="4972" y="941"/>
                  </a:cubicBezTo>
                  <a:lnTo>
                    <a:pt x="5033" y="928"/>
                  </a:lnTo>
                  <a:lnTo>
                    <a:pt x="5106" y="892"/>
                  </a:lnTo>
                  <a:lnTo>
                    <a:pt x="5143" y="880"/>
                  </a:lnTo>
                  <a:lnTo>
                    <a:pt x="5204" y="843"/>
                  </a:lnTo>
                  <a:lnTo>
                    <a:pt x="5240" y="831"/>
                  </a:lnTo>
                  <a:lnTo>
                    <a:pt x="5289" y="794"/>
                  </a:lnTo>
                  <a:lnTo>
                    <a:pt x="5313" y="770"/>
                  </a:lnTo>
                  <a:lnTo>
                    <a:pt x="5350" y="746"/>
                  </a:lnTo>
                  <a:lnTo>
                    <a:pt x="5362" y="721"/>
                  </a:lnTo>
                  <a:cubicBezTo>
                    <a:pt x="5374" y="709"/>
                    <a:pt x="5374" y="697"/>
                    <a:pt x="5386" y="685"/>
                  </a:cubicBezTo>
                  <a:cubicBezTo>
                    <a:pt x="5386" y="685"/>
                    <a:pt x="5386" y="685"/>
                    <a:pt x="5386" y="673"/>
                  </a:cubicBezTo>
                  <a:cubicBezTo>
                    <a:pt x="5386" y="660"/>
                    <a:pt x="5386" y="648"/>
                    <a:pt x="5386" y="648"/>
                  </a:cubicBezTo>
                  <a:cubicBezTo>
                    <a:pt x="5386" y="526"/>
                    <a:pt x="5228" y="417"/>
                    <a:pt x="4960" y="319"/>
                  </a:cubicBezTo>
                  <a:cubicBezTo>
                    <a:pt x="4485" y="149"/>
                    <a:pt x="3656" y="27"/>
                    <a:pt x="2706" y="2"/>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5127098" y="2581855"/>
              <a:ext cx="176797" cy="45244"/>
            </a:xfrm>
            <a:custGeom>
              <a:rect b="b" l="l" r="r" t="t"/>
              <a:pathLst>
                <a:path extrusionOk="0" h="1385" w="5412">
                  <a:moveTo>
                    <a:pt x="5411" y="171"/>
                  </a:moveTo>
                  <a:lnTo>
                    <a:pt x="5411" y="174"/>
                  </a:lnTo>
                  <a:lnTo>
                    <a:pt x="5411" y="174"/>
                  </a:lnTo>
                  <a:cubicBezTo>
                    <a:pt x="5411" y="173"/>
                    <a:pt x="5411" y="172"/>
                    <a:pt x="5411" y="171"/>
                  </a:cubicBezTo>
                  <a:close/>
                  <a:moveTo>
                    <a:pt x="25" y="1"/>
                  </a:moveTo>
                  <a:lnTo>
                    <a:pt x="1" y="720"/>
                  </a:lnTo>
                  <a:cubicBezTo>
                    <a:pt x="1" y="744"/>
                    <a:pt x="13" y="756"/>
                    <a:pt x="25" y="781"/>
                  </a:cubicBezTo>
                  <a:cubicBezTo>
                    <a:pt x="37" y="793"/>
                    <a:pt x="50" y="817"/>
                    <a:pt x="62" y="829"/>
                  </a:cubicBezTo>
                  <a:cubicBezTo>
                    <a:pt x="74" y="854"/>
                    <a:pt x="98" y="866"/>
                    <a:pt x="123" y="890"/>
                  </a:cubicBezTo>
                  <a:lnTo>
                    <a:pt x="135" y="903"/>
                  </a:lnTo>
                  <a:lnTo>
                    <a:pt x="184" y="927"/>
                  </a:lnTo>
                  <a:lnTo>
                    <a:pt x="208" y="951"/>
                  </a:lnTo>
                  <a:cubicBezTo>
                    <a:pt x="232" y="963"/>
                    <a:pt x="269" y="976"/>
                    <a:pt x="305" y="1000"/>
                  </a:cubicBezTo>
                  <a:lnTo>
                    <a:pt x="330" y="1000"/>
                  </a:lnTo>
                  <a:lnTo>
                    <a:pt x="427" y="1049"/>
                  </a:lnTo>
                  <a:lnTo>
                    <a:pt x="464" y="1061"/>
                  </a:lnTo>
                  <a:lnTo>
                    <a:pt x="561" y="1085"/>
                  </a:lnTo>
                  <a:lnTo>
                    <a:pt x="622" y="1110"/>
                  </a:lnTo>
                  <a:lnTo>
                    <a:pt x="732" y="1134"/>
                  </a:lnTo>
                  <a:lnTo>
                    <a:pt x="768" y="1146"/>
                  </a:lnTo>
                  <a:cubicBezTo>
                    <a:pt x="829" y="1158"/>
                    <a:pt x="890" y="1171"/>
                    <a:pt x="951" y="1195"/>
                  </a:cubicBezTo>
                  <a:lnTo>
                    <a:pt x="988" y="1195"/>
                  </a:lnTo>
                  <a:lnTo>
                    <a:pt x="1146" y="1232"/>
                  </a:lnTo>
                  <a:lnTo>
                    <a:pt x="1207" y="1244"/>
                  </a:lnTo>
                  <a:lnTo>
                    <a:pt x="1341" y="1268"/>
                  </a:lnTo>
                  <a:lnTo>
                    <a:pt x="1414" y="1268"/>
                  </a:lnTo>
                  <a:lnTo>
                    <a:pt x="1597" y="1305"/>
                  </a:lnTo>
                  <a:lnTo>
                    <a:pt x="1634" y="1305"/>
                  </a:lnTo>
                  <a:lnTo>
                    <a:pt x="1853" y="1329"/>
                  </a:lnTo>
                  <a:lnTo>
                    <a:pt x="1914" y="1329"/>
                  </a:lnTo>
                  <a:lnTo>
                    <a:pt x="2085" y="1341"/>
                  </a:lnTo>
                  <a:lnTo>
                    <a:pt x="2170" y="1353"/>
                  </a:lnTo>
                  <a:lnTo>
                    <a:pt x="2340" y="1366"/>
                  </a:lnTo>
                  <a:lnTo>
                    <a:pt x="2414" y="1366"/>
                  </a:lnTo>
                  <a:lnTo>
                    <a:pt x="2669" y="1378"/>
                  </a:lnTo>
                  <a:cubicBezTo>
                    <a:pt x="2809" y="1382"/>
                    <a:pt x="2946" y="1385"/>
                    <a:pt x="3079" y="1385"/>
                  </a:cubicBezTo>
                  <a:cubicBezTo>
                    <a:pt x="4372" y="1385"/>
                    <a:pt x="5364" y="1178"/>
                    <a:pt x="5375" y="890"/>
                  </a:cubicBezTo>
                  <a:lnTo>
                    <a:pt x="5411" y="174"/>
                  </a:lnTo>
                  <a:lnTo>
                    <a:pt x="5411" y="174"/>
                  </a:lnTo>
                  <a:cubicBezTo>
                    <a:pt x="5394" y="454"/>
                    <a:pt x="4436" y="657"/>
                    <a:pt x="3186" y="657"/>
                  </a:cubicBezTo>
                  <a:cubicBezTo>
                    <a:pt x="3026" y="657"/>
                    <a:pt x="2862" y="654"/>
                    <a:pt x="2694" y="647"/>
                  </a:cubicBezTo>
                  <a:lnTo>
                    <a:pt x="2450" y="634"/>
                  </a:lnTo>
                  <a:lnTo>
                    <a:pt x="2365" y="634"/>
                  </a:lnTo>
                  <a:lnTo>
                    <a:pt x="2194" y="622"/>
                  </a:lnTo>
                  <a:lnTo>
                    <a:pt x="2109" y="622"/>
                  </a:lnTo>
                  <a:lnTo>
                    <a:pt x="1951" y="610"/>
                  </a:lnTo>
                  <a:lnTo>
                    <a:pt x="1877" y="610"/>
                  </a:lnTo>
                  <a:lnTo>
                    <a:pt x="1658" y="586"/>
                  </a:lnTo>
                  <a:lnTo>
                    <a:pt x="1622" y="586"/>
                  </a:lnTo>
                  <a:lnTo>
                    <a:pt x="1439" y="561"/>
                  </a:lnTo>
                  <a:lnTo>
                    <a:pt x="1378" y="549"/>
                  </a:lnTo>
                  <a:lnTo>
                    <a:pt x="1232" y="525"/>
                  </a:lnTo>
                  <a:lnTo>
                    <a:pt x="1171" y="513"/>
                  </a:lnTo>
                  <a:lnTo>
                    <a:pt x="1024" y="476"/>
                  </a:lnTo>
                  <a:lnTo>
                    <a:pt x="976" y="476"/>
                  </a:lnTo>
                  <a:cubicBezTo>
                    <a:pt x="915" y="464"/>
                    <a:pt x="866" y="452"/>
                    <a:pt x="805" y="427"/>
                  </a:cubicBezTo>
                  <a:lnTo>
                    <a:pt x="768" y="427"/>
                  </a:lnTo>
                  <a:cubicBezTo>
                    <a:pt x="732" y="415"/>
                    <a:pt x="683" y="403"/>
                    <a:pt x="647" y="391"/>
                  </a:cubicBezTo>
                  <a:lnTo>
                    <a:pt x="598" y="379"/>
                  </a:lnTo>
                  <a:lnTo>
                    <a:pt x="500" y="342"/>
                  </a:lnTo>
                  <a:lnTo>
                    <a:pt x="464" y="330"/>
                  </a:lnTo>
                  <a:cubicBezTo>
                    <a:pt x="427" y="318"/>
                    <a:pt x="391" y="305"/>
                    <a:pt x="354" y="281"/>
                  </a:cubicBezTo>
                  <a:lnTo>
                    <a:pt x="342" y="281"/>
                  </a:lnTo>
                  <a:cubicBezTo>
                    <a:pt x="305" y="257"/>
                    <a:pt x="269" y="244"/>
                    <a:pt x="232" y="232"/>
                  </a:cubicBezTo>
                  <a:lnTo>
                    <a:pt x="220" y="208"/>
                  </a:lnTo>
                  <a:lnTo>
                    <a:pt x="159" y="171"/>
                  </a:lnTo>
                  <a:lnTo>
                    <a:pt x="135" y="159"/>
                  </a:lnTo>
                  <a:cubicBezTo>
                    <a:pt x="110" y="147"/>
                    <a:pt x="98" y="123"/>
                    <a:pt x="74" y="110"/>
                  </a:cubicBezTo>
                  <a:cubicBezTo>
                    <a:pt x="62" y="98"/>
                    <a:pt x="50" y="74"/>
                    <a:pt x="37" y="50"/>
                  </a:cubicBezTo>
                  <a:cubicBezTo>
                    <a:pt x="37"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5128306" y="2565716"/>
              <a:ext cx="175980" cy="37666"/>
            </a:xfrm>
            <a:custGeom>
              <a:rect b="b" l="l" r="r" t="t"/>
              <a:pathLst>
                <a:path extrusionOk="0" h="1153" w="5387">
                  <a:moveTo>
                    <a:pt x="2305" y="1"/>
                  </a:moveTo>
                  <a:cubicBezTo>
                    <a:pt x="1003" y="1"/>
                    <a:pt x="11" y="208"/>
                    <a:pt x="0" y="495"/>
                  </a:cubicBezTo>
                  <a:cubicBezTo>
                    <a:pt x="0" y="507"/>
                    <a:pt x="0" y="519"/>
                    <a:pt x="0" y="531"/>
                  </a:cubicBezTo>
                  <a:cubicBezTo>
                    <a:pt x="13" y="544"/>
                    <a:pt x="25" y="556"/>
                    <a:pt x="37" y="568"/>
                  </a:cubicBezTo>
                  <a:lnTo>
                    <a:pt x="49" y="592"/>
                  </a:lnTo>
                  <a:cubicBezTo>
                    <a:pt x="61" y="604"/>
                    <a:pt x="73" y="617"/>
                    <a:pt x="86" y="629"/>
                  </a:cubicBezTo>
                  <a:lnTo>
                    <a:pt x="110" y="641"/>
                  </a:lnTo>
                  <a:cubicBezTo>
                    <a:pt x="122" y="665"/>
                    <a:pt x="134" y="678"/>
                    <a:pt x="159" y="690"/>
                  </a:cubicBezTo>
                  <a:lnTo>
                    <a:pt x="183" y="702"/>
                  </a:lnTo>
                  <a:lnTo>
                    <a:pt x="256" y="738"/>
                  </a:lnTo>
                  <a:lnTo>
                    <a:pt x="281" y="751"/>
                  </a:lnTo>
                  <a:lnTo>
                    <a:pt x="366" y="787"/>
                  </a:lnTo>
                  <a:lnTo>
                    <a:pt x="402" y="812"/>
                  </a:lnTo>
                  <a:lnTo>
                    <a:pt x="500" y="848"/>
                  </a:lnTo>
                  <a:lnTo>
                    <a:pt x="549" y="860"/>
                  </a:lnTo>
                  <a:lnTo>
                    <a:pt x="658" y="897"/>
                  </a:lnTo>
                  <a:lnTo>
                    <a:pt x="707" y="909"/>
                  </a:lnTo>
                  <a:lnTo>
                    <a:pt x="829" y="933"/>
                  </a:lnTo>
                  <a:lnTo>
                    <a:pt x="878" y="946"/>
                  </a:lnTo>
                  <a:lnTo>
                    <a:pt x="1012" y="982"/>
                  </a:lnTo>
                  <a:lnTo>
                    <a:pt x="1073" y="994"/>
                  </a:lnTo>
                  <a:lnTo>
                    <a:pt x="1219" y="1019"/>
                  </a:lnTo>
                  <a:lnTo>
                    <a:pt x="1280" y="1031"/>
                  </a:lnTo>
                  <a:lnTo>
                    <a:pt x="1438" y="1055"/>
                  </a:lnTo>
                  <a:lnTo>
                    <a:pt x="1499" y="1068"/>
                  </a:lnTo>
                  <a:lnTo>
                    <a:pt x="1658" y="1092"/>
                  </a:lnTo>
                  <a:lnTo>
                    <a:pt x="1731" y="1092"/>
                  </a:lnTo>
                  <a:lnTo>
                    <a:pt x="1901" y="1104"/>
                  </a:lnTo>
                  <a:lnTo>
                    <a:pt x="1962" y="1104"/>
                  </a:lnTo>
                  <a:lnTo>
                    <a:pt x="2157" y="1128"/>
                  </a:lnTo>
                  <a:lnTo>
                    <a:pt x="2182" y="1128"/>
                  </a:lnTo>
                  <a:cubicBezTo>
                    <a:pt x="2340" y="1141"/>
                    <a:pt x="2511" y="1153"/>
                    <a:pt x="2681" y="1153"/>
                  </a:cubicBezTo>
                  <a:lnTo>
                    <a:pt x="3705" y="1153"/>
                  </a:lnTo>
                  <a:lnTo>
                    <a:pt x="3851" y="1141"/>
                  </a:lnTo>
                  <a:lnTo>
                    <a:pt x="3936" y="1141"/>
                  </a:lnTo>
                  <a:lnTo>
                    <a:pt x="4070" y="1128"/>
                  </a:lnTo>
                  <a:lnTo>
                    <a:pt x="4156" y="1128"/>
                  </a:lnTo>
                  <a:lnTo>
                    <a:pt x="4290" y="1116"/>
                  </a:lnTo>
                  <a:lnTo>
                    <a:pt x="4363" y="1104"/>
                  </a:lnTo>
                  <a:lnTo>
                    <a:pt x="4485" y="1092"/>
                  </a:lnTo>
                  <a:lnTo>
                    <a:pt x="4558" y="1080"/>
                  </a:lnTo>
                  <a:lnTo>
                    <a:pt x="4668" y="1055"/>
                  </a:lnTo>
                  <a:lnTo>
                    <a:pt x="4728" y="1043"/>
                  </a:lnTo>
                  <a:lnTo>
                    <a:pt x="4826" y="1019"/>
                  </a:lnTo>
                  <a:lnTo>
                    <a:pt x="4887" y="1007"/>
                  </a:lnTo>
                  <a:lnTo>
                    <a:pt x="4972" y="982"/>
                  </a:lnTo>
                  <a:lnTo>
                    <a:pt x="5021" y="970"/>
                  </a:lnTo>
                  <a:lnTo>
                    <a:pt x="5094" y="946"/>
                  </a:lnTo>
                  <a:lnTo>
                    <a:pt x="5143" y="921"/>
                  </a:lnTo>
                  <a:lnTo>
                    <a:pt x="5204" y="897"/>
                  </a:lnTo>
                  <a:lnTo>
                    <a:pt x="5240" y="873"/>
                  </a:lnTo>
                  <a:lnTo>
                    <a:pt x="5289" y="848"/>
                  </a:lnTo>
                  <a:lnTo>
                    <a:pt x="5313" y="824"/>
                  </a:lnTo>
                  <a:lnTo>
                    <a:pt x="5350" y="799"/>
                  </a:lnTo>
                  <a:lnTo>
                    <a:pt x="5362" y="775"/>
                  </a:lnTo>
                  <a:cubicBezTo>
                    <a:pt x="5374" y="763"/>
                    <a:pt x="5374" y="751"/>
                    <a:pt x="5387" y="738"/>
                  </a:cubicBezTo>
                  <a:cubicBezTo>
                    <a:pt x="5387" y="738"/>
                    <a:pt x="5387" y="726"/>
                    <a:pt x="5387" y="726"/>
                  </a:cubicBezTo>
                  <a:cubicBezTo>
                    <a:pt x="5387" y="714"/>
                    <a:pt x="5387" y="702"/>
                    <a:pt x="5387" y="690"/>
                  </a:cubicBezTo>
                  <a:cubicBezTo>
                    <a:pt x="5387" y="580"/>
                    <a:pt x="5228" y="470"/>
                    <a:pt x="4972" y="361"/>
                  </a:cubicBezTo>
                  <a:cubicBezTo>
                    <a:pt x="4497" y="190"/>
                    <a:pt x="3668" y="44"/>
                    <a:pt x="2718" y="7"/>
                  </a:cubicBezTo>
                  <a:cubicBezTo>
                    <a:pt x="2577" y="3"/>
                    <a:pt x="2439" y="1"/>
                    <a:pt x="2305"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5133468" y="2554380"/>
              <a:ext cx="176404" cy="44950"/>
            </a:xfrm>
            <a:custGeom>
              <a:rect b="b" l="l" r="r" t="t"/>
              <a:pathLst>
                <a:path extrusionOk="0" h="1376" w="5400">
                  <a:moveTo>
                    <a:pt x="25" y="1"/>
                  </a:moveTo>
                  <a:lnTo>
                    <a:pt x="1" y="720"/>
                  </a:lnTo>
                  <a:cubicBezTo>
                    <a:pt x="1" y="744"/>
                    <a:pt x="1" y="756"/>
                    <a:pt x="13" y="781"/>
                  </a:cubicBezTo>
                  <a:cubicBezTo>
                    <a:pt x="13" y="793"/>
                    <a:pt x="25" y="817"/>
                    <a:pt x="37" y="830"/>
                  </a:cubicBezTo>
                  <a:cubicBezTo>
                    <a:pt x="62" y="854"/>
                    <a:pt x="74" y="866"/>
                    <a:pt x="98" y="878"/>
                  </a:cubicBezTo>
                  <a:lnTo>
                    <a:pt x="123" y="903"/>
                  </a:lnTo>
                  <a:lnTo>
                    <a:pt x="135" y="915"/>
                  </a:lnTo>
                  <a:cubicBezTo>
                    <a:pt x="147" y="915"/>
                    <a:pt x="159" y="927"/>
                    <a:pt x="184" y="939"/>
                  </a:cubicBezTo>
                  <a:lnTo>
                    <a:pt x="208" y="951"/>
                  </a:lnTo>
                  <a:lnTo>
                    <a:pt x="305" y="1000"/>
                  </a:lnTo>
                  <a:lnTo>
                    <a:pt x="318" y="1012"/>
                  </a:lnTo>
                  <a:cubicBezTo>
                    <a:pt x="354" y="1025"/>
                    <a:pt x="391" y="1037"/>
                    <a:pt x="427" y="1049"/>
                  </a:cubicBezTo>
                  <a:lnTo>
                    <a:pt x="464" y="1061"/>
                  </a:lnTo>
                  <a:lnTo>
                    <a:pt x="561" y="1098"/>
                  </a:lnTo>
                  <a:lnTo>
                    <a:pt x="610" y="1110"/>
                  </a:lnTo>
                  <a:cubicBezTo>
                    <a:pt x="647" y="1122"/>
                    <a:pt x="695" y="1134"/>
                    <a:pt x="732" y="1146"/>
                  </a:cubicBezTo>
                  <a:lnTo>
                    <a:pt x="768" y="1159"/>
                  </a:lnTo>
                  <a:cubicBezTo>
                    <a:pt x="829" y="1171"/>
                    <a:pt x="878" y="1183"/>
                    <a:pt x="939" y="1195"/>
                  </a:cubicBezTo>
                  <a:lnTo>
                    <a:pt x="988" y="1207"/>
                  </a:lnTo>
                  <a:lnTo>
                    <a:pt x="1134" y="1232"/>
                  </a:lnTo>
                  <a:lnTo>
                    <a:pt x="1207" y="1244"/>
                  </a:lnTo>
                  <a:lnTo>
                    <a:pt x="1341" y="1268"/>
                  </a:lnTo>
                  <a:lnTo>
                    <a:pt x="1414" y="1280"/>
                  </a:lnTo>
                  <a:lnTo>
                    <a:pt x="1597" y="1305"/>
                  </a:lnTo>
                  <a:lnTo>
                    <a:pt x="1621" y="1305"/>
                  </a:lnTo>
                  <a:lnTo>
                    <a:pt x="1853" y="1329"/>
                  </a:lnTo>
                  <a:lnTo>
                    <a:pt x="1914" y="1329"/>
                  </a:lnTo>
                  <a:lnTo>
                    <a:pt x="2085" y="1341"/>
                  </a:lnTo>
                  <a:lnTo>
                    <a:pt x="2170" y="1341"/>
                  </a:lnTo>
                  <a:lnTo>
                    <a:pt x="2340" y="1354"/>
                  </a:lnTo>
                  <a:lnTo>
                    <a:pt x="2414" y="1354"/>
                  </a:lnTo>
                  <a:lnTo>
                    <a:pt x="2669" y="1366"/>
                  </a:lnTo>
                  <a:cubicBezTo>
                    <a:pt x="2837" y="1373"/>
                    <a:pt x="3001" y="1376"/>
                    <a:pt x="3161" y="1376"/>
                  </a:cubicBezTo>
                  <a:cubicBezTo>
                    <a:pt x="4413" y="1376"/>
                    <a:pt x="5364" y="1172"/>
                    <a:pt x="5375" y="891"/>
                  </a:cubicBezTo>
                  <a:lnTo>
                    <a:pt x="5399" y="172"/>
                  </a:lnTo>
                  <a:lnTo>
                    <a:pt x="5399" y="172"/>
                  </a:lnTo>
                  <a:cubicBezTo>
                    <a:pt x="5388" y="453"/>
                    <a:pt x="4438" y="657"/>
                    <a:pt x="3185" y="657"/>
                  </a:cubicBezTo>
                  <a:cubicBezTo>
                    <a:pt x="3026" y="657"/>
                    <a:pt x="2862" y="654"/>
                    <a:pt x="2694" y="647"/>
                  </a:cubicBezTo>
                  <a:lnTo>
                    <a:pt x="2438" y="635"/>
                  </a:lnTo>
                  <a:lnTo>
                    <a:pt x="2365" y="635"/>
                  </a:lnTo>
                  <a:lnTo>
                    <a:pt x="2194" y="622"/>
                  </a:lnTo>
                  <a:lnTo>
                    <a:pt x="2109" y="622"/>
                  </a:lnTo>
                  <a:lnTo>
                    <a:pt x="1938" y="610"/>
                  </a:lnTo>
                  <a:lnTo>
                    <a:pt x="1877" y="610"/>
                  </a:lnTo>
                  <a:cubicBezTo>
                    <a:pt x="1804" y="598"/>
                    <a:pt x="1731" y="598"/>
                    <a:pt x="1658" y="586"/>
                  </a:cubicBezTo>
                  <a:lnTo>
                    <a:pt x="1621" y="586"/>
                  </a:lnTo>
                  <a:lnTo>
                    <a:pt x="1439" y="562"/>
                  </a:lnTo>
                  <a:lnTo>
                    <a:pt x="1366" y="549"/>
                  </a:lnTo>
                  <a:lnTo>
                    <a:pt x="1232" y="525"/>
                  </a:lnTo>
                  <a:lnTo>
                    <a:pt x="1171" y="513"/>
                  </a:lnTo>
                  <a:lnTo>
                    <a:pt x="1024" y="476"/>
                  </a:lnTo>
                  <a:lnTo>
                    <a:pt x="976" y="476"/>
                  </a:lnTo>
                  <a:lnTo>
                    <a:pt x="805" y="427"/>
                  </a:lnTo>
                  <a:lnTo>
                    <a:pt x="768" y="427"/>
                  </a:lnTo>
                  <a:lnTo>
                    <a:pt x="647" y="391"/>
                  </a:lnTo>
                  <a:lnTo>
                    <a:pt x="598" y="379"/>
                  </a:lnTo>
                  <a:lnTo>
                    <a:pt x="500" y="342"/>
                  </a:lnTo>
                  <a:lnTo>
                    <a:pt x="452" y="330"/>
                  </a:lnTo>
                  <a:lnTo>
                    <a:pt x="354" y="281"/>
                  </a:lnTo>
                  <a:lnTo>
                    <a:pt x="342" y="281"/>
                  </a:lnTo>
                  <a:lnTo>
                    <a:pt x="232" y="232"/>
                  </a:lnTo>
                  <a:lnTo>
                    <a:pt x="208" y="220"/>
                  </a:lnTo>
                  <a:lnTo>
                    <a:pt x="147" y="172"/>
                  </a:lnTo>
                  <a:lnTo>
                    <a:pt x="135" y="159"/>
                  </a:lnTo>
                  <a:cubicBezTo>
                    <a:pt x="110" y="147"/>
                    <a:pt x="98" y="123"/>
                    <a:pt x="74" y="111"/>
                  </a:cubicBezTo>
                  <a:cubicBezTo>
                    <a:pt x="62" y="86"/>
                    <a:pt x="49" y="74"/>
                    <a:pt x="37" y="50"/>
                  </a:cubicBezTo>
                  <a:cubicBezTo>
                    <a:pt x="25" y="38"/>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5134677" y="2538242"/>
              <a:ext cx="175980" cy="37666"/>
            </a:xfrm>
            <a:custGeom>
              <a:rect b="b" l="l" r="r" t="t"/>
              <a:pathLst>
                <a:path extrusionOk="0" h="1153" w="5387">
                  <a:moveTo>
                    <a:pt x="2296" y="1"/>
                  </a:moveTo>
                  <a:cubicBezTo>
                    <a:pt x="1003" y="1"/>
                    <a:pt x="11" y="208"/>
                    <a:pt x="0" y="495"/>
                  </a:cubicBezTo>
                  <a:cubicBezTo>
                    <a:pt x="0" y="507"/>
                    <a:pt x="0" y="519"/>
                    <a:pt x="0" y="519"/>
                  </a:cubicBezTo>
                  <a:lnTo>
                    <a:pt x="0" y="532"/>
                  </a:lnTo>
                  <a:cubicBezTo>
                    <a:pt x="12" y="544"/>
                    <a:pt x="25" y="556"/>
                    <a:pt x="37" y="568"/>
                  </a:cubicBezTo>
                  <a:lnTo>
                    <a:pt x="49" y="592"/>
                  </a:lnTo>
                  <a:cubicBezTo>
                    <a:pt x="61" y="605"/>
                    <a:pt x="73" y="617"/>
                    <a:pt x="86" y="629"/>
                  </a:cubicBezTo>
                  <a:lnTo>
                    <a:pt x="98" y="641"/>
                  </a:lnTo>
                  <a:cubicBezTo>
                    <a:pt x="122" y="666"/>
                    <a:pt x="134" y="678"/>
                    <a:pt x="159" y="678"/>
                  </a:cubicBezTo>
                  <a:lnTo>
                    <a:pt x="183" y="702"/>
                  </a:lnTo>
                  <a:cubicBezTo>
                    <a:pt x="195" y="714"/>
                    <a:pt x="220" y="726"/>
                    <a:pt x="244" y="739"/>
                  </a:cubicBezTo>
                  <a:cubicBezTo>
                    <a:pt x="256" y="739"/>
                    <a:pt x="268" y="751"/>
                    <a:pt x="281" y="751"/>
                  </a:cubicBezTo>
                  <a:lnTo>
                    <a:pt x="366" y="787"/>
                  </a:lnTo>
                  <a:lnTo>
                    <a:pt x="402" y="812"/>
                  </a:lnTo>
                  <a:lnTo>
                    <a:pt x="500" y="836"/>
                  </a:lnTo>
                  <a:lnTo>
                    <a:pt x="536" y="861"/>
                  </a:lnTo>
                  <a:lnTo>
                    <a:pt x="646" y="897"/>
                  </a:lnTo>
                  <a:lnTo>
                    <a:pt x="695" y="909"/>
                  </a:lnTo>
                  <a:lnTo>
                    <a:pt x="817" y="934"/>
                  </a:lnTo>
                  <a:lnTo>
                    <a:pt x="878" y="946"/>
                  </a:lnTo>
                  <a:lnTo>
                    <a:pt x="1012" y="982"/>
                  </a:lnTo>
                  <a:lnTo>
                    <a:pt x="1073" y="995"/>
                  </a:lnTo>
                  <a:lnTo>
                    <a:pt x="1207" y="1019"/>
                  </a:lnTo>
                  <a:lnTo>
                    <a:pt x="1280" y="1031"/>
                  </a:lnTo>
                  <a:lnTo>
                    <a:pt x="1426" y="1056"/>
                  </a:lnTo>
                  <a:lnTo>
                    <a:pt x="1499" y="1068"/>
                  </a:lnTo>
                  <a:lnTo>
                    <a:pt x="1658" y="1092"/>
                  </a:lnTo>
                  <a:lnTo>
                    <a:pt x="1719" y="1092"/>
                  </a:lnTo>
                  <a:lnTo>
                    <a:pt x="1901" y="1104"/>
                  </a:lnTo>
                  <a:lnTo>
                    <a:pt x="1950" y="1104"/>
                  </a:lnTo>
                  <a:cubicBezTo>
                    <a:pt x="2023" y="1116"/>
                    <a:pt x="2084" y="1129"/>
                    <a:pt x="2157" y="1129"/>
                  </a:cubicBezTo>
                  <a:lnTo>
                    <a:pt x="2169" y="1129"/>
                  </a:lnTo>
                  <a:cubicBezTo>
                    <a:pt x="2340" y="1141"/>
                    <a:pt x="2511" y="1153"/>
                    <a:pt x="2681" y="1153"/>
                  </a:cubicBezTo>
                  <a:lnTo>
                    <a:pt x="3705" y="1153"/>
                  </a:lnTo>
                  <a:lnTo>
                    <a:pt x="3851" y="1141"/>
                  </a:lnTo>
                  <a:lnTo>
                    <a:pt x="3936" y="1141"/>
                  </a:lnTo>
                  <a:lnTo>
                    <a:pt x="4070" y="1129"/>
                  </a:lnTo>
                  <a:lnTo>
                    <a:pt x="4156" y="1129"/>
                  </a:lnTo>
                  <a:lnTo>
                    <a:pt x="4278" y="1116"/>
                  </a:lnTo>
                  <a:lnTo>
                    <a:pt x="4363" y="1104"/>
                  </a:lnTo>
                  <a:lnTo>
                    <a:pt x="4473" y="1092"/>
                  </a:lnTo>
                  <a:lnTo>
                    <a:pt x="4546" y="1080"/>
                  </a:lnTo>
                  <a:lnTo>
                    <a:pt x="4655" y="1056"/>
                  </a:lnTo>
                  <a:lnTo>
                    <a:pt x="4728" y="1043"/>
                  </a:lnTo>
                  <a:lnTo>
                    <a:pt x="4826" y="1019"/>
                  </a:lnTo>
                  <a:lnTo>
                    <a:pt x="4887" y="1007"/>
                  </a:lnTo>
                  <a:lnTo>
                    <a:pt x="4972" y="982"/>
                  </a:lnTo>
                  <a:lnTo>
                    <a:pt x="5021" y="970"/>
                  </a:lnTo>
                  <a:lnTo>
                    <a:pt x="5094" y="946"/>
                  </a:lnTo>
                  <a:lnTo>
                    <a:pt x="5143" y="921"/>
                  </a:lnTo>
                  <a:lnTo>
                    <a:pt x="5204" y="897"/>
                  </a:lnTo>
                  <a:lnTo>
                    <a:pt x="5240" y="873"/>
                  </a:lnTo>
                  <a:lnTo>
                    <a:pt x="5277" y="848"/>
                  </a:lnTo>
                  <a:cubicBezTo>
                    <a:pt x="5289" y="836"/>
                    <a:pt x="5301" y="836"/>
                    <a:pt x="5313" y="824"/>
                  </a:cubicBezTo>
                  <a:lnTo>
                    <a:pt x="5338" y="787"/>
                  </a:lnTo>
                  <a:cubicBezTo>
                    <a:pt x="5350" y="787"/>
                    <a:pt x="5350" y="775"/>
                    <a:pt x="5362" y="763"/>
                  </a:cubicBezTo>
                  <a:cubicBezTo>
                    <a:pt x="5362" y="763"/>
                    <a:pt x="5374" y="751"/>
                    <a:pt x="5374" y="739"/>
                  </a:cubicBezTo>
                  <a:cubicBezTo>
                    <a:pt x="5374" y="739"/>
                    <a:pt x="5374" y="726"/>
                    <a:pt x="5374" y="726"/>
                  </a:cubicBezTo>
                  <a:cubicBezTo>
                    <a:pt x="5386" y="714"/>
                    <a:pt x="5386" y="702"/>
                    <a:pt x="5374" y="690"/>
                  </a:cubicBezTo>
                  <a:cubicBezTo>
                    <a:pt x="5386" y="580"/>
                    <a:pt x="5228" y="458"/>
                    <a:pt x="4960" y="361"/>
                  </a:cubicBezTo>
                  <a:cubicBezTo>
                    <a:pt x="4497" y="190"/>
                    <a:pt x="3656" y="44"/>
                    <a:pt x="2706" y="8"/>
                  </a:cubicBezTo>
                  <a:cubicBezTo>
                    <a:pt x="2566" y="3"/>
                    <a:pt x="2429" y="1"/>
                    <a:pt x="2296"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5107987" y="2528115"/>
              <a:ext cx="176797" cy="42762"/>
            </a:xfrm>
            <a:custGeom>
              <a:rect b="b" l="l" r="r" t="t"/>
              <a:pathLst>
                <a:path extrusionOk="0" h="1309" w="5412">
                  <a:moveTo>
                    <a:pt x="25" y="1"/>
                  </a:moveTo>
                  <a:lnTo>
                    <a:pt x="1" y="720"/>
                  </a:lnTo>
                  <a:cubicBezTo>
                    <a:pt x="1" y="732"/>
                    <a:pt x="13" y="756"/>
                    <a:pt x="25" y="768"/>
                  </a:cubicBezTo>
                  <a:cubicBezTo>
                    <a:pt x="25" y="793"/>
                    <a:pt x="37" y="805"/>
                    <a:pt x="62" y="829"/>
                  </a:cubicBezTo>
                  <a:cubicBezTo>
                    <a:pt x="74" y="842"/>
                    <a:pt x="98" y="866"/>
                    <a:pt x="111" y="878"/>
                  </a:cubicBezTo>
                  <a:lnTo>
                    <a:pt x="135" y="890"/>
                  </a:lnTo>
                  <a:lnTo>
                    <a:pt x="147" y="902"/>
                  </a:lnTo>
                  <a:lnTo>
                    <a:pt x="196" y="927"/>
                  </a:lnTo>
                  <a:lnTo>
                    <a:pt x="220" y="939"/>
                  </a:lnTo>
                  <a:cubicBezTo>
                    <a:pt x="245" y="951"/>
                    <a:pt x="281" y="976"/>
                    <a:pt x="318" y="988"/>
                  </a:cubicBezTo>
                  <a:lnTo>
                    <a:pt x="342" y="988"/>
                  </a:lnTo>
                  <a:lnTo>
                    <a:pt x="440" y="1024"/>
                  </a:lnTo>
                  <a:lnTo>
                    <a:pt x="488" y="1049"/>
                  </a:lnTo>
                  <a:lnTo>
                    <a:pt x="586" y="1073"/>
                  </a:lnTo>
                  <a:lnTo>
                    <a:pt x="635" y="1085"/>
                  </a:lnTo>
                  <a:lnTo>
                    <a:pt x="756" y="1122"/>
                  </a:lnTo>
                  <a:lnTo>
                    <a:pt x="793" y="1134"/>
                  </a:lnTo>
                  <a:lnTo>
                    <a:pt x="964" y="1171"/>
                  </a:lnTo>
                  <a:lnTo>
                    <a:pt x="1012" y="1171"/>
                  </a:lnTo>
                  <a:lnTo>
                    <a:pt x="1159" y="1195"/>
                  </a:lnTo>
                  <a:lnTo>
                    <a:pt x="1232" y="1207"/>
                  </a:lnTo>
                  <a:lnTo>
                    <a:pt x="1366" y="1231"/>
                  </a:lnTo>
                  <a:lnTo>
                    <a:pt x="1439" y="1231"/>
                  </a:lnTo>
                  <a:lnTo>
                    <a:pt x="1609" y="1256"/>
                  </a:lnTo>
                  <a:lnTo>
                    <a:pt x="1646" y="1256"/>
                  </a:lnTo>
                  <a:lnTo>
                    <a:pt x="1877" y="1280"/>
                  </a:lnTo>
                  <a:lnTo>
                    <a:pt x="1938" y="1280"/>
                  </a:lnTo>
                  <a:lnTo>
                    <a:pt x="2109" y="1292"/>
                  </a:lnTo>
                  <a:lnTo>
                    <a:pt x="2194" y="1292"/>
                  </a:lnTo>
                  <a:lnTo>
                    <a:pt x="2365" y="1305"/>
                  </a:lnTo>
                  <a:lnTo>
                    <a:pt x="2694" y="1305"/>
                  </a:lnTo>
                  <a:cubicBezTo>
                    <a:pt x="2797" y="1307"/>
                    <a:pt x="2898" y="1308"/>
                    <a:pt x="2998" y="1308"/>
                  </a:cubicBezTo>
                  <a:cubicBezTo>
                    <a:pt x="4332" y="1308"/>
                    <a:pt x="5387" y="1087"/>
                    <a:pt x="5387" y="781"/>
                  </a:cubicBezTo>
                  <a:lnTo>
                    <a:pt x="5411" y="62"/>
                  </a:lnTo>
                  <a:lnTo>
                    <a:pt x="5411" y="62"/>
                  </a:lnTo>
                  <a:cubicBezTo>
                    <a:pt x="5400" y="357"/>
                    <a:pt x="4349" y="589"/>
                    <a:pt x="3000" y="589"/>
                  </a:cubicBezTo>
                  <a:cubicBezTo>
                    <a:pt x="2904" y="589"/>
                    <a:pt x="2806" y="588"/>
                    <a:pt x="2706" y="586"/>
                  </a:cubicBezTo>
                  <a:lnTo>
                    <a:pt x="2377" y="586"/>
                  </a:lnTo>
                  <a:lnTo>
                    <a:pt x="2207" y="573"/>
                  </a:lnTo>
                  <a:lnTo>
                    <a:pt x="2121" y="573"/>
                  </a:lnTo>
                  <a:lnTo>
                    <a:pt x="1951" y="561"/>
                  </a:lnTo>
                  <a:lnTo>
                    <a:pt x="1890" y="561"/>
                  </a:lnTo>
                  <a:lnTo>
                    <a:pt x="1658" y="537"/>
                  </a:lnTo>
                  <a:lnTo>
                    <a:pt x="1634" y="537"/>
                  </a:lnTo>
                  <a:lnTo>
                    <a:pt x="1451" y="525"/>
                  </a:lnTo>
                  <a:lnTo>
                    <a:pt x="1378" y="512"/>
                  </a:lnTo>
                  <a:lnTo>
                    <a:pt x="1244" y="488"/>
                  </a:lnTo>
                  <a:lnTo>
                    <a:pt x="1171" y="476"/>
                  </a:lnTo>
                  <a:lnTo>
                    <a:pt x="1024" y="452"/>
                  </a:lnTo>
                  <a:lnTo>
                    <a:pt x="976" y="452"/>
                  </a:lnTo>
                  <a:lnTo>
                    <a:pt x="805" y="415"/>
                  </a:lnTo>
                  <a:lnTo>
                    <a:pt x="769" y="403"/>
                  </a:lnTo>
                  <a:lnTo>
                    <a:pt x="647" y="366"/>
                  </a:lnTo>
                  <a:lnTo>
                    <a:pt x="598" y="354"/>
                  </a:lnTo>
                  <a:lnTo>
                    <a:pt x="500" y="330"/>
                  </a:lnTo>
                  <a:lnTo>
                    <a:pt x="452" y="318"/>
                  </a:lnTo>
                  <a:cubicBezTo>
                    <a:pt x="427" y="305"/>
                    <a:pt x="391" y="281"/>
                    <a:pt x="354" y="269"/>
                  </a:cubicBezTo>
                  <a:lnTo>
                    <a:pt x="330" y="269"/>
                  </a:lnTo>
                  <a:cubicBezTo>
                    <a:pt x="305" y="257"/>
                    <a:pt x="269" y="244"/>
                    <a:pt x="232" y="220"/>
                  </a:cubicBezTo>
                  <a:lnTo>
                    <a:pt x="208" y="208"/>
                  </a:lnTo>
                  <a:lnTo>
                    <a:pt x="147" y="171"/>
                  </a:lnTo>
                  <a:lnTo>
                    <a:pt x="135" y="159"/>
                  </a:lnTo>
                  <a:cubicBezTo>
                    <a:pt x="111" y="147"/>
                    <a:pt x="86" y="123"/>
                    <a:pt x="74" y="110"/>
                  </a:cubicBezTo>
                  <a:cubicBezTo>
                    <a:pt x="50" y="98"/>
                    <a:pt x="37" y="74"/>
                    <a:pt x="37" y="49"/>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5108803" y="2510931"/>
              <a:ext cx="175980" cy="37927"/>
            </a:xfrm>
            <a:custGeom>
              <a:rect b="b" l="l" r="r" t="t"/>
              <a:pathLst>
                <a:path extrusionOk="0" h="1161" w="5387">
                  <a:moveTo>
                    <a:pt x="2492" y="1"/>
                  </a:moveTo>
                  <a:cubicBezTo>
                    <a:pt x="1105" y="1"/>
                    <a:pt x="12" y="226"/>
                    <a:pt x="0" y="539"/>
                  </a:cubicBezTo>
                  <a:cubicBezTo>
                    <a:pt x="0" y="539"/>
                    <a:pt x="0" y="551"/>
                    <a:pt x="0" y="563"/>
                  </a:cubicBezTo>
                  <a:cubicBezTo>
                    <a:pt x="12" y="588"/>
                    <a:pt x="25" y="600"/>
                    <a:pt x="37" y="624"/>
                  </a:cubicBezTo>
                  <a:lnTo>
                    <a:pt x="49" y="636"/>
                  </a:lnTo>
                  <a:cubicBezTo>
                    <a:pt x="61" y="649"/>
                    <a:pt x="73" y="661"/>
                    <a:pt x="86" y="673"/>
                  </a:cubicBezTo>
                  <a:cubicBezTo>
                    <a:pt x="98" y="685"/>
                    <a:pt x="98" y="685"/>
                    <a:pt x="110" y="697"/>
                  </a:cubicBezTo>
                  <a:cubicBezTo>
                    <a:pt x="122" y="709"/>
                    <a:pt x="146" y="722"/>
                    <a:pt x="159" y="734"/>
                  </a:cubicBezTo>
                  <a:lnTo>
                    <a:pt x="183" y="746"/>
                  </a:lnTo>
                  <a:lnTo>
                    <a:pt x="256" y="783"/>
                  </a:lnTo>
                  <a:lnTo>
                    <a:pt x="293" y="795"/>
                  </a:lnTo>
                  <a:lnTo>
                    <a:pt x="378" y="831"/>
                  </a:lnTo>
                  <a:lnTo>
                    <a:pt x="415" y="856"/>
                  </a:lnTo>
                  <a:cubicBezTo>
                    <a:pt x="439" y="868"/>
                    <a:pt x="475" y="880"/>
                    <a:pt x="512" y="880"/>
                  </a:cubicBezTo>
                  <a:lnTo>
                    <a:pt x="549" y="904"/>
                  </a:lnTo>
                  <a:lnTo>
                    <a:pt x="658" y="929"/>
                  </a:lnTo>
                  <a:lnTo>
                    <a:pt x="707" y="941"/>
                  </a:lnTo>
                  <a:lnTo>
                    <a:pt x="829" y="978"/>
                  </a:lnTo>
                  <a:lnTo>
                    <a:pt x="890" y="990"/>
                  </a:lnTo>
                  <a:cubicBezTo>
                    <a:pt x="939" y="1002"/>
                    <a:pt x="975" y="1002"/>
                    <a:pt x="1024" y="1014"/>
                  </a:cubicBezTo>
                  <a:lnTo>
                    <a:pt x="1085" y="1026"/>
                  </a:lnTo>
                  <a:lnTo>
                    <a:pt x="1231" y="1051"/>
                  </a:lnTo>
                  <a:lnTo>
                    <a:pt x="1292" y="1063"/>
                  </a:lnTo>
                  <a:lnTo>
                    <a:pt x="1438" y="1087"/>
                  </a:lnTo>
                  <a:lnTo>
                    <a:pt x="1511" y="1087"/>
                  </a:lnTo>
                  <a:lnTo>
                    <a:pt x="1670" y="1099"/>
                  </a:lnTo>
                  <a:lnTo>
                    <a:pt x="1743" y="1099"/>
                  </a:lnTo>
                  <a:lnTo>
                    <a:pt x="1913" y="1124"/>
                  </a:lnTo>
                  <a:lnTo>
                    <a:pt x="1974" y="1124"/>
                  </a:lnTo>
                  <a:lnTo>
                    <a:pt x="2169" y="1136"/>
                  </a:lnTo>
                  <a:lnTo>
                    <a:pt x="2194" y="1136"/>
                  </a:lnTo>
                  <a:cubicBezTo>
                    <a:pt x="2352" y="1148"/>
                    <a:pt x="2523" y="1160"/>
                    <a:pt x="2693" y="1160"/>
                  </a:cubicBezTo>
                  <a:lnTo>
                    <a:pt x="3473" y="1160"/>
                  </a:lnTo>
                  <a:cubicBezTo>
                    <a:pt x="3522" y="1148"/>
                    <a:pt x="3583" y="1148"/>
                    <a:pt x="3632" y="1148"/>
                  </a:cubicBezTo>
                  <a:lnTo>
                    <a:pt x="3717" y="1148"/>
                  </a:lnTo>
                  <a:lnTo>
                    <a:pt x="3863" y="1136"/>
                  </a:lnTo>
                  <a:lnTo>
                    <a:pt x="3948" y="1136"/>
                  </a:lnTo>
                  <a:lnTo>
                    <a:pt x="4083" y="1124"/>
                  </a:lnTo>
                  <a:lnTo>
                    <a:pt x="4168" y="1112"/>
                  </a:lnTo>
                  <a:lnTo>
                    <a:pt x="4302" y="1087"/>
                  </a:lnTo>
                  <a:lnTo>
                    <a:pt x="4375" y="1087"/>
                  </a:lnTo>
                  <a:lnTo>
                    <a:pt x="4497" y="1063"/>
                  </a:lnTo>
                  <a:lnTo>
                    <a:pt x="4570" y="1051"/>
                  </a:lnTo>
                  <a:lnTo>
                    <a:pt x="4680" y="1026"/>
                  </a:lnTo>
                  <a:lnTo>
                    <a:pt x="4741" y="1014"/>
                  </a:lnTo>
                  <a:lnTo>
                    <a:pt x="4838" y="990"/>
                  </a:lnTo>
                  <a:lnTo>
                    <a:pt x="4899" y="978"/>
                  </a:lnTo>
                  <a:lnTo>
                    <a:pt x="4984" y="953"/>
                  </a:lnTo>
                  <a:lnTo>
                    <a:pt x="5033" y="929"/>
                  </a:lnTo>
                  <a:lnTo>
                    <a:pt x="5106" y="904"/>
                  </a:lnTo>
                  <a:lnTo>
                    <a:pt x="5155" y="880"/>
                  </a:lnTo>
                  <a:lnTo>
                    <a:pt x="5216" y="856"/>
                  </a:lnTo>
                  <a:cubicBezTo>
                    <a:pt x="5228" y="844"/>
                    <a:pt x="5240" y="844"/>
                    <a:pt x="5252" y="831"/>
                  </a:cubicBezTo>
                  <a:lnTo>
                    <a:pt x="5289" y="807"/>
                  </a:lnTo>
                  <a:lnTo>
                    <a:pt x="5325" y="783"/>
                  </a:lnTo>
                  <a:cubicBezTo>
                    <a:pt x="5338" y="770"/>
                    <a:pt x="5338" y="758"/>
                    <a:pt x="5350" y="746"/>
                  </a:cubicBezTo>
                  <a:cubicBezTo>
                    <a:pt x="5362" y="746"/>
                    <a:pt x="5362" y="734"/>
                    <a:pt x="5374" y="722"/>
                  </a:cubicBezTo>
                  <a:cubicBezTo>
                    <a:pt x="5374" y="722"/>
                    <a:pt x="5386" y="709"/>
                    <a:pt x="5386" y="697"/>
                  </a:cubicBezTo>
                  <a:cubicBezTo>
                    <a:pt x="5386" y="685"/>
                    <a:pt x="5386" y="685"/>
                    <a:pt x="5386" y="685"/>
                  </a:cubicBezTo>
                  <a:cubicBezTo>
                    <a:pt x="5386" y="673"/>
                    <a:pt x="5386" y="661"/>
                    <a:pt x="5386" y="649"/>
                  </a:cubicBezTo>
                  <a:cubicBezTo>
                    <a:pt x="5386" y="539"/>
                    <a:pt x="5240" y="417"/>
                    <a:pt x="4972" y="332"/>
                  </a:cubicBezTo>
                  <a:cubicBezTo>
                    <a:pt x="4497" y="161"/>
                    <a:pt x="3656" y="27"/>
                    <a:pt x="2706" y="3"/>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5115958" y="2500641"/>
              <a:ext cx="176372" cy="43154"/>
            </a:xfrm>
            <a:custGeom>
              <a:rect b="b" l="l" r="r" t="t"/>
              <a:pathLst>
                <a:path extrusionOk="0" h="1321" w="5399">
                  <a:moveTo>
                    <a:pt x="5399" y="74"/>
                  </a:moveTo>
                  <a:lnTo>
                    <a:pt x="5399" y="78"/>
                  </a:lnTo>
                  <a:lnTo>
                    <a:pt x="5399" y="78"/>
                  </a:lnTo>
                  <a:cubicBezTo>
                    <a:pt x="5399" y="77"/>
                    <a:pt x="5399" y="75"/>
                    <a:pt x="5399" y="74"/>
                  </a:cubicBezTo>
                  <a:close/>
                  <a:moveTo>
                    <a:pt x="13" y="1"/>
                  </a:moveTo>
                  <a:lnTo>
                    <a:pt x="1" y="720"/>
                  </a:lnTo>
                  <a:cubicBezTo>
                    <a:pt x="1" y="744"/>
                    <a:pt x="1" y="769"/>
                    <a:pt x="25" y="793"/>
                  </a:cubicBezTo>
                  <a:cubicBezTo>
                    <a:pt x="25" y="817"/>
                    <a:pt x="37" y="829"/>
                    <a:pt x="61" y="854"/>
                  </a:cubicBezTo>
                  <a:cubicBezTo>
                    <a:pt x="74" y="866"/>
                    <a:pt x="98" y="890"/>
                    <a:pt x="110" y="903"/>
                  </a:cubicBezTo>
                  <a:lnTo>
                    <a:pt x="135" y="915"/>
                  </a:lnTo>
                  <a:lnTo>
                    <a:pt x="147" y="927"/>
                  </a:lnTo>
                  <a:lnTo>
                    <a:pt x="196" y="951"/>
                  </a:lnTo>
                  <a:lnTo>
                    <a:pt x="220" y="964"/>
                  </a:lnTo>
                  <a:cubicBezTo>
                    <a:pt x="256" y="988"/>
                    <a:pt x="281" y="1000"/>
                    <a:pt x="317" y="1012"/>
                  </a:cubicBezTo>
                  <a:lnTo>
                    <a:pt x="342" y="1012"/>
                  </a:lnTo>
                  <a:lnTo>
                    <a:pt x="439" y="1049"/>
                  </a:lnTo>
                  <a:lnTo>
                    <a:pt x="488" y="1073"/>
                  </a:lnTo>
                  <a:lnTo>
                    <a:pt x="585" y="1098"/>
                  </a:lnTo>
                  <a:lnTo>
                    <a:pt x="634" y="1110"/>
                  </a:lnTo>
                  <a:lnTo>
                    <a:pt x="756" y="1146"/>
                  </a:lnTo>
                  <a:lnTo>
                    <a:pt x="793" y="1159"/>
                  </a:lnTo>
                  <a:lnTo>
                    <a:pt x="963" y="1195"/>
                  </a:lnTo>
                  <a:lnTo>
                    <a:pt x="1012" y="1195"/>
                  </a:lnTo>
                  <a:lnTo>
                    <a:pt x="1146" y="1232"/>
                  </a:lnTo>
                  <a:lnTo>
                    <a:pt x="1219" y="1244"/>
                  </a:lnTo>
                  <a:lnTo>
                    <a:pt x="1426" y="1244"/>
                  </a:lnTo>
                  <a:cubicBezTo>
                    <a:pt x="1487" y="1256"/>
                    <a:pt x="1548" y="1268"/>
                    <a:pt x="1609" y="1268"/>
                  </a:cubicBezTo>
                  <a:lnTo>
                    <a:pt x="1646" y="1268"/>
                  </a:lnTo>
                  <a:lnTo>
                    <a:pt x="1865" y="1293"/>
                  </a:lnTo>
                  <a:lnTo>
                    <a:pt x="1926" y="1293"/>
                  </a:lnTo>
                  <a:lnTo>
                    <a:pt x="2097" y="1305"/>
                  </a:lnTo>
                  <a:lnTo>
                    <a:pt x="2182" y="1305"/>
                  </a:lnTo>
                  <a:lnTo>
                    <a:pt x="2352" y="1317"/>
                  </a:lnTo>
                  <a:lnTo>
                    <a:pt x="2681" y="1317"/>
                  </a:lnTo>
                  <a:cubicBezTo>
                    <a:pt x="2785" y="1319"/>
                    <a:pt x="2888" y="1321"/>
                    <a:pt x="2988" y="1321"/>
                  </a:cubicBezTo>
                  <a:cubicBezTo>
                    <a:pt x="4332" y="1321"/>
                    <a:pt x="5387" y="1099"/>
                    <a:pt x="5387" y="793"/>
                  </a:cubicBezTo>
                  <a:lnTo>
                    <a:pt x="5399" y="78"/>
                  </a:lnTo>
                  <a:lnTo>
                    <a:pt x="5399" y="78"/>
                  </a:lnTo>
                  <a:cubicBezTo>
                    <a:pt x="5389" y="378"/>
                    <a:pt x="4289" y="600"/>
                    <a:pt x="2908" y="600"/>
                  </a:cubicBezTo>
                  <a:cubicBezTo>
                    <a:pt x="2837" y="600"/>
                    <a:pt x="2766" y="599"/>
                    <a:pt x="2694" y="598"/>
                  </a:cubicBezTo>
                  <a:lnTo>
                    <a:pt x="2365" y="598"/>
                  </a:lnTo>
                  <a:lnTo>
                    <a:pt x="2194" y="586"/>
                  </a:lnTo>
                  <a:lnTo>
                    <a:pt x="2121" y="586"/>
                  </a:lnTo>
                  <a:cubicBezTo>
                    <a:pt x="2060" y="586"/>
                    <a:pt x="1999" y="574"/>
                    <a:pt x="1950" y="574"/>
                  </a:cubicBezTo>
                  <a:lnTo>
                    <a:pt x="1877" y="574"/>
                  </a:lnTo>
                  <a:lnTo>
                    <a:pt x="1658" y="549"/>
                  </a:lnTo>
                  <a:lnTo>
                    <a:pt x="1621" y="549"/>
                  </a:lnTo>
                  <a:cubicBezTo>
                    <a:pt x="1560" y="537"/>
                    <a:pt x="1499" y="537"/>
                    <a:pt x="1439" y="525"/>
                  </a:cubicBezTo>
                  <a:lnTo>
                    <a:pt x="1378" y="513"/>
                  </a:lnTo>
                  <a:lnTo>
                    <a:pt x="1231" y="500"/>
                  </a:lnTo>
                  <a:lnTo>
                    <a:pt x="1170" y="488"/>
                  </a:lnTo>
                  <a:lnTo>
                    <a:pt x="1012" y="464"/>
                  </a:lnTo>
                  <a:lnTo>
                    <a:pt x="975" y="452"/>
                  </a:lnTo>
                  <a:lnTo>
                    <a:pt x="805" y="415"/>
                  </a:lnTo>
                  <a:lnTo>
                    <a:pt x="768" y="403"/>
                  </a:lnTo>
                  <a:lnTo>
                    <a:pt x="646" y="366"/>
                  </a:lnTo>
                  <a:lnTo>
                    <a:pt x="598" y="354"/>
                  </a:lnTo>
                  <a:lnTo>
                    <a:pt x="500" y="330"/>
                  </a:lnTo>
                  <a:lnTo>
                    <a:pt x="451" y="305"/>
                  </a:lnTo>
                  <a:lnTo>
                    <a:pt x="354" y="269"/>
                  </a:lnTo>
                  <a:lnTo>
                    <a:pt x="330" y="269"/>
                  </a:lnTo>
                  <a:cubicBezTo>
                    <a:pt x="293" y="257"/>
                    <a:pt x="256" y="245"/>
                    <a:pt x="232" y="220"/>
                  </a:cubicBezTo>
                  <a:lnTo>
                    <a:pt x="208" y="208"/>
                  </a:lnTo>
                  <a:cubicBezTo>
                    <a:pt x="183" y="196"/>
                    <a:pt x="159" y="184"/>
                    <a:pt x="147" y="171"/>
                  </a:cubicBezTo>
                  <a:lnTo>
                    <a:pt x="122" y="159"/>
                  </a:lnTo>
                  <a:cubicBezTo>
                    <a:pt x="110" y="147"/>
                    <a:pt x="86" y="123"/>
                    <a:pt x="61" y="111"/>
                  </a:cubicBezTo>
                  <a:cubicBezTo>
                    <a:pt x="49" y="86"/>
                    <a:pt x="37" y="74"/>
                    <a:pt x="25" y="50"/>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5116742" y="2483425"/>
              <a:ext cx="176012" cy="37568"/>
            </a:xfrm>
            <a:custGeom>
              <a:rect b="b" l="l" r="r" t="t"/>
              <a:pathLst>
                <a:path extrusionOk="0" h="1150" w="5388">
                  <a:moveTo>
                    <a:pt x="2412" y="0"/>
                  </a:moveTo>
                  <a:cubicBezTo>
                    <a:pt x="1062" y="0"/>
                    <a:pt x="1" y="232"/>
                    <a:pt x="1" y="528"/>
                  </a:cubicBezTo>
                  <a:cubicBezTo>
                    <a:pt x="1" y="540"/>
                    <a:pt x="1" y="552"/>
                    <a:pt x="1" y="564"/>
                  </a:cubicBezTo>
                  <a:cubicBezTo>
                    <a:pt x="13" y="577"/>
                    <a:pt x="25" y="589"/>
                    <a:pt x="37" y="601"/>
                  </a:cubicBezTo>
                  <a:lnTo>
                    <a:pt x="50" y="625"/>
                  </a:lnTo>
                  <a:cubicBezTo>
                    <a:pt x="62" y="638"/>
                    <a:pt x="74" y="650"/>
                    <a:pt x="86" y="662"/>
                  </a:cubicBezTo>
                  <a:lnTo>
                    <a:pt x="111" y="674"/>
                  </a:lnTo>
                  <a:cubicBezTo>
                    <a:pt x="123" y="686"/>
                    <a:pt x="147" y="698"/>
                    <a:pt x="159" y="711"/>
                  </a:cubicBezTo>
                  <a:lnTo>
                    <a:pt x="184" y="735"/>
                  </a:lnTo>
                  <a:cubicBezTo>
                    <a:pt x="208" y="747"/>
                    <a:pt x="232" y="759"/>
                    <a:pt x="257" y="772"/>
                  </a:cubicBezTo>
                  <a:lnTo>
                    <a:pt x="293" y="784"/>
                  </a:lnTo>
                  <a:lnTo>
                    <a:pt x="367" y="820"/>
                  </a:lnTo>
                  <a:lnTo>
                    <a:pt x="415" y="832"/>
                  </a:lnTo>
                  <a:lnTo>
                    <a:pt x="513" y="869"/>
                  </a:lnTo>
                  <a:lnTo>
                    <a:pt x="549" y="881"/>
                  </a:lnTo>
                  <a:cubicBezTo>
                    <a:pt x="586" y="893"/>
                    <a:pt x="622" y="906"/>
                    <a:pt x="659" y="918"/>
                  </a:cubicBezTo>
                  <a:lnTo>
                    <a:pt x="708" y="930"/>
                  </a:lnTo>
                  <a:lnTo>
                    <a:pt x="830" y="954"/>
                  </a:lnTo>
                  <a:lnTo>
                    <a:pt x="891" y="967"/>
                  </a:lnTo>
                  <a:lnTo>
                    <a:pt x="1025" y="1003"/>
                  </a:lnTo>
                  <a:lnTo>
                    <a:pt x="1085" y="1003"/>
                  </a:lnTo>
                  <a:lnTo>
                    <a:pt x="1220" y="1040"/>
                  </a:lnTo>
                  <a:lnTo>
                    <a:pt x="1293" y="1040"/>
                  </a:lnTo>
                  <a:lnTo>
                    <a:pt x="1439" y="1064"/>
                  </a:lnTo>
                  <a:lnTo>
                    <a:pt x="1512" y="1076"/>
                  </a:lnTo>
                  <a:lnTo>
                    <a:pt x="1670" y="1101"/>
                  </a:lnTo>
                  <a:lnTo>
                    <a:pt x="1731" y="1101"/>
                  </a:lnTo>
                  <a:lnTo>
                    <a:pt x="1914" y="1113"/>
                  </a:lnTo>
                  <a:lnTo>
                    <a:pt x="1963" y="1113"/>
                  </a:lnTo>
                  <a:lnTo>
                    <a:pt x="2170" y="1125"/>
                  </a:lnTo>
                  <a:lnTo>
                    <a:pt x="2194" y="1125"/>
                  </a:lnTo>
                  <a:cubicBezTo>
                    <a:pt x="2353" y="1137"/>
                    <a:pt x="2523" y="1149"/>
                    <a:pt x="2694" y="1149"/>
                  </a:cubicBezTo>
                  <a:lnTo>
                    <a:pt x="3474" y="1149"/>
                  </a:lnTo>
                  <a:lnTo>
                    <a:pt x="3632" y="1137"/>
                  </a:lnTo>
                  <a:lnTo>
                    <a:pt x="3718" y="1137"/>
                  </a:lnTo>
                  <a:lnTo>
                    <a:pt x="3864" y="1125"/>
                  </a:lnTo>
                  <a:lnTo>
                    <a:pt x="3949" y="1125"/>
                  </a:lnTo>
                  <a:lnTo>
                    <a:pt x="4083" y="1113"/>
                  </a:lnTo>
                  <a:cubicBezTo>
                    <a:pt x="4120" y="1101"/>
                    <a:pt x="4144" y="1101"/>
                    <a:pt x="4169" y="1101"/>
                  </a:cubicBezTo>
                  <a:lnTo>
                    <a:pt x="4290" y="1088"/>
                  </a:lnTo>
                  <a:lnTo>
                    <a:pt x="4376" y="1076"/>
                  </a:lnTo>
                  <a:lnTo>
                    <a:pt x="4498" y="1052"/>
                  </a:lnTo>
                  <a:lnTo>
                    <a:pt x="4571" y="1040"/>
                  </a:lnTo>
                  <a:lnTo>
                    <a:pt x="4668" y="1027"/>
                  </a:lnTo>
                  <a:lnTo>
                    <a:pt x="4741" y="1003"/>
                  </a:lnTo>
                  <a:lnTo>
                    <a:pt x="4839" y="979"/>
                  </a:lnTo>
                  <a:lnTo>
                    <a:pt x="4900" y="967"/>
                  </a:lnTo>
                  <a:lnTo>
                    <a:pt x="4985" y="942"/>
                  </a:lnTo>
                  <a:lnTo>
                    <a:pt x="5034" y="930"/>
                  </a:lnTo>
                  <a:lnTo>
                    <a:pt x="5107" y="893"/>
                  </a:lnTo>
                  <a:lnTo>
                    <a:pt x="5156" y="881"/>
                  </a:lnTo>
                  <a:lnTo>
                    <a:pt x="5204" y="845"/>
                  </a:lnTo>
                  <a:cubicBezTo>
                    <a:pt x="5229" y="845"/>
                    <a:pt x="5241" y="832"/>
                    <a:pt x="5241" y="832"/>
                  </a:cubicBezTo>
                  <a:lnTo>
                    <a:pt x="5290" y="796"/>
                  </a:lnTo>
                  <a:lnTo>
                    <a:pt x="5326" y="772"/>
                  </a:lnTo>
                  <a:cubicBezTo>
                    <a:pt x="5338" y="759"/>
                    <a:pt x="5338" y="759"/>
                    <a:pt x="5351" y="747"/>
                  </a:cubicBezTo>
                  <a:cubicBezTo>
                    <a:pt x="5363" y="735"/>
                    <a:pt x="5363" y="723"/>
                    <a:pt x="5375" y="723"/>
                  </a:cubicBezTo>
                  <a:cubicBezTo>
                    <a:pt x="5375" y="711"/>
                    <a:pt x="5387" y="698"/>
                    <a:pt x="5387" y="686"/>
                  </a:cubicBezTo>
                  <a:cubicBezTo>
                    <a:pt x="5387" y="686"/>
                    <a:pt x="5387" y="686"/>
                    <a:pt x="5387" y="674"/>
                  </a:cubicBezTo>
                  <a:cubicBezTo>
                    <a:pt x="5387" y="662"/>
                    <a:pt x="5387" y="650"/>
                    <a:pt x="5387" y="638"/>
                  </a:cubicBezTo>
                  <a:cubicBezTo>
                    <a:pt x="5387" y="528"/>
                    <a:pt x="5241" y="418"/>
                    <a:pt x="4973" y="321"/>
                  </a:cubicBezTo>
                  <a:cubicBezTo>
                    <a:pt x="4498" y="162"/>
                    <a:pt x="3657" y="28"/>
                    <a:pt x="2706" y="4"/>
                  </a:cubicBezTo>
                  <a:cubicBezTo>
                    <a:pt x="2607" y="1"/>
                    <a:pt x="2509"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5135853" y="2472775"/>
              <a:ext cx="176404" cy="43546"/>
            </a:xfrm>
            <a:custGeom>
              <a:rect b="b" l="l" r="r" t="t"/>
              <a:pathLst>
                <a:path extrusionOk="0" h="1333" w="5400">
                  <a:moveTo>
                    <a:pt x="13" y="1"/>
                  </a:moveTo>
                  <a:lnTo>
                    <a:pt x="1" y="732"/>
                  </a:lnTo>
                  <a:cubicBezTo>
                    <a:pt x="1" y="744"/>
                    <a:pt x="1" y="769"/>
                    <a:pt x="13" y="793"/>
                  </a:cubicBezTo>
                  <a:cubicBezTo>
                    <a:pt x="25" y="805"/>
                    <a:pt x="37" y="829"/>
                    <a:pt x="50" y="842"/>
                  </a:cubicBezTo>
                  <a:cubicBezTo>
                    <a:pt x="74" y="866"/>
                    <a:pt x="86" y="878"/>
                    <a:pt x="111" y="890"/>
                  </a:cubicBezTo>
                  <a:lnTo>
                    <a:pt x="123" y="903"/>
                  </a:lnTo>
                  <a:lnTo>
                    <a:pt x="147" y="915"/>
                  </a:lnTo>
                  <a:lnTo>
                    <a:pt x="184" y="939"/>
                  </a:lnTo>
                  <a:lnTo>
                    <a:pt x="208" y="964"/>
                  </a:lnTo>
                  <a:lnTo>
                    <a:pt x="318" y="1012"/>
                  </a:lnTo>
                  <a:lnTo>
                    <a:pt x="330" y="1012"/>
                  </a:lnTo>
                  <a:lnTo>
                    <a:pt x="440" y="1049"/>
                  </a:lnTo>
                  <a:lnTo>
                    <a:pt x="476" y="1073"/>
                  </a:lnTo>
                  <a:lnTo>
                    <a:pt x="574" y="1098"/>
                  </a:lnTo>
                  <a:lnTo>
                    <a:pt x="622" y="1110"/>
                  </a:lnTo>
                  <a:lnTo>
                    <a:pt x="744" y="1146"/>
                  </a:lnTo>
                  <a:lnTo>
                    <a:pt x="781" y="1158"/>
                  </a:lnTo>
                  <a:cubicBezTo>
                    <a:pt x="842" y="1171"/>
                    <a:pt x="903" y="1183"/>
                    <a:pt x="964" y="1195"/>
                  </a:cubicBezTo>
                  <a:lnTo>
                    <a:pt x="1000" y="1195"/>
                  </a:lnTo>
                  <a:lnTo>
                    <a:pt x="1146" y="1219"/>
                  </a:lnTo>
                  <a:lnTo>
                    <a:pt x="1207" y="1232"/>
                  </a:lnTo>
                  <a:lnTo>
                    <a:pt x="1354" y="1256"/>
                  </a:lnTo>
                  <a:lnTo>
                    <a:pt x="1427" y="1256"/>
                  </a:lnTo>
                  <a:cubicBezTo>
                    <a:pt x="1475" y="1268"/>
                    <a:pt x="1536" y="1280"/>
                    <a:pt x="1597" y="1280"/>
                  </a:cubicBezTo>
                  <a:lnTo>
                    <a:pt x="1634" y="1280"/>
                  </a:lnTo>
                  <a:lnTo>
                    <a:pt x="1853" y="1305"/>
                  </a:lnTo>
                  <a:lnTo>
                    <a:pt x="1926" y="1305"/>
                  </a:lnTo>
                  <a:lnTo>
                    <a:pt x="2097" y="1317"/>
                  </a:lnTo>
                  <a:lnTo>
                    <a:pt x="2182" y="1317"/>
                  </a:lnTo>
                  <a:cubicBezTo>
                    <a:pt x="2231" y="1329"/>
                    <a:pt x="2292" y="1329"/>
                    <a:pt x="2353" y="1329"/>
                  </a:cubicBezTo>
                  <a:lnTo>
                    <a:pt x="2682" y="1329"/>
                  </a:lnTo>
                  <a:cubicBezTo>
                    <a:pt x="2780" y="1332"/>
                    <a:pt x="2878" y="1333"/>
                    <a:pt x="2974" y="1333"/>
                  </a:cubicBezTo>
                  <a:cubicBezTo>
                    <a:pt x="4314" y="1333"/>
                    <a:pt x="5375" y="1101"/>
                    <a:pt x="5375" y="805"/>
                  </a:cubicBezTo>
                  <a:lnTo>
                    <a:pt x="5399" y="86"/>
                  </a:lnTo>
                  <a:lnTo>
                    <a:pt x="5399" y="86"/>
                  </a:lnTo>
                  <a:cubicBezTo>
                    <a:pt x="5388" y="388"/>
                    <a:pt x="4295" y="612"/>
                    <a:pt x="2908" y="612"/>
                  </a:cubicBezTo>
                  <a:cubicBezTo>
                    <a:pt x="2837" y="612"/>
                    <a:pt x="2766" y="611"/>
                    <a:pt x="2694" y="610"/>
                  </a:cubicBezTo>
                  <a:lnTo>
                    <a:pt x="2365" y="610"/>
                  </a:lnTo>
                  <a:lnTo>
                    <a:pt x="2194" y="598"/>
                  </a:lnTo>
                  <a:lnTo>
                    <a:pt x="2109" y="598"/>
                  </a:lnTo>
                  <a:cubicBezTo>
                    <a:pt x="2048" y="586"/>
                    <a:pt x="1999" y="586"/>
                    <a:pt x="1938" y="586"/>
                  </a:cubicBezTo>
                  <a:lnTo>
                    <a:pt x="1878" y="586"/>
                  </a:lnTo>
                  <a:lnTo>
                    <a:pt x="1646" y="561"/>
                  </a:lnTo>
                  <a:lnTo>
                    <a:pt x="1609" y="561"/>
                  </a:lnTo>
                  <a:cubicBezTo>
                    <a:pt x="1548" y="549"/>
                    <a:pt x="1500" y="549"/>
                    <a:pt x="1439" y="537"/>
                  </a:cubicBezTo>
                  <a:lnTo>
                    <a:pt x="1366" y="525"/>
                  </a:lnTo>
                  <a:lnTo>
                    <a:pt x="1232" y="500"/>
                  </a:lnTo>
                  <a:lnTo>
                    <a:pt x="1159" y="488"/>
                  </a:lnTo>
                  <a:lnTo>
                    <a:pt x="1012" y="464"/>
                  </a:lnTo>
                  <a:lnTo>
                    <a:pt x="976" y="464"/>
                  </a:lnTo>
                  <a:cubicBezTo>
                    <a:pt x="915" y="452"/>
                    <a:pt x="854" y="440"/>
                    <a:pt x="805" y="427"/>
                  </a:cubicBezTo>
                  <a:lnTo>
                    <a:pt x="769" y="415"/>
                  </a:lnTo>
                  <a:lnTo>
                    <a:pt x="647" y="391"/>
                  </a:lnTo>
                  <a:lnTo>
                    <a:pt x="598" y="379"/>
                  </a:lnTo>
                  <a:lnTo>
                    <a:pt x="500" y="342"/>
                  </a:lnTo>
                  <a:lnTo>
                    <a:pt x="452" y="330"/>
                  </a:lnTo>
                  <a:lnTo>
                    <a:pt x="354" y="293"/>
                  </a:lnTo>
                  <a:lnTo>
                    <a:pt x="330" y="281"/>
                  </a:lnTo>
                  <a:cubicBezTo>
                    <a:pt x="293" y="269"/>
                    <a:pt x="257" y="245"/>
                    <a:pt x="232" y="232"/>
                  </a:cubicBezTo>
                  <a:lnTo>
                    <a:pt x="208" y="220"/>
                  </a:lnTo>
                  <a:lnTo>
                    <a:pt x="147" y="184"/>
                  </a:lnTo>
                  <a:lnTo>
                    <a:pt x="123" y="171"/>
                  </a:lnTo>
                  <a:cubicBezTo>
                    <a:pt x="98" y="147"/>
                    <a:pt x="86" y="135"/>
                    <a:pt x="62" y="123"/>
                  </a:cubicBezTo>
                  <a:cubicBezTo>
                    <a:pt x="50" y="98"/>
                    <a:pt x="37" y="86"/>
                    <a:pt x="25" y="62"/>
                  </a:cubicBezTo>
                  <a:cubicBezTo>
                    <a:pt x="25"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5136670" y="2455950"/>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01"/>
                  </a:cubicBezTo>
                  <a:lnTo>
                    <a:pt x="49" y="613"/>
                  </a:lnTo>
                  <a:cubicBezTo>
                    <a:pt x="61" y="638"/>
                    <a:pt x="73" y="650"/>
                    <a:pt x="86" y="662"/>
                  </a:cubicBezTo>
                  <a:lnTo>
                    <a:pt x="110" y="674"/>
                  </a:lnTo>
                  <a:cubicBezTo>
                    <a:pt x="122" y="686"/>
                    <a:pt x="134" y="699"/>
                    <a:pt x="159" y="711"/>
                  </a:cubicBezTo>
                  <a:lnTo>
                    <a:pt x="183" y="723"/>
                  </a:lnTo>
                  <a:cubicBezTo>
                    <a:pt x="207" y="747"/>
                    <a:pt x="232" y="760"/>
                    <a:pt x="256" y="772"/>
                  </a:cubicBezTo>
                  <a:lnTo>
                    <a:pt x="281" y="784"/>
                  </a:lnTo>
                  <a:cubicBezTo>
                    <a:pt x="305" y="796"/>
                    <a:pt x="341" y="808"/>
                    <a:pt x="366" y="820"/>
                  </a:cubicBezTo>
                  <a:lnTo>
                    <a:pt x="402" y="833"/>
                  </a:lnTo>
                  <a:lnTo>
                    <a:pt x="500" y="869"/>
                  </a:lnTo>
                  <a:lnTo>
                    <a:pt x="549" y="881"/>
                  </a:lnTo>
                  <a:lnTo>
                    <a:pt x="658" y="918"/>
                  </a:lnTo>
                  <a:lnTo>
                    <a:pt x="707" y="930"/>
                  </a:lnTo>
                  <a:lnTo>
                    <a:pt x="829" y="955"/>
                  </a:lnTo>
                  <a:lnTo>
                    <a:pt x="890" y="967"/>
                  </a:lnTo>
                  <a:lnTo>
                    <a:pt x="1012" y="991"/>
                  </a:lnTo>
                  <a:lnTo>
                    <a:pt x="1073" y="1003"/>
                  </a:lnTo>
                  <a:lnTo>
                    <a:pt x="1219" y="1028"/>
                  </a:lnTo>
                  <a:lnTo>
                    <a:pt x="1292" y="1040"/>
                  </a:lnTo>
                  <a:lnTo>
                    <a:pt x="1438" y="1064"/>
                  </a:lnTo>
                  <a:lnTo>
                    <a:pt x="1499" y="1076"/>
                  </a:lnTo>
                  <a:lnTo>
                    <a:pt x="1670" y="1089"/>
                  </a:lnTo>
                  <a:lnTo>
                    <a:pt x="1731" y="1089"/>
                  </a:lnTo>
                  <a:lnTo>
                    <a:pt x="1913" y="1113"/>
                  </a:lnTo>
                  <a:lnTo>
                    <a:pt x="1962" y="1113"/>
                  </a:lnTo>
                  <a:lnTo>
                    <a:pt x="2169" y="1125"/>
                  </a:lnTo>
                  <a:lnTo>
                    <a:pt x="2182" y="1125"/>
                  </a:lnTo>
                  <a:cubicBezTo>
                    <a:pt x="2352" y="1137"/>
                    <a:pt x="2523" y="1149"/>
                    <a:pt x="2693" y="1149"/>
                  </a:cubicBezTo>
                  <a:lnTo>
                    <a:pt x="3461" y="1149"/>
                  </a:lnTo>
                  <a:lnTo>
                    <a:pt x="3632" y="1137"/>
                  </a:lnTo>
                  <a:lnTo>
                    <a:pt x="3705" y="1137"/>
                  </a:lnTo>
                  <a:lnTo>
                    <a:pt x="3863" y="1125"/>
                  </a:lnTo>
                  <a:lnTo>
                    <a:pt x="3948" y="1125"/>
                  </a:lnTo>
                  <a:lnTo>
                    <a:pt x="4083" y="1113"/>
                  </a:lnTo>
                  <a:cubicBezTo>
                    <a:pt x="4107" y="1101"/>
                    <a:pt x="4143" y="1101"/>
                    <a:pt x="4168" y="1101"/>
                  </a:cubicBezTo>
                  <a:lnTo>
                    <a:pt x="4290" y="1089"/>
                  </a:lnTo>
                  <a:lnTo>
                    <a:pt x="4375" y="1076"/>
                  </a:lnTo>
                  <a:lnTo>
                    <a:pt x="4485" y="1052"/>
                  </a:lnTo>
                  <a:lnTo>
                    <a:pt x="4558" y="1040"/>
                  </a:lnTo>
                  <a:lnTo>
                    <a:pt x="4667" y="1015"/>
                  </a:lnTo>
                  <a:lnTo>
                    <a:pt x="4741" y="1003"/>
                  </a:lnTo>
                  <a:lnTo>
                    <a:pt x="4838" y="979"/>
                  </a:lnTo>
                  <a:lnTo>
                    <a:pt x="4887" y="967"/>
                  </a:lnTo>
                  <a:lnTo>
                    <a:pt x="4972" y="942"/>
                  </a:lnTo>
                  <a:lnTo>
                    <a:pt x="5033" y="918"/>
                  </a:lnTo>
                  <a:lnTo>
                    <a:pt x="5106" y="894"/>
                  </a:lnTo>
                  <a:lnTo>
                    <a:pt x="5143" y="881"/>
                  </a:lnTo>
                  <a:lnTo>
                    <a:pt x="5204" y="845"/>
                  </a:lnTo>
                  <a:lnTo>
                    <a:pt x="5240" y="820"/>
                  </a:lnTo>
                  <a:lnTo>
                    <a:pt x="5289" y="796"/>
                  </a:lnTo>
                  <a:lnTo>
                    <a:pt x="5313" y="772"/>
                  </a:lnTo>
                  <a:cubicBezTo>
                    <a:pt x="5325" y="760"/>
                    <a:pt x="5338" y="747"/>
                    <a:pt x="5350" y="747"/>
                  </a:cubicBezTo>
                  <a:lnTo>
                    <a:pt x="5362" y="723"/>
                  </a:ln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6"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4693979" y="2096205"/>
              <a:ext cx="192706" cy="298973"/>
            </a:xfrm>
            <a:custGeom>
              <a:rect b="b" l="l" r="r" t="t"/>
              <a:pathLst>
                <a:path extrusionOk="0" h="9152" w="5899">
                  <a:moveTo>
                    <a:pt x="4606" y="1"/>
                  </a:moveTo>
                  <a:cubicBezTo>
                    <a:pt x="3018" y="1"/>
                    <a:pt x="1243" y="698"/>
                    <a:pt x="0" y="1011"/>
                  </a:cubicBezTo>
                  <a:lnTo>
                    <a:pt x="1560" y="7190"/>
                  </a:lnTo>
                  <a:lnTo>
                    <a:pt x="1755" y="9152"/>
                  </a:lnTo>
                  <a:lnTo>
                    <a:pt x="4997" y="9152"/>
                  </a:lnTo>
                  <a:lnTo>
                    <a:pt x="5898" y="195"/>
                  </a:lnTo>
                  <a:cubicBezTo>
                    <a:pt x="5494" y="57"/>
                    <a:pt x="5058" y="1"/>
                    <a:pt x="4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4828541" y="2096205"/>
              <a:ext cx="196266" cy="296588"/>
            </a:xfrm>
            <a:custGeom>
              <a:rect b="b" l="l" r="r" t="t"/>
              <a:pathLst>
                <a:path extrusionOk="0" h="9079" w="6008">
                  <a:moveTo>
                    <a:pt x="2635" y="1"/>
                  </a:moveTo>
                  <a:cubicBezTo>
                    <a:pt x="1898" y="1"/>
                    <a:pt x="1036" y="124"/>
                    <a:pt x="0" y="426"/>
                  </a:cubicBezTo>
                  <a:lnTo>
                    <a:pt x="1085" y="9078"/>
                  </a:lnTo>
                  <a:lnTo>
                    <a:pt x="4326" y="9078"/>
                  </a:lnTo>
                  <a:lnTo>
                    <a:pt x="4521" y="7116"/>
                  </a:lnTo>
                  <a:lnTo>
                    <a:pt x="6008" y="1072"/>
                  </a:lnTo>
                  <a:cubicBezTo>
                    <a:pt x="5138" y="523"/>
                    <a:pt x="4153" y="1"/>
                    <a:pt x="2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4419303" y="2773749"/>
              <a:ext cx="176372" cy="43872"/>
            </a:xfrm>
            <a:custGeom>
              <a:rect b="b" l="l" r="r" t="t"/>
              <a:pathLst>
                <a:path extrusionOk="0" h="1343" w="5399">
                  <a:moveTo>
                    <a:pt x="5399" y="86"/>
                  </a:moveTo>
                  <a:lnTo>
                    <a:pt x="5398" y="90"/>
                  </a:lnTo>
                  <a:lnTo>
                    <a:pt x="5398" y="90"/>
                  </a:lnTo>
                  <a:cubicBezTo>
                    <a:pt x="5399" y="88"/>
                    <a:pt x="5399" y="87"/>
                    <a:pt x="5399" y="86"/>
                  </a:cubicBezTo>
                  <a:close/>
                  <a:moveTo>
                    <a:pt x="12" y="0"/>
                  </a:moveTo>
                  <a:lnTo>
                    <a:pt x="0" y="732"/>
                  </a:lnTo>
                  <a:cubicBezTo>
                    <a:pt x="0" y="744"/>
                    <a:pt x="12" y="768"/>
                    <a:pt x="12" y="780"/>
                  </a:cubicBezTo>
                  <a:cubicBezTo>
                    <a:pt x="25" y="805"/>
                    <a:pt x="37" y="829"/>
                    <a:pt x="49" y="841"/>
                  </a:cubicBezTo>
                  <a:cubicBezTo>
                    <a:pt x="73" y="853"/>
                    <a:pt x="85" y="878"/>
                    <a:pt x="110" y="890"/>
                  </a:cubicBezTo>
                  <a:lnTo>
                    <a:pt x="134" y="902"/>
                  </a:lnTo>
                  <a:lnTo>
                    <a:pt x="146" y="914"/>
                  </a:lnTo>
                  <a:cubicBezTo>
                    <a:pt x="159" y="927"/>
                    <a:pt x="171" y="939"/>
                    <a:pt x="195" y="939"/>
                  </a:cubicBezTo>
                  <a:lnTo>
                    <a:pt x="219" y="951"/>
                  </a:lnTo>
                  <a:cubicBezTo>
                    <a:pt x="244" y="975"/>
                    <a:pt x="280" y="987"/>
                    <a:pt x="317" y="1000"/>
                  </a:cubicBezTo>
                  <a:lnTo>
                    <a:pt x="329" y="1000"/>
                  </a:lnTo>
                  <a:lnTo>
                    <a:pt x="439" y="1048"/>
                  </a:lnTo>
                  <a:lnTo>
                    <a:pt x="488" y="1061"/>
                  </a:lnTo>
                  <a:lnTo>
                    <a:pt x="573" y="1085"/>
                  </a:lnTo>
                  <a:lnTo>
                    <a:pt x="634" y="1109"/>
                  </a:lnTo>
                  <a:lnTo>
                    <a:pt x="743" y="1134"/>
                  </a:lnTo>
                  <a:lnTo>
                    <a:pt x="792" y="1146"/>
                  </a:lnTo>
                  <a:lnTo>
                    <a:pt x="963" y="1182"/>
                  </a:lnTo>
                  <a:lnTo>
                    <a:pt x="999" y="1195"/>
                  </a:lnTo>
                  <a:lnTo>
                    <a:pt x="1158" y="1219"/>
                  </a:lnTo>
                  <a:lnTo>
                    <a:pt x="1219" y="1231"/>
                  </a:lnTo>
                  <a:lnTo>
                    <a:pt x="1365" y="1243"/>
                  </a:lnTo>
                  <a:lnTo>
                    <a:pt x="1426" y="1256"/>
                  </a:lnTo>
                  <a:lnTo>
                    <a:pt x="1609" y="1280"/>
                  </a:lnTo>
                  <a:lnTo>
                    <a:pt x="1645" y="1280"/>
                  </a:lnTo>
                  <a:cubicBezTo>
                    <a:pt x="1718" y="1292"/>
                    <a:pt x="1791" y="1304"/>
                    <a:pt x="1865" y="1304"/>
                  </a:cubicBezTo>
                  <a:lnTo>
                    <a:pt x="1938" y="1304"/>
                  </a:lnTo>
                  <a:lnTo>
                    <a:pt x="2108" y="1317"/>
                  </a:lnTo>
                  <a:lnTo>
                    <a:pt x="2181" y="1317"/>
                  </a:lnTo>
                  <a:lnTo>
                    <a:pt x="2352" y="1329"/>
                  </a:lnTo>
                  <a:lnTo>
                    <a:pt x="2437" y="1329"/>
                  </a:lnTo>
                  <a:lnTo>
                    <a:pt x="2681" y="1341"/>
                  </a:lnTo>
                  <a:cubicBezTo>
                    <a:pt x="2753" y="1342"/>
                    <a:pt x="2824" y="1343"/>
                    <a:pt x="2895" y="1343"/>
                  </a:cubicBezTo>
                  <a:cubicBezTo>
                    <a:pt x="4283" y="1343"/>
                    <a:pt x="5386" y="1118"/>
                    <a:pt x="5386" y="817"/>
                  </a:cubicBezTo>
                  <a:lnTo>
                    <a:pt x="5398" y="90"/>
                  </a:lnTo>
                  <a:lnTo>
                    <a:pt x="5398" y="90"/>
                  </a:lnTo>
                  <a:cubicBezTo>
                    <a:pt x="5389" y="384"/>
                    <a:pt x="4331" y="613"/>
                    <a:pt x="2988" y="613"/>
                  </a:cubicBezTo>
                  <a:cubicBezTo>
                    <a:pt x="2891" y="613"/>
                    <a:pt x="2793" y="612"/>
                    <a:pt x="2693" y="610"/>
                  </a:cubicBezTo>
                  <a:cubicBezTo>
                    <a:pt x="2620" y="598"/>
                    <a:pt x="2535" y="598"/>
                    <a:pt x="2450" y="598"/>
                  </a:cubicBezTo>
                  <a:lnTo>
                    <a:pt x="2121" y="598"/>
                  </a:lnTo>
                  <a:lnTo>
                    <a:pt x="1950" y="585"/>
                  </a:lnTo>
                  <a:lnTo>
                    <a:pt x="1877" y="585"/>
                  </a:lnTo>
                  <a:cubicBezTo>
                    <a:pt x="1804" y="573"/>
                    <a:pt x="1731" y="573"/>
                    <a:pt x="1657" y="561"/>
                  </a:cubicBezTo>
                  <a:lnTo>
                    <a:pt x="1621" y="561"/>
                  </a:lnTo>
                  <a:lnTo>
                    <a:pt x="1438" y="537"/>
                  </a:lnTo>
                  <a:lnTo>
                    <a:pt x="1377" y="524"/>
                  </a:lnTo>
                  <a:lnTo>
                    <a:pt x="1231" y="500"/>
                  </a:lnTo>
                  <a:lnTo>
                    <a:pt x="1170" y="488"/>
                  </a:lnTo>
                  <a:lnTo>
                    <a:pt x="1024" y="463"/>
                  </a:lnTo>
                  <a:lnTo>
                    <a:pt x="975" y="463"/>
                  </a:lnTo>
                  <a:cubicBezTo>
                    <a:pt x="914" y="451"/>
                    <a:pt x="853" y="439"/>
                    <a:pt x="804" y="427"/>
                  </a:cubicBezTo>
                  <a:lnTo>
                    <a:pt x="768" y="415"/>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cubicBezTo>
                    <a:pt x="134" y="183"/>
                    <a:pt x="134" y="171"/>
                    <a:pt x="122" y="171"/>
                  </a:cubicBezTo>
                  <a:cubicBezTo>
                    <a:pt x="98" y="159"/>
                    <a:pt x="85" y="134"/>
                    <a:pt x="61" y="122"/>
                  </a:cubicBezTo>
                  <a:cubicBezTo>
                    <a:pt x="49" y="98"/>
                    <a:pt x="37" y="86"/>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4420087" y="2756958"/>
              <a:ext cx="175980" cy="37535"/>
            </a:xfrm>
            <a:custGeom>
              <a:rect b="b" l="l" r="r" t="t"/>
              <a:pathLst>
                <a:path extrusionOk="0" h="1149" w="5387">
                  <a:moveTo>
                    <a:pt x="2492" y="1"/>
                  </a:moveTo>
                  <a:cubicBezTo>
                    <a:pt x="1105" y="1"/>
                    <a:pt x="12" y="225"/>
                    <a:pt x="1" y="527"/>
                  </a:cubicBezTo>
                  <a:cubicBezTo>
                    <a:pt x="1" y="539"/>
                    <a:pt x="1" y="551"/>
                    <a:pt x="1" y="563"/>
                  </a:cubicBezTo>
                  <a:cubicBezTo>
                    <a:pt x="13" y="575"/>
                    <a:pt x="25" y="588"/>
                    <a:pt x="37" y="600"/>
                  </a:cubicBezTo>
                  <a:cubicBezTo>
                    <a:pt x="49" y="612"/>
                    <a:pt x="49" y="612"/>
                    <a:pt x="49" y="624"/>
                  </a:cubicBezTo>
                  <a:cubicBezTo>
                    <a:pt x="61" y="636"/>
                    <a:pt x="74" y="648"/>
                    <a:pt x="86" y="661"/>
                  </a:cubicBezTo>
                  <a:lnTo>
                    <a:pt x="110" y="673"/>
                  </a:lnTo>
                  <a:cubicBezTo>
                    <a:pt x="122" y="685"/>
                    <a:pt x="147" y="697"/>
                    <a:pt x="159" y="709"/>
                  </a:cubicBezTo>
                  <a:lnTo>
                    <a:pt x="183" y="734"/>
                  </a:lnTo>
                  <a:lnTo>
                    <a:pt x="256" y="770"/>
                  </a:lnTo>
                  <a:lnTo>
                    <a:pt x="293" y="783"/>
                  </a:lnTo>
                  <a:lnTo>
                    <a:pt x="366" y="819"/>
                  </a:lnTo>
                  <a:lnTo>
                    <a:pt x="415" y="831"/>
                  </a:lnTo>
                  <a:lnTo>
                    <a:pt x="500" y="868"/>
                  </a:lnTo>
                  <a:lnTo>
                    <a:pt x="549" y="880"/>
                  </a:lnTo>
                  <a:lnTo>
                    <a:pt x="659" y="917"/>
                  </a:lnTo>
                  <a:lnTo>
                    <a:pt x="707" y="929"/>
                  </a:lnTo>
                  <a:lnTo>
                    <a:pt x="829" y="953"/>
                  </a:lnTo>
                  <a:lnTo>
                    <a:pt x="890" y="965"/>
                  </a:lnTo>
                  <a:lnTo>
                    <a:pt x="1024" y="1002"/>
                  </a:lnTo>
                  <a:lnTo>
                    <a:pt x="1085" y="1014"/>
                  </a:lnTo>
                  <a:lnTo>
                    <a:pt x="1219" y="1038"/>
                  </a:lnTo>
                  <a:lnTo>
                    <a:pt x="1292" y="1038"/>
                  </a:lnTo>
                  <a:lnTo>
                    <a:pt x="1438" y="1063"/>
                  </a:lnTo>
                  <a:lnTo>
                    <a:pt x="1512" y="1075"/>
                  </a:lnTo>
                  <a:lnTo>
                    <a:pt x="1670" y="1099"/>
                  </a:lnTo>
                  <a:lnTo>
                    <a:pt x="1731" y="1099"/>
                  </a:lnTo>
                  <a:lnTo>
                    <a:pt x="1914" y="1112"/>
                  </a:lnTo>
                  <a:lnTo>
                    <a:pt x="1962" y="1112"/>
                  </a:lnTo>
                  <a:lnTo>
                    <a:pt x="2170" y="1124"/>
                  </a:lnTo>
                  <a:lnTo>
                    <a:pt x="2194" y="1124"/>
                  </a:lnTo>
                  <a:cubicBezTo>
                    <a:pt x="2352" y="1136"/>
                    <a:pt x="2523" y="1148"/>
                    <a:pt x="2694" y="1148"/>
                  </a:cubicBezTo>
                  <a:lnTo>
                    <a:pt x="3474" y="1148"/>
                  </a:lnTo>
                  <a:cubicBezTo>
                    <a:pt x="3522" y="1136"/>
                    <a:pt x="3583" y="1136"/>
                    <a:pt x="3632" y="1136"/>
                  </a:cubicBezTo>
                  <a:lnTo>
                    <a:pt x="3717" y="1136"/>
                  </a:lnTo>
                  <a:lnTo>
                    <a:pt x="3863" y="1124"/>
                  </a:lnTo>
                  <a:lnTo>
                    <a:pt x="3949" y="1124"/>
                  </a:lnTo>
                  <a:lnTo>
                    <a:pt x="4083" y="1112"/>
                  </a:lnTo>
                  <a:lnTo>
                    <a:pt x="4168" y="1099"/>
                  </a:lnTo>
                  <a:lnTo>
                    <a:pt x="4290" y="1087"/>
                  </a:lnTo>
                  <a:lnTo>
                    <a:pt x="4375" y="1075"/>
                  </a:lnTo>
                  <a:lnTo>
                    <a:pt x="4497" y="1063"/>
                  </a:lnTo>
                  <a:lnTo>
                    <a:pt x="4570" y="1051"/>
                  </a:lnTo>
                  <a:lnTo>
                    <a:pt x="4668" y="1026"/>
                  </a:lnTo>
                  <a:lnTo>
                    <a:pt x="4741" y="1014"/>
                  </a:lnTo>
                  <a:lnTo>
                    <a:pt x="4838" y="990"/>
                  </a:lnTo>
                  <a:lnTo>
                    <a:pt x="4899" y="965"/>
                  </a:lnTo>
                  <a:lnTo>
                    <a:pt x="4985" y="941"/>
                  </a:lnTo>
                  <a:lnTo>
                    <a:pt x="5033" y="929"/>
                  </a:lnTo>
                  <a:cubicBezTo>
                    <a:pt x="5058" y="917"/>
                    <a:pt x="5082" y="904"/>
                    <a:pt x="5106" y="892"/>
                  </a:cubicBezTo>
                  <a:lnTo>
                    <a:pt x="5155" y="880"/>
                  </a:lnTo>
                  <a:lnTo>
                    <a:pt x="5204" y="856"/>
                  </a:lnTo>
                  <a:lnTo>
                    <a:pt x="5240" y="831"/>
                  </a:lnTo>
                  <a:cubicBezTo>
                    <a:pt x="5265" y="819"/>
                    <a:pt x="5277" y="807"/>
                    <a:pt x="5289" y="795"/>
                  </a:cubicBezTo>
                  <a:cubicBezTo>
                    <a:pt x="5301" y="795"/>
                    <a:pt x="5314" y="783"/>
                    <a:pt x="5326" y="783"/>
                  </a:cubicBezTo>
                  <a:lnTo>
                    <a:pt x="5350" y="746"/>
                  </a:lnTo>
                  <a:cubicBezTo>
                    <a:pt x="5362" y="734"/>
                    <a:pt x="5362" y="734"/>
                    <a:pt x="5375" y="722"/>
                  </a:cubicBezTo>
                  <a:cubicBezTo>
                    <a:pt x="5375" y="709"/>
                    <a:pt x="5375" y="697"/>
                    <a:pt x="5387" y="685"/>
                  </a:cubicBezTo>
                  <a:cubicBezTo>
                    <a:pt x="5387" y="685"/>
                    <a:pt x="5387" y="685"/>
                    <a:pt x="5387" y="673"/>
                  </a:cubicBezTo>
                  <a:cubicBezTo>
                    <a:pt x="5387" y="673"/>
                    <a:pt x="5387" y="661"/>
                    <a:pt x="5387" y="648"/>
                  </a:cubicBezTo>
                  <a:cubicBezTo>
                    <a:pt x="5387" y="527"/>
                    <a:pt x="5228" y="417"/>
                    <a:pt x="4972" y="319"/>
                  </a:cubicBezTo>
                  <a:cubicBezTo>
                    <a:pt x="4497" y="161"/>
                    <a:pt x="3656" y="27"/>
                    <a:pt x="2706" y="3"/>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4422471" y="2746275"/>
              <a:ext cx="176404" cy="43480"/>
            </a:xfrm>
            <a:custGeom>
              <a:rect b="b" l="l" r="r" t="t"/>
              <a:pathLst>
                <a:path extrusionOk="0" h="1331" w="5400">
                  <a:moveTo>
                    <a:pt x="13" y="1"/>
                  </a:moveTo>
                  <a:lnTo>
                    <a:pt x="1" y="732"/>
                  </a:lnTo>
                  <a:cubicBezTo>
                    <a:pt x="1" y="744"/>
                    <a:pt x="1" y="768"/>
                    <a:pt x="13" y="780"/>
                  </a:cubicBezTo>
                  <a:cubicBezTo>
                    <a:pt x="25" y="805"/>
                    <a:pt x="37" y="817"/>
                    <a:pt x="49" y="841"/>
                  </a:cubicBezTo>
                  <a:cubicBezTo>
                    <a:pt x="62" y="854"/>
                    <a:pt x="86" y="878"/>
                    <a:pt x="110" y="890"/>
                  </a:cubicBezTo>
                  <a:lnTo>
                    <a:pt x="122" y="902"/>
                  </a:lnTo>
                  <a:lnTo>
                    <a:pt x="147" y="915"/>
                  </a:lnTo>
                  <a:lnTo>
                    <a:pt x="183" y="939"/>
                  </a:lnTo>
                  <a:lnTo>
                    <a:pt x="208" y="951"/>
                  </a:lnTo>
                  <a:lnTo>
                    <a:pt x="317" y="1000"/>
                  </a:lnTo>
                  <a:lnTo>
                    <a:pt x="330" y="1000"/>
                  </a:lnTo>
                  <a:cubicBezTo>
                    <a:pt x="366" y="1012"/>
                    <a:pt x="403" y="1036"/>
                    <a:pt x="439" y="1049"/>
                  </a:cubicBezTo>
                  <a:lnTo>
                    <a:pt x="476" y="1061"/>
                  </a:lnTo>
                  <a:lnTo>
                    <a:pt x="573" y="1085"/>
                  </a:lnTo>
                  <a:lnTo>
                    <a:pt x="622" y="1097"/>
                  </a:lnTo>
                  <a:lnTo>
                    <a:pt x="744" y="1134"/>
                  </a:lnTo>
                  <a:lnTo>
                    <a:pt x="781" y="1146"/>
                  </a:lnTo>
                  <a:cubicBezTo>
                    <a:pt x="841" y="1158"/>
                    <a:pt x="902" y="1170"/>
                    <a:pt x="963" y="1183"/>
                  </a:cubicBezTo>
                  <a:lnTo>
                    <a:pt x="1000" y="1183"/>
                  </a:lnTo>
                  <a:lnTo>
                    <a:pt x="1146" y="1207"/>
                  </a:lnTo>
                  <a:lnTo>
                    <a:pt x="1207" y="1219"/>
                  </a:lnTo>
                  <a:lnTo>
                    <a:pt x="1353" y="1244"/>
                  </a:lnTo>
                  <a:lnTo>
                    <a:pt x="1426" y="1256"/>
                  </a:lnTo>
                  <a:lnTo>
                    <a:pt x="1597" y="1268"/>
                  </a:lnTo>
                  <a:lnTo>
                    <a:pt x="1634" y="1268"/>
                  </a:lnTo>
                  <a:lnTo>
                    <a:pt x="1853" y="1292"/>
                  </a:lnTo>
                  <a:lnTo>
                    <a:pt x="1926" y="1292"/>
                  </a:lnTo>
                  <a:lnTo>
                    <a:pt x="2097" y="1304"/>
                  </a:lnTo>
                  <a:lnTo>
                    <a:pt x="2182" y="1304"/>
                  </a:lnTo>
                  <a:lnTo>
                    <a:pt x="2353" y="1317"/>
                  </a:lnTo>
                  <a:lnTo>
                    <a:pt x="2426" y="1317"/>
                  </a:lnTo>
                  <a:lnTo>
                    <a:pt x="2682" y="1329"/>
                  </a:lnTo>
                  <a:cubicBezTo>
                    <a:pt x="2753" y="1330"/>
                    <a:pt x="2824" y="1331"/>
                    <a:pt x="2894" y="1331"/>
                  </a:cubicBezTo>
                  <a:cubicBezTo>
                    <a:pt x="4271" y="1331"/>
                    <a:pt x="5375" y="1106"/>
                    <a:pt x="5375" y="805"/>
                  </a:cubicBezTo>
                  <a:lnTo>
                    <a:pt x="5399" y="74"/>
                  </a:lnTo>
                  <a:lnTo>
                    <a:pt x="5399" y="74"/>
                  </a:lnTo>
                  <a:cubicBezTo>
                    <a:pt x="5388" y="380"/>
                    <a:pt x="4343" y="601"/>
                    <a:pt x="3000" y="601"/>
                  </a:cubicBezTo>
                  <a:cubicBezTo>
                    <a:pt x="2900" y="601"/>
                    <a:pt x="2797" y="600"/>
                    <a:pt x="2694" y="598"/>
                  </a:cubicBezTo>
                  <a:lnTo>
                    <a:pt x="2365" y="598"/>
                  </a:lnTo>
                  <a:cubicBezTo>
                    <a:pt x="2304" y="598"/>
                    <a:pt x="2243" y="586"/>
                    <a:pt x="2194" y="586"/>
                  </a:cubicBezTo>
                  <a:lnTo>
                    <a:pt x="2109" y="586"/>
                  </a:lnTo>
                  <a:lnTo>
                    <a:pt x="1938" y="573"/>
                  </a:lnTo>
                  <a:lnTo>
                    <a:pt x="1877" y="573"/>
                  </a:lnTo>
                  <a:lnTo>
                    <a:pt x="1646" y="549"/>
                  </a:lnTo>
                  <a:lnTo>
                    <a:pt x="1609" y="549"/>
                  </a:lnTo>
                  <a:lnTo>
                    <a:pt x="1439" y="525"/>
                  </a:lnTo>
                  <a:lnTo>
                    <a:pt x="1365" y="512"/>
                  </a:lnTo>
                  <a:lnTo>
                    <a:pt x="1231" y="500"/>
                  </a:lnTo>
                  <a:lnTo>
                    <a:pt x="1158" y="488"/>
                  </a:lnTo>
                  <a:lnTo>
                    <a:pt x="1012" y="451"/>
                  </a:lnTo>
                  <a:lnTo>
                    <a:pt x="976" y="451"/>
                  </a:lnTo>
                  <a:cubicBezTo>
                    <a:pt x="915" y="439"/>
                    <a:pt x="854" y="427"/>
                    <a:pt x="805" y="415"/>
                  </a:cubicBezTo>
                  <a:lnTo>
                    <a:pt x="768" y="415"/>
                  </a:lnTo>
                  <a:lnTo>
                    <a:pt x="646" y="378"/>
                  </a:lnTo>
                  <a:lnTo>
                    <a:pt x="598" y="366"/>
                  </a:lnTo>
                  <a:lnTo>
                    <a:pt x="500" y="330"/>
                  </a:lnTo>
                  <a:lnTo>
                    <a:pt x="452" y="317"/>
                  </a:lnTo>
                  <a:lnTo>
                    <a:pt x="354" y="281"/>
                  </a:lnTo>
                  <a:lnTo>
                    <a:pt x="330" y="281"/>
                  </a:lnTo>
                  <a:lnTo>
                    <a:pt x="232" y="232"/>
                  </a:lnTo>
                  <a:lnTo>
                    <a:pt x="208" y="220"/>
                  </a:lnTo>
                  <a:lnTo>
                    <a:pt x="147" y="183"/>
                  </a:lnTo>
                  <a:lnTo>
                    <a:pt x="122" y="171"/>
                  </a:lnTo>
                  <a:cubicBezTo>
                    <a:pt x="98" y="147"/>
                    <a:pt x="86" y="135"/>
                    <a:pt x="62" y="110"/>
                  </a:cubicBezTo>
                  <a:cubicBezTo>
                    <a:pt x="49" y="98"/>
                    <a:pt x="37" y="74"/>
                    <a:pt x="25" y="62"/>
                  </a:cubicBezTo>
                  <a:cubicBezTo>
                    <a:pt x="13" y="37"/>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4423288" y="2729091"/>
              <a:ext cx="175980" cy="37535"/>
            </a:xfrm>
            <a:custGeom>
              <a:rect b="b" l="l" r="r" t="t"/>
              <a:pathLst>
                <a:path extrusionOk="0" h="1149" w="5387">
                  <a:moveTo>
                    <a:pt x="2492" y="1"/>
                  </a:moveTo>
                  <a:cubicBezTo>
                    <a:pt x="1104" y="1"/>
                    <a:pt x="0" y="226"/>
                    <a:pt x="0" y="539"/>
                  </a:cubicBezTo>
                  <a:cubicBezTo>
                    <a:pt x="0" y="539"/>
                    <a:pt x="0" y="551"/>
                    <a:pt x="0" y="563"/>
                  </a:cubicBezTo>
                  <a:lnTo>
                    <a:pt x="0" y="575"/>
                  </a:lnTo>
                  <a:cubicBezTo>
                    <a:pt x="0" y="588"/>
                    <a:pt x="12" y="600"/>
                    <a:pt x="24" y="612"/>
                  </a:cubicBezTo>
                  <a:cubicBezTo>
                    <a:pt x="24" y="624"/>
                    <a:pt x="37" y="624"/>
                    <a:pt x="37" y="636"/>
                  </a:cubicBezTo>
                  <a:cubicBezTo>
                    <a:pt x="49" y="648"/>
                    <a:pt x="61" y="661"/>
                    <a:pt x="73" y="673"/>
                  </a:cubicBezTo>
                  <a:lnTo>
                    <a:pt x="85" y="685"/>
                  </a:lnTo>
                  <a:lnTo>
                    <a:pt x="146" y="722"/>
                  </a:lnTo>
                  <a:lnTo>
                    <a:pt x="171" y="746"/>
                  </a:lnTo>
                  <a:cubicBezTo>
                    <a:pt x="195" y="758"/>
                    <a:pt x="207" y="770"/>
                    <a:pt x="244" y="782"/>
                  </a:cubicBezTo>
                  <a:lnTo>
                    <a:pt x="268" y="795"/>
                  </a:lnTo>
                  <a:lnTo>
                    <a:pt x="353" y="831"/>
                  </a:lnTo>
                  <a:lnTo>
                    <a:pt x="390" y="843"/>
                  </a:lnTo>
                  <a:lnTo>
                    <a:pt x="487" y="880"/>
                  </a:lnTo>
                  <a:lnTo>
                    <a:pt x="536" y="892"/>
                  </a:lnTo>
                  <a:lnTo>
                    <a:pt x="646" y="929"/>
                  </a:lnTo>
                  <a:lnTo>
                    <a:pt x="695" y="941"/>
                  </a:lnTo>
                  <a:lnTo>
                    <a:pt x="816" y="965"/>
                  </a:lnTo>
                  <a:lnTo>
                    <a:pt x="877" y="977"/>
                  </a:lnTo>
                  <a:lnTo>
                    <a:pt x="999" y="1014"/>
                  </a:lnTo>
                  <a:lnTo>
                    <a:pt x="1060" y="1014"/>
                  </a:lnTo>
                  <a:lnTo>
                    <a:pt x="1206" y="1038"/>
                  </a:lnTo>
                  <a:lnTo>
                    <a:pt x="1280" y="1051"/>
                  </a:lnTo>
                  <a:lnTo>
                    <a:pt x="1426" y="1075"/>
                  </a:lnTo>
                  <a:lnTo>
                    <a:pt x="1487" y="1075"/>
                  </a:lnTo>
                  <a:lnTo>
                    <a:pt x="1657" y="1099"/>
                  </a:lnTo>
                  <a:lnTo>
                    <a:pt x="1718" y="1099"/>
                  </a:lnTo>
                  <a:lnTo>
                    <a:pt x="1901" y="1112"/>
                  </a:lnTo>
                  <a:lnTo>
                    <a:pt x="1950" y="1112"/>
                  </a:lnTo>
                  <a:cubicBezTo>
                    <a:pt x="2023" y="1124"/>
                    <a:pt x="2084" y="1136"/>
                    <a:pt x="2157" y="1136"/>
                  </a:cubicBezTo>
                  <a:lnTo>
                    <a:pt x="2169" y="1136"/>
                  </a:lnTo>
                  <a:cubicBezTo>
                    <a:pt x="2340" y="1136"/>
                    <a:pt x="2510" y="1148"/>
                    <a:pt x="2681" y="1148"/>
                  </a:cubicBezTo>
                  <a:lnTo>
                    <a:pt x="3692" y="1148"/>
                  </a:lnTo>
                  <a:lnTo>
                    <a:pt x="3839" y="1136"/>
                  </a:lnTo>
                  <a:lnTo>
                    <a:pt x="3924" y="1124"/>
                  </a:lnTo>
                  <a:cubicBezTo>
                    <a:pt x="3973" y="1124"/>
                    <a:pt x="4009" y="1112"/>
                    <a:pt x="4058" y="1112"/>
                  </a:cubicBezTo>
                  <a:lnTo>
                    <a:pt x="4143" y="1099"/>
                  </a:lnTo>
                  <a:lnTo>
                    <a:pt x="4289" y="1087"/>
                  </a:lnTo>
                  <a:lnTo>
                    <a:pt x="4375" y="1075"/>
                  </a:lnTo>
                  <a:lnTo>
                    <a:pt x="4484" y="1063"/>
                  </a:lnTo>
                  <a:lnTo>
                    <a:pt x="4558" y="1051"/>
                  </a:lnTo>
                  <a:lnTo>
                    <a:pt x="4667" y="1026"/>
                  </a:lnTo>
                  <a:lnTo>
                    <a:pt x="4740" y="1014"/>
                  </a:lnTo>
                  <a:lnTo>
                    <a:pt x="4838" y="990"/>
                  </a:lnTo>
                  <a:lnTo>
                    <a:pt x="4887" y="977"/>
                  </a:lnTo>
                  <a:cubicBezTo>
                    <a:pt x="4923" y="965"/>
                    <a:pt x="4948" y="953"/>
                    <a:pt x="4972" y="941"/>
                  </a:cubicBezTo>
                  <a:lnTo>
                    <a:pt x="5033" y="929"/>
                  </a:lnTo>
                  <a:lnTo>
                    <a:pt x="5106" y="904"/>
                  </a:lnTo>
                  <a:lnTo>
                    <a:pt x="5142" y="880"/>
                  </a:lnTo>
                  <a:lnTo>
                    <a:pt x="5203" y="856"/>
                  </a:lnTo>
                  <a:lnTo>
                    <a:pt x="5240" y="831"/>
                  </a:lnTo>
                  <a:cubicBezTo>
                    <a:pt x="5264" y="819"/>
                    <a:pt x="5277" y="819"/>
                    <a:pt x="5289" y="807"/>
                  </a:cubicBezTo>
                  <a:lnTo>
                    <a:pt x="5313" y="782"/>
                  </a:lnTo>
                  <a:cubicBezTo>
                    <a:pt x="5325" y="770"/>
                    <a:pt x="5337" y="758"/>
                    <a:pt x="5350" y="746"/>
                  </a:cubicBezTo>
                  <a:lnTo>
                    <a:pt x="5362" y="722"/>
                  </a:lnTo>
                  <a:cubicBezTo>
                    <a:pt x="5374" y="709"/>
                    <a:pt x="5374" y="709"/>
                    <a:pt x="5386" y="697"/>
                  </a:cubicBezTo>
                  <a:cubicBezTo>
                    <a:pt x="5386" y="685"/>
                    <a:pt x="5386" y="685"/>
                    <a:pt x="5386" y="685"/>
                  </a:cubicBezTo>
                  <a:cubicBezTo>
                    <a:pt x="5386" y="673"/>
                    <a:pt x="5386" y="661"/>
                    <a:pt x="5386" y="648"/>
                  </a:cubicBezTo>
                  <a:cubicBezTo>
                    <a:pt x="5386" y="527"/>
                    <a:pt x="5228" y="417"/>
                    <a:pt x="4960" y="332"/>
                  </a:cubicBezTo>
                  <a:cubicBezTo>
                    <a:pt x="4484" y="161"/>
                    <a:pt x="3656" y="27"/>
                    <a:pt x="2705" y="3"/>
                  </a:cubicBezTo>
                  <a:cubicBezTo>
                    <a:pt x="2633"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4419695" y="2718801"/>
              <a:ext cx="176372" cy="43154"/>
            </a:xfrm>
            <a:custGeom>
              <a:rect b="b" l="l" r="r" t="t"/>
              <a:pathLst>
                <a:path extrusionOk="0" h="1321" w="5399">
                  <a:moveTo>
                    <a:pt x="5399" y="74"/>
                  </a:moveTo>
                  <a:lnTo>
                    <a:pt x="5399" y="78"/>
                  </a:lnTo>
                  <a:lnTo>
                    <a:pt x="5399" y="78"/>
                  </a:lnTo>
                  <a:cubicBezTo>
                    <a:pt x="5399" y="77"/>
                    <a:pt x="5399" y="75"/>
                    <a:pt x="5399" y="74"/>
                  </a:cubicBezTo>
                  <a:close/>
                  <a:moveTo>
                    <a:pt x="25" y="1"/>
                  </a:moveTo>
                  <a:lnTo>
                    <a:pt x="13" y="720"/>
                  </a:lnTo>
                  <a:cubicBezTo>
                    <a:pt x="0" y="744"/>
                    <a:pt x="0" y="781"/>
                    <a:pt x="13" y="805"/>
                  </a:cubicBezTo>
                  <a:cubicBezTo>
                    <a:pt x="25" y="817"/>
                    <a:pt x="37" y="842"/>
                    <a:pt x="49" y="854"/>
                  </a:cubicBezTo>
                  <a:cubicBezTo>
                    <a:pt x="73" y="878"/>
                    <a:pt x="86" y="890"/>
                    <a:pt x="110" y="903"/>
                  </a:cubicBezTo>
                  <a:lnTo>
                    <a:pt x="122" y="915"/>
                  </a:lnTo>
                  <a:lnTo>
                    <a:pt x="147" y="927"/>
                  </a:lnTo>
                  <a:lnTo>
                    <a:pt x="183" y="951"/>
                  </a:lnTo>
                  <a:lnTo>
                    <a:pt x="207" y="976"/>
                  </a:lnTo>
                  <a:cubicBezTo>
                    <a:pt x="244" y="988"/>
                    <a:pt x="281" y="1000"/>
                    <a:pt x="317" y="1024"/>
                  </a:cubicBezTo>
                  <a:lnTo>
                    <a:pt x="329" y="1024"/>
                  </a:lnTo>
                  <a:lnTo>
                    <a:pt x="439" y="1061"/>
                  </a:lnTo>
                  <a:lnTo>
                    <a:pt x="476" y="1073"/>
                  </a:lnTo>
                  <a:lnTo>
                    <a:pt x="573" y="1097"/>
                  </a:lnTo>
                  <a:lnTo>
                    <a:pt x="622" y="1122"/>
                  </a:lnTo>
                  <a:lnTo>
                    <a:pt x="744" y="1146"/>
                  </a:lnTo>
                  <a:lnTo>
                    <a:pt x="780" y="1158"/>
                  </a:lnTo>
                  <a:lnTo>
                    <a:pt x="963" y="1195"/>
                  </a:lnTo>
                  <a:lnTo>
                    <a:pt x="1000" y="1207"/>
                  </a:lnTo>
                  <a:lnTo>
                    <a:pt x="1158" y="1232"/>
                  </a:lnTo>
                  <a:lnTo>
                    <a:pt x="1219" y="1244"/>
                  </a:lnTo>
                  <a:lnTo>
                    <a:pt x="1365" y="1268"/>
                  </a:lnTo>
                  <a:lnTo>
                    <a:pt x="1426" y="1256"/>
                  </a:lnTo>
                  <a:cubicBezTo>
                    <a:pt x="1487" y="1256"/>
                    <a:pt x="1548" y="1280"/>
                    <a:pt x="1609" y="1280"/>
                  </a:cubicBezTo>
                  <a:lnTo>
                    <a:pt x="1645" y="1280"/>
                  </a:lnTo>
                  <a:lnTo>
                    <a:pt x="1865" y="1292"/>
                  </a:lnTo>
                  <a:lnTo>
                    <a:pt x="1938" y="1292"/>
                  </a:lnTo>
                  <a:lnTo>
                    <a:pt x="2109" y="1317"/>
                  </a:lnTo>
                  <a:lnTo>
                    <a:pt x="2681" y="1317"/>
                  </a:lnTo>
                  <a:cubicBezTo>
                    <a:pt x="2785" y="1319"/>
                    <a:pt x="2887" y="1321"/>
                    <a:pt x="2988" y="1321"/>
                  </a:cubicBezTo>
                  <a:cubicBezTo>
                    <a:pt x="4332" y="1321"/>
                    <a:pt x="5387" y="1099"/>
                    <a:pt x="5387" y="793"/>
                  </a:cubicBezTo>
                  <a:lnTo>
                    <a:pt x="5399" y="78"/>
                  </a:lnTo>
                  <a:lnTo>
                    <a:pt x="5399" y="78"/>
                  </a:lnTo>
                  <a:cubicBezTo>
                    <a:pt x="5389" y="372"/>
                    <a:pt x="4331" y="602"/>
                    <a:pt x="2998" y="602"/>
                  </a:cubicBezTo>
                  <a:cubicBezTo>
                    <a:pt x="2902" y="602"/>
                    <a:pt x="2804" y="600"/>
                    <a:pt x="2706" y="598"/>
                  </a:cubicBezTo>
                  <a:lnTo>
                    <a:pt x="2377" y="598"/>
                  </a:lnTo>
                  <a:cubicBezTo>
                    <a:pt x="2316" y="586"/>
                    <a:pt x="2255" y="586"/>
                    <a:pt x="2206" y="586"/>
                  </a:cubicBezTo>
                  <a:lnTo>
                    <a:pt x="2121" y="586"/>
                  </a:lnTo>
                  <a:lnTo>
                    <a:pt x="1950" y="573"/>
                  </a:lnTo>
                  <a:lnTo>
                    <a:pt x="1877" y="573"/>
                  </a:lnTo>
                  <a:lnTo>
                    <a:pt x="1658" y="549"/>
                  </a:lnTo>
                  <a:lnTo>
                    <a:pt x="1621" y="549"/>
                  </a:lnTo>
                  <a:cubicBezTo>
                    <a:pt x="1560" y="549"/>
                    <a:pt x="1499" y="537"/>
                    <a:pt x="1438" y="525"/>
                  </a:cubicBezTo>
                  <a:lnTo>
                    <a:pt x="1377" y="525"/>
                  </a:lnTo>
                  <a:lnTo>
                    <a:pt x="1231" y="500"/>
                  </a:lnTo>
                  <a:lnTo>
                    <a:pt x="1170" y="488"/>
                  </a:lnTo>
                  <a:lnTo>
                    <a:pt x="1024" y="464"/>
                  </a:lnTo>
                  <a:lnTo>
                    <a:pt x="987" y="452"/>
                  </a:lnTo>
                  <a:cubicBezTo>
                    <a:pt x="926" y="439"/>
                    <a:pt x="866" y="427"/>
                    <a:pt x="805" y="415"/>
                  </a:cubicBezTo>
                  <a:lnTo>
                    <a:pt x="768" y="403"/>
                  </a:lnTo>
                  <a:lnTo>
                    <a:pt x="646" y="379"/>
                  </a:lnTo>
                  <a:lnTo>
                    <a:pt x="597" y="354"/>
                  </a:lnTo>
                  <a:lnTo>
                    <a:pt x="500" y="330"/>
                  </a:lnTo>
                  <a:lnTo>
                    <a:pt x="463" y="318"/>
                  </a:lnTo>
                  <a:lnTo>
                    <a:pt x="354" y="281"/>
                  </a:lnTo>
                  <a:lnTo>
                    <a:pt x="342" y="281"/>
                  </a:lnTo>
                  <a:cubicBezTo>
                    <a:pt x="305" y="257"/>
                    <a:pt x="268" y="244"/>
                    <a:pt x="232" y="232"/>
                  </a:cubicBezTo>
                  <a:lnTo>
                    <a:pt x="207" y="208"/>
                  </a:lnTo>
                  <a:cubicBezTo>
                    <a:pt x="195" y="196"/>
                    <a:pt x="171" y="184"/>
                    <a:pt x="147" y="171"/>
                  </a:cubicBezTo>
                  <a:lnTo>
                    <a:pt x="134" y="159"/>
                  </a:lnTo>
                  <a:cubicBezTo>
                    <a:pt x="110" y="147"/>
                    <a:pt x="86" y="135"/>
                    <a:pt x="73" y="110"/>
                  </a:cubicBezTo>
                  <a:cubicBezTo>
                    <a:pt x="61" y="98"/>
                    <a:pt x="49" y="74"/>
                    <a:pt x="37" y="62"/>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420479" y="2701617"/>
              <a:ext cx="176404" cy="37535"/>
            </a:xfrm>
            <a:custGeom>
              <a:rect b="b" l="l" r="r" t="t"/>
              <a:pathLst>
                <a:path extrusionOk="0" h="1149" w="5400">
                  <a:moveTo>
                    <a:pt x="2504" y="1"/>
                  </a:moveTo>
                  <a:cubicBezTo>
                    <a:pt x="1116" y="1"/>
                    <a:pt x="13" y="225"/>
                    <a:pt x="13" y="527"/>
                  </a:cubicBezTo>
                  <a:cubicBezTo>
                    <a:pt x="1" y="539"/>
                    <a:pt x="1" y="551"/>
                    <a:pt x="13" y="563"/>
                  </a:cubicBezTo>
                  <a:lnTo>
                    <a:pt x="13" y="575"/>
                  </a:lnTo>
                  <a:cubicBezTo>
                    <a:pt x="13" y="588"/>
                    <a:pt x="25" y="600"/>
                    <a:pt x="25" y="612"/>
                  </a:cubicBezTo>
                  <a:cubicBezTo>
                    <a:pt x="25" y="612"/>
                    <a:pt x="37" y="624"/>
                    <a:pt x="37" y="624"/>
                  </a:cubicBezTo>
                  <a:cubicBezTo>
                    <a:pt x="49" y="636"/>
                    <a:pt x="62" y="649"/>
                    <a:pt x="74" y="661"/>
                  </a:cubicBezTo>
                  <a:lnTo>
                    <a:pt x="98" y="685"/>
                  </a:lnTo>
                  <a:lnTo>
                    <a:pt x="147" y="722"/>
                  </a:lnTo>
                  <a:lnTo>
                    <a:pt x="171" y="734"/>
                  </a:lnTo>
                  <a:cubicBezTo>
                    <a:pt x="196" y="746"/>
                    <a:pt x="220" y="758"/>
                    <a:pt x="244" y="770"/>
                  </a:cubicBezTo>
                  <a:lnTo>
                    <a:pt x="269" y="795"/>
                  </a:lnTo>
                  <a:lnTo>
                    <a:pt x="354" y="819"/>
                  </a:lnTo>
                  <a:lnTo>
                    <a:pt x="391" y="844"/>
                  </a:lnTo>
                  <a:lnTo>
                    <a:pt x="488" y="868"/>
                  </a:lnTo>
                  <a:lnTo>
                    <a:pt x="537" y="892"/>
                  </a:lnTo>
                  <a:cubicBezTo>
                    <a:pt x="573" y="905"/>
                    <a:pt x="610" y="905"/>
                    <a:pt x="647" y="917"/>
                  </a:cubicBezTo>
                  <a:lnTo>
                    <a:pt x="695" y="929"/>
                  </a:lnTo>
                  <a:lnTo>
                    <a:pt x="817" y="965"/>
                  </a:lnTo>
                  <a:lnTo>
                    <a:pt x="878" y="978"/>
                  </a:lnTo>
                  <a:lnTo>
                    <a:pt x="1012" y="1002"/>
                  </a:lnTo>
                  <a:lnTo>
                    <a:pt x="1073" y="1014"/>
                  </a:lnTo>
                  <a:lnTo>
                    <a:pt x="1207" y="1039"/>
                  </a:lnTo>
                  <a:lnTo>
                    <a:pt x="1280" y="1051"/>
                  </a:lnTo>
                  <a:lnTo>
                    <a:pt x="1426" y="1075"/>
                  </a:lnTo>
                  <a:lnTo>
                    <a:pt x="1500" y="1075"/>
                  </a:lnTo>
                  <a:lnTo>
                    <a:pt x="1658" y="1099"/>
                  </a:lnTo>
                  <a:lnTo>
                    <a:pt x="1719" y="1099"/>
                  </a:lnTo>
                  <a:lnTo>
                    <a:pt x="1902" y="1112"/>
                  </a:lnTo>
                  <a:lnTo>
                    <a:pt x="1950" y="1112"/>
                  </a:lnTo>
                  <a:cubicBezTo>
                    <a:pt x="2024" y="1124"/>
                    <a:pt x="2085" y="1124"/>
                    <a:pt x="2158" y="1124"/>
                  </a:cubicBezTo>
                  <a:lnTo>
                    <a:pt x="2182" y="1124"/>
                  </a:lnTo>
                  <a:cubicBezTo>
                    <a:pt x="2340" y="1136"/>
                    <a:pt x="2511" y="1148"/>
                    <a:pt x="2682" y="1148"/>
                  </a:cubicBezTo>
                  <a:lnTo>
                    <a:pt x="3474" y="1148"/>
                  </a:lnTo>
                  <a:lnTo>
                    <a:pt x="3644" y="1136"/>
                  </a:lnTo>
                  <a:lnTo>
                    <a:pt x="3717" y="1136"/>
                  </a:lnTo>
                  <a:lnTo>
                    <a:pt x="3876" y="1124"/>
                  </a:lnTo>
                  <a:lnTo>
                    <a:pt x="3961" y="1124"/>
                  </a:lnTo>
                  <a:lnTo>
                    <a:pt x="4095" y="1112"/>
                  </a:lnTo>
                  <a:lnTo>
                    <a:pt x="4180" y="1099"/>
                  </a:lnTo>
                  <a:lnTo>
                    <a:pt x="4302" y="1087"/>
                  </a:lnTo>
                  <a:lnTo>
                    <a:pt x="4375" y="1075"/>
                  </a:lnTo>
                  <a:lnTo>
                    <a:pt x="4497" y="1063"/>
                  </a:lnTo>
                  <a:lnTo>
                    <a:pt x="4570" y="1051"/>
                  </a:lnTo>
                  <a:lnTo>
                    <a:pt x="4680" y="1026"/>
                  </a:lnTo>
                  <a:lnTo>
                    <a:pt x="4741" y="1014"/>
                  </a:lnTo>
                  <a:lnTo>
                    <a:pt x="4839" y="990"/>
                  </a:lnTo>
                  <a:lnTo>
                    <a:pt x="4899" y="965"/>
                  </a:lnTo>
                  <a:lnTo>
                    <a:pt x="4985" y="941"/>
                  </a:lnTo>
                  <a:lnTo>
                    <a:pt x="5034" y="929"/>
                  </a:lnTo>
                  <a:lnTo>
                    <a:pt x="5107" y="905"/>
                  </a:lnTo>
                  <a:lnTo>
                    <a:pt x="5155" y="880"/>
                  </a:lnTo>
                  <a:cubicBezTo>
                    <a:pt x="5180" y="868"/>
                    <a:pt x="5192" y="856"/>
                    <a:pt x="5216" y="856"/>
                  </a:cubicBezTo>
                  <a:lnTo>
                    <a:pt x="5253" y="831"/>
                  </a:lnTo>
                  <a:lnTo>
                    <a:pt x="5302" y="795"/>
                  </a:lnTo>
                  <a:lnTo>
                    <a:pt x="5326" y="783"/>
                  </a:lnTo>
                  <a:lnTo>
                    <a:pt x="5363" y="746"/>
                  </a:lnTo>
                  <a:cubicBezTo>
                    <a:pt x="5363" y="734"/>
                    <a:pt x="5375" y="734"/>
                    <a:pt x="5375" y="722"/>
                  </a:cubicBezTo>
                  <a:cubicBezTo>
                    <a:pt x="5387" y="710"/>
                    <a:pt x="5387" y="697"/>
                    <a:pt x="5387" y="685"/>
                  </a:cubicBezTo>
                  <a:cubicBezTo>
                    <a:pt x="5399" y="673"/>
                    <a:pt x="5399" y="661"/>
                    <a:pt x="5387" y="649"/>
                  </a:cubicBezTo>
                  <a:cubicBezTo>
                    <a:pt x="5399" y="527"/>
                    <a:pt x="5241" y="417"/>
                    <a:pt x="4973" y="320"/>
                  </a:cubicBezTo>
                  <a:cubicBezTo>
                    <a:pt x="4497" y="161"/>
                    <a:pt x="3669" y="27"/>
                    <a:pt x="2718" y="3"/>
                  </a:cubicBezTo>
                  <a:cubicBezTo>
                    <a:pt x="2646" y="2"/>
                    <a:pt x="2575" y="1"/>
                    <a:pt x="2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416101" y="2691327"/>
              <a:ext cx="176797" cy="43840"/>
            </a:xfrm>
            <a:custGeom>
              <a:rect b="b" l="l" r="r" t="t"/>
              <a:pathLst>
                <a:path extrusionOk="0" h="1342" w="5412">
                  <a:moveTo>
                    <a:pt x="25" y="1"/>
                  </a:moveTo>
                  <a:lnTo>
                    <a:pt x="1" y="720"/>
                  </a:lnTo>
                  <a:cubicBezTo>
                    <a:pt x="1" y="756"/>
                    <a:pt x="1" y="781"/>
                    <a:pt x="13" y="805"/>
                  </a:cubicBezTo>
                  <a:cubicBezTo>
                    <a:pt x="25" y="830"/>
                    <a:pt x="37" y="854"/>
                    <a:pt x="49" y="866"/>
                  </a:cubicBezTo>
                  <a:cubicBezTo>
                    <a:pt x="74" y="878"/>
                    <a:pt x="86" y="903"/>
                    <a:pt x="110" y="915"/>
                  </a:cubicBezTo>
                  <a:lnTo>
                    <a:pt x="123" y="927"/>
                  </a:lnTo>
                  <a:lnTo>
                    <a:pt x="147" y="939"/>
                  </a:lnTo>
                  <a:lnTo>
                    <a:pt x="183" y="964"/>
                  </a:lnTo>
                  <a:lnTo>
                    <a:pt x="208" y="976"/>
                  </a:lnTo>
                  <a:cubicBezTo>
                    <a:pt x="244" y="1000"/>
                    <a:pt x="281" y="1012"/>
                    <a:pt x="317" y="1025"/>
                  </a:cubicBezTo>
                  <a:lnTo>
                    <a:pt x="330" y="1037"/>
                  </a:lnTo>
                  <a:lnTo>
                    <a:pt x="439" y="1073"/>
                  </a:lnTo>
                  <a:lnTo>
                    <a:pt x="476" y="1085"/>
                  </a:lnTo>
                  <a:lnTo>
                    <a:pt x="573" y="1122"/>
                  </a:lnTo>
                  <a:lnTo>
                    <a:pt x="622" y="1134"/>
                  </a:lnTo>
                  <a:lnTo>
                    <a:pt x="744" y="1171"/>
                  </a:lnTo>
                  <a:lnTo>
                    <a:pt x="781" y="1171"/>
                  </a:lnTo>
                  <a:lnTo>
                    <a:pt x="963" y="1220"/>
                  </a:lnTo>
                  <a:lnTo>
                    <a:pt x="1000" y="1220"/>
                  </a:lnTo>
                  <a:lnTo>
                    <a:pt x="1158" y="1244"/>
                  </a:lnTo>
                  <a:lnTo>
                    <a:pt x="1219" y="1256"/>
                  </a:lnTo>
                  <a:lnTo>
                    <a:pt x="1365" y="1268"/>
                  </a:lnTo>
                  <a:lnTo>
                    <a:pt x="1426" y="1280"/>
                  </a:lnTo>
                  <a:lnTo>
                    <a:pt x="1609" y="1305"/>
                  </a:lnTo>
                  <a:lnTo>
                    <a:pt x="1646" y="1305"/>
                  </a:lnTo>
                  <a:lnTo>
                    <a:pt x="1865" y="1329"/>
                  </a:lnTo>
                  <a:lnTo>
                    <a:pt x="1938" y="1329"/>
                  </a:lnTo>
                  <a:lnTo>
                    <a:pt x="2109" y="1341"/>
                  </a:lnTo>
                  <a:lnTo>
                    <a:pt x="2182" y="1341"/>
                  </a:lnTo>
                  <a:lnTo>
                    <a:pt x="2365" y="1317"/>
                  </a:lnTo>
                  <a:lnTo>
                    <a:pt x="2438" y="1317"/>
                  </a:lnTo>
                  <a:lnTo>
                    <a:pt x="2694" y="1329"/>
                  </a:lnTo>
                  <a:cubicBezTo>
                    <a:pt x="2766" y="1330"/>
                    <a:pt x="2837" y="1331"/>
                    <a:pt x="2908" y="1331"/>
                  </a:cubicBezTo>
                  <a:cubicBezTo>
                    <a:pt x="4294" y="1331"/>
                    <a:pt x="5387" y="1107"/>
                    <a:pt x="5399" y="805"/>
                  </a:cubicBezTo>
                  <a:lnTo>
                    <a:pt x="5411" y="74"/>
                  </a:lnTo>
                  <a:lnTo>
                    <a:pt x="5411" y="74"/>
                  </a:lnTo>
                  <a:cubicBezTo>
                    <a:pt x="5400" y="380"/>
                    <a:pt x="4355" y="602"/>
                    <a:pt x="3013" y="602"/>
                  </a:cubicBezTo>
                  <a:cubicBezTo>
                    <a:pt x="2912" y="602"/>
                    <a:pt x="2810" y="601"/>
                    <a:pt x="2706" y="598"/>
                  </a:cubicBezTo>
                  <a:lnTo>
                    <a:pt x="2377" y="598"/>
                  </a:lnTo>
                  <a:cubicBezTo>
                    <a:pt x="2316" y="586"/>
                    <a:pt x="2267" y="586"/>
                    <a:pt x="2206" y="586"/>
                  </a:cubicBezTo>
                  <a:lnTo>
                    <a:pt x="2121" y="586"/>
                  </a:lnTo>
                  <a:lnTo>
                    <a:pt x="1950" y="574"/>
                  </a:lnTo>
                  <a:lnTo>
                    <a:pt x="1889" y="574"/>
                  </a:lnTo>
                  <a:lnTo>
                    <a:pt x="1658" y="549"/>
                  </a:lnTo>
                  <a:lnTo>
                    <a:pt x="1634" y="549"/>
                  </a:lnTo>
                  <a:lnTo>
                    <a:pt x="1451" y="525"/>
                  </a:lnTo>
                  <a:lnTo>
                    <a:pt x="1378" y="513"/>
                  </a:lnTo>
                  <a:lnTo>
                    <a:pt x="1244" y="501"/>
                  </a:lnTo>
                  <a:lnTo>
                    <a:pt x="1171" y="488"/>
                  </a:lnTo>
                  <a:lnTo>
                    <a:pt x="1024" y="464"/>
                  </a:lnTo>
                  <a:lnTo>
                    <a:pt x="976" y="464"/>
                  </a:lnTo>
                  <a:lnTo>
                    <a:pt x="805" y="415"/>
                  </a:lnTo>
                  <a:lnTo>
                    <a:pt x="768" y="415"/>
                  </a:lnTo>
                  <a:lnTo>
                    <a:pt x="647" y="379"/>
                  </a:lnTo>
                  <a:lnTo>
                    <a:pt x="598" y="367"/>
                  </a:lnTo>
                  <a:lnTo>
                    <a:pt x="500" y="330"/>
                  </a:lnTo>
                  <a:lnTo>
                    <a:pt x="452" y="318"/>
                  </a:lnTo>
                  <a:lnTo>
                    <a:pt x="354" y="281"/>
                  </a:lnTo>
                  <a:lnTo>
                    <a:pt x="330" y="269"/>
                  </a:lnTo>
                  <a:cubicBezTo>
                    <a:pt x="293" y="257"/>
                    <a:pt x="269" y="245"/>
                    <a:pt x="232" y="220"/>
                  </a:cubicBezTo>
                  <a:lnTo>
                    <a:pt x="208" y="208"/>
                  </a:lnTo>
                  <a:cubicBezTo>
                    <a:pt x="183" y="196"/>
                    <a:pt x="171" y="184"/>
                    <a:pt x="147" y="172"/>
                  </a:cubicBezTo>
                  <a:lnTo>
                    <a:pt x="135" y="159"/>
                  </a:lnTo>
                  <a:cubicBezTo>
                    <a:pt x="110" y="147"/>
                    <a:pt x="86" y="123"/>
                    <a:pt x="74" y="111"/>
                  </a:cubicBezTo>
                  <a:cubicBezTo>
                    <a:pt x="49" y="98"/>
                    <a:pt x="37" y="74"/>
                    <a:pt x="37" y="50"/>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416918" y="2674110"/>
              <a:ext cx="175980" cy="37568"/>
            </a:xfrm>
            <a:custGeom>
              <a:rect b="b" l="l" r="r" t="t"/>
              <a:pathLst>
                <a:path extrusionOk="0" h="1150" w="5387">
                  <a:moveTo>
                    <a:pt x="2411" y="0"/>
                  </a:moveTo>
                  <a:cubicBezTo>
                    <a:pt x="1063" y="0"/>
                    <a:pt x="11" y="232"/>
                    <a:pt x="0" y="528"/>
                  </a:cubicBezTo>
                  <a:cubicBezTo>
                    <a:pt x="0" y="540"/>
                    <a:pt x="0" y="552"/>
                    <a:pt x="0" y="564"/>
                  </a:cubicBezTo>
                  <a:cubicBezTo>
                    <a:pt x="12" y="589"/>
                    <a:pt x="12" y="601"/>
                    <a:pt x="24" y="625"/>
                  </a:cubicBezTo>
                  <a:cubicBezTo>
                    <a:pt x="24" y="625"/>
                    <a:pt x="37" y="638"/>
                    <a:pt x="37" y="638"/>
                  </a:cubicBezTo>
                  <a:cubicBezTo>
                    <a:pt x="49" y="662"/>
                    <a:pt x="61" y="674"/>
                    <a:pt x="73" y="674"/>
                  </a:cubicBezTo>
                  <a:lnTo>
                    <a:pt x="98" y="699"/>
                  </a:lnTo>
                  <a:lnTo>
                    <a:pt x="146" y="735"/>
                  </a:lnTo>
                  <a:lnTo>
                    <a:pt x="171" y="747"/>
                  </a:lnTo>
                  <a:lnTo>
                    <a:pt x="244" y="784"/>
                  </a:lnTo>
                  <a:lnTo>
                    <a:pt x="268" y="808"/>
                  </a:lnTo>
                  <a:lnTo>
                    <a:pt x="353" y="845"/>
                  </a:lnTo>
                  <a:lnTo>
                    <a:pt x="390" y="857"/>
                  </a:lnTo>
                  <a:lnTo>
                    <a:pt x="487" y="894"/>
                  </a:lnTo>
                  <a:lnTo>
                    <a:pt x="536" y="906"/>
                  </a:lnTo>
                  <a:cubicBezTo>
                    <a:pt x="573" y="918"/>
                    <a:pt x="609" y="930"/>
                    <a:pt x="646" y="930"/>
                  </a:cubicBezTo>
                  <a:lnTo>
                    <a:pt x="695" y="942"/>
                  </a:lnTo>
                  <a:lnTo>
                    <a:pt x="816" y="979"/>
                  </a:lnTo>
                  <a:lnTo>
                    <a:pt x="877" y="991"/>
                  </a:lnTo>
                  <a:lnTo>
                    <a:pt x="1011" y="1015"/>
                  </a:lnTo>
                  <a:lnTo>
                    <a:pt x="1072" y="1028"/>
                  </a:lnTo>
                  <a:lnTo>
                    <a:pt x="1206" y="1052"/>
                  </a:lnTo>
                  <a:lnTo>
                    <a:pt x="1280" y="1064"/>
                  </a:lnTo>
                  <a:lnTo>
                    <a:pt x="1426" y="1088"/>
                  </a:lnTo>
                  <a:lnTo>
                    <a:pt x="1487" y="1088"/>
                  </a:lnTo>
                  <a:lnTo>
                    <a:pt x="1657" y="1113"/>
                  </a:lnTo>
                  <a:lnTo>
                    <a:pt x="1974" y="1113"/>
                  </a:lnTo>
                  <a:cubicBezTo>
                    <a:pt x="2035" y="1113"/>
                    <a:pt x="2096" y="1125"/>
                    <a:pt x="2169" y="1125"/>
                  </a:cubicBezTo>
                  <a:lnTo>
                    <a:pt x="2194" y="1125"/>
                  </a:lnTo>
                  <a:cubicBezTo>
                    <a:pt x="2352" y="1137"/>
                    <a:pt x="2523" y="1149"/>
                    <a:pt x="2693" y="1149"/>
                  </a:cubicBezTo>
                  <a:lnTo>
                    <a:pt x="3473" y="1149"/>
                  </a:lnTo>
                  <a:lnTo>
                    <a:pt x="3631" y="1137"/>
                  </a:lnTo>
                  <a:lnTo>
                    <a:pt x="3717" y="1137"/>
                  </a:lnTo>
                  <a:lnTo>
                    <a:pt x="3863" y="1125"/>
                  </a:lnTo>
                  <a:lnTo>
                    <a:pt x="3948" y="1125"/>
                  </a:lnTo>
                  <a:lnTo>
                    <a:pt x="4082" y="1113"/>
                  </a:lnTo>
                  <a:lnTo>
                    <a:pt x="4168" y="1101"/>
                  </a:lnTo>
                  <a:lnTo>
                    <a:pt x="4302" y="1088"/>
                  </a:lnTo>
                  <a:lnTo>
                    <a:pt x="4375" y="1076"/>
                  </a:lnTo>
                  <a:lnTo>
                    <a:pt x="4497" y="1052"/>
                  </a:lnTo>
                  <a:lnTo>
                    <a:pt x="4570" y="1040"/>
                  </a:lnTo>
                  <a:lnTo>
                    <a:pt x="4679" y="1028"/>
                  </a:lnTo>
                  <a:lnTo>
                    <a:pt x="4740" y="1003"/>
                  </a:lnTo>
                  <a:lnTo>
                    <a:pt x="4838" y="979"/>
                  </a:lnTo>
                  <a:lnTo>
                    <a:pt x="4899" y="967"/>
                  </a:lnTo>
                  <a:lnTo>
                    <a:pt x="4984" y="942"/>
                  </a:lnTo>
                  <a:lnTo>
                    <a:pt x="5033" y="930"/>
                  </a:lnTo>
                  <a:lnTo>
                    <a:pt x="5106" y="894"/>
                  </a:lnTo>
                  <a:lnTo>
                    <a:pt x="5155" y="881"/>
                  </a:lnTo>
                  <a:cubicBezTo>
                    <a:pt x="5167" y="869"/>
                    <a:pt x="5191" y="857"/>
                    <a:pt x="5216" y="845"/>
                  </a:cubicBezTo>
                  <a:lnTo>
                    <a:pt x="5252" y="833"/>
                  </a:lnTo>
                  <a:lnTo>
                    <a:pt x="5289" y="796"/>
                  </a:lnTo>
                  <a:lnTo>
                    <a:pt x="5325" y="772"/>
                  </a:lnTo>
                  <a:lnTo>
                    <a:pt x="5350" y="747"/>
                  </a:lnTo>
                  <a:cubicBezTo>
                    <a:pt x="5362" y="735"/>
                    <a:pt x="5362" y="723"/>
                    <a:pt x="5374" y="723"/>
                  </a:cubicBezTo>
                  <a:cubicBezTo>
                    <a:pt x="5374" y="711"/>
                    <a:pt x="5386" y="699"/>
                    <a:pt x="5386" y="686"/>
                  </a:cubicBezTo>
                  <a:cubicBezTo>
                    <a:pt x="5386" y="686"/>
                    <a:pt x="5386" y="686"/>
                    <a:pt x="5386" y="674"/>
                  </a:cubicBezTo>
                  <a:cubicBezTo>
                    <a:pt x="5386" y="662"/>
                    <a:pt x="5386" y="650"/>
                    <a:pt x="5386" y="638"/>
                  </a:cubicBezTo>
                  <a:cubicBezTo>
                    <a:pt x="5386" y="528"/>
                    <a:pt x="5240" y="418"/>
                    <a:pt x="4972" y="321"/>
                  </a:cubicBezTo>
                  <a:cubicBezTo>
                    <a:pt x="4497" y="150"/>
                    <a:pt x="3656" y="28"/>
                    <a:pt x="2705" y="4"/>
                  </a:cubicBezTo>
                  <a:cubicBezTo>
                    <a:pt x="2606" y="1"/>
                    <a:pt x="2508" y="0"/>
                    <a:pt x="2411"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4420479" y="2663885"/>
              <a:ext cx="176404" cy="43056"/>
            </a:xfrm>
            <a:custGeom>
              <a:rect b="b" l="l" r="r" t="t"/>
              <a:pathLst>
                <a:path extrusionOk="0" h="1318" w="5400">
                  <a:moveTo>
                    <a:pt x="25" y="0"/>
                  </a:moveTo>
                  <a:cubicBezTo>
                    <a:pt x="18" y="7"/>
                    <a:pt x="19" y="19"/>
                    <a:pt x="24" y="30"/>
                  </a:cubicBezTo>
                  <a:lnTo>
                    <a:pt x="24" y="30"/>
                  </a:lnTo>
                  <a:lnTo>
                    <a:pt x="25" y="0"/>
                  </a:lnTo>
                  <a:close/>
                  <a:moveTo>
                    <a:pt x="5399" y="73"/>
                  </a:moveTo>
                  <a:lnTo>
                    <a:pt x="5399" y="77"/>
                  </a:lnTo>
                  <a:lnTo>
                    <a:pt x="5399" y="77"/>
                  </a:lnTo>
                  <a:cubicBezTo>
                    <a:pt x="5399" y="76"/>
                    <a:pt x="5399" y="75"/>
                    <a:pt x="5399" y="73"/>
                  </a:cubicBezTo>
                  <a:close/>
                  <a:moveTo>
                    <a:pt x="24" y="30"/>
                  </a:moveTo>
                  <a:lnTo>
                    <a:pt x="1" y="719"/>
                  </a:lnTo>
                  <a:cubicBezTo>
                    <a:pt x="1" y="743"/>
                    <a:pt x="1" y="768"/>
                    <a:pt x="25" y="792"/>
                  </a:cubicBezTo>
                  <a:cubicBezTo>
                    <a:pt x="25" y="817"/>
                    <a:pt x="37" y="829"/>
                    <a:pt x="62" y="853"/>
                  </a:cubicBezTo>
                  <a:cubicBezTo>
                    <a:pt x="74" y="865"/>
                    <a:pt x="98" y="890"/>
                    <a:pt x="110" y="902"/>
                  </a:cubicBezTo>
                  <a:lnTo>
                    <a:pt x="135" y="914"/>
                  </a:lnTo>
                  <a:lnTo>
                    <a:pt x="147" y="926"/>
                  </a:lnTo>
                  <a:lnTo>
                    <a:pt x="196" y="951"/>
                  </a:lnTo>
                  <a:lnTo>
                    <a:pt x="220" y="963"/>
                  </a:lnTo>
                  <a:cubicBezTo>
                    <a:pt x="244" y="975"/>
                    <a:pt x="281" y="999"/>
                    <a:pt x="318" y="1012"/>
                  </a:cubicBezTo>
                  <a:lnTo>
                    <a:pt x="342" y="1012"/>
                  </a:lnTo>
                  <a:lnTo>
                    <a:pt x="439" y="1048"/>
                  </a:lnTo>
                  <a:lnTo>
                    <a:pt x="488" y="1072"/>
                  </a:lnTo>
                  <a:lnTo>
                    <a:pt x="586" y="1097"/>
                  </a:lnTo>
                  <a:lnTo>
                    <a:pt x="634" y="1109"/>
                  </a:lnTo>
                  <a:lnTo>
                    <a:pt x="756" y="1146"/>
                  </a:lnTo>
                  <a:lnTo>
                    <a:pt x="793" y="1158"/>
                  </a:lnTo>
                  <a:cubicBezTo>
                    <a:pt x="842" y="1170"/>
                    <a:pt x="902" y="1182"/>
                    <a:pt x="963" y="1194"/>
                  </a:cubicBezTo>
                  <a:lnTo>
                    <a:pt x="1012" y="1194"/>
                  </a:lnTo>
                  <a:lnTo>
                    <a:pt x="1158" y="1231"/>
                  </a:lnTo>
                  <a:lnTo>
                    <a:pt x="1219" y="1231"/>
                  </a:lnTo>
                  <a:lnTo>
                    <a:pt x="1353" y="1255"/>
                  </a:lnTo>
                  <a:lnTo>
                    <a:pt x="1426" y="1267"/>
                  </a:lnTo>
                  <a:lnTo>
                    <a:pt x="1646" y="1267"/>
                  </a:lnTo>
                  <a:cubicBezTo>
                    <a:pt x="1719" y="1267"/>
                    <a:pt x="1792" y="1280"/>
                    <a:pt x="1865" y="1292"/>
                  </a:cubicBezTo>
                  <a:lnTo>
                    <a:pt x="1926" y="1292"/>
                  </a:lnTo>
                  <a:lnTo>
                    <a:pt x="2097" y="1304"/>
                  </a:lnTo>
                  <a:lnTo>
                    <a:pt x="2426" y="1304"/>
                  </a:lnTo>
                  <a:cubicBezTo>
                    <a:pt x="2511" y="1316"/>
                    <a:pt x="2596" y="1316"/>
                    <a:pt x="2682" y="1316"/>
                  </a:cubicBezTo>
                  <a:cubicBezTo>
                    <a:pt x="2754" y="1317"/>
                    <a:pt x="2825" y="1318"/>
                    <a:pt x="2895" y="1318"/>
                  </a:cubicBezTo>
                  <a:cubicBezTo>
                    <a:pt x="4283" y="1318"/>
                    <a:pt x="5387" y="1094"/>
                    <a:pt x="5387" y="792"/>
                  </a:cubicBezTo>
                  <a:lnTo>
                    <a:pt x="5399" y="77"/>
                  </a:lnTo>
                  <a:lnTo>
                    <a:pt x="5399" y="77"/>
                  </a:lnTo>
                  <a:cubicBezTo>
                    <a:pt x="5389" y="377"/>
                    <a:pt x="4289" y="599"/>
                    <a:pt x="2908" y="599"/>
                  </a:cubicBezTo>
                  <a:cubicBezTo>
                    <a:pt x="2837" y="599"/>
                    <a:pt x="2766" y="598"/>
                    <a:pt x="2694" y="597"/>
                  </a:cubicBezTo>
                  <a:cubicBezTo>
                    <a:pt x="2609" y="597"/>
                    <a:pt x="2523" y="585"/>
                    <a:pt x="2450" y="585"/>
                  </a:cubicBezTo>
                  <a:lnTo>
                    <a:pt x="2365" y="585"/>
                  </a:lnTo>
                  <a:lnTo>
                    <a:pt x="2194" y="573"/>
                  </a:lnTo>
                  <a:lnTo>
                    <a:pt x="2121" y="573"/>
                  </a:lnTo>
                  <a:lnTo>
                    <a:pt x="1950" y="561"/>
                  </a:lnTo>
                  <a:lnTo>
                    <a:pt x="1877" y="561"/>
                  </a:lnTo>
                  <a:lnTo>
                    <a:pt x="1658" y="536"/>
                  </a:lnTo>
                  <a:lnTo>
                    <a:pt x="1621" y="536"/>
                  </a:lnTo>
                  <a:lnTo>
                    <a:pt x="1439" y="524"/>
                  </a:lnTo>
                  <a:lnTo>
                    <a:pt x="1378" y="512"/>
                  </a:lnTo>
                  <a:lnTo>
                    <a:pt x="1231" y="488"/>
                  </a:lnTo>
                  <a:lnTo>
                    <a:pt x="1171" y="475"/>
                  </a:lnTo>
                  <a:lnTo>
                    <a:pt x="1024" y="451"/>
                  </a:lnTo>
                  <a:lnTo>
                    <a:pt x="976" y="451"/>
                  </a:lnTo>
                  <a:lnTo>
                    <a:pt x="805" y="414"/>
                  </a:lnTo>
                  <a:lnTo>
                    <a:pt x="768" y="402"/>
                  </a:lnTo>
                  <a:lnTo>
                    <a:pt x="647" y="366"/>
                  </a:lnTo>
                  <a:lnTo>
                    <a:pt x="598" y="353"/>
                  </a:lnTo>
                  <a:lnTo>
                    <a:pt x="500" y="329"/>
                  </a:lnTo>
                  <a:lnTo>
                    <a:pt x="452" y="317"/>
                  </a:lnTo>
                  <a:cubicBezTo>
                    <a:pt x="415" y="305"/>
                    <a:pt x="391" y="280"/>
                    <a:pt x="354" y="268"/>
                  </a:cubicBezTo>
                  <a:lnTo>
                    <a:pt x="330" y="268"/>
                  </a:lnTo>
                  <a:cubicBezTo>
                    <a:pt x="293" y="256"/>
                    <a:pt x="269" y="244"/>
                    <a:pt x="232" y="219"/>
                  </a:cubicBezTo>
                  <a:lnTo>
                    <a:pt x="208" y="207"/>
                  </a:lnTo>
                  <a:lnTo>
                    <a:pt x="147" y="171"/>
                  </a:lnTo>
                  <a:lnTo>
                    <a:pt x="123" y="159"/>
                  </a:lnTo>
                  <a:cubicBezTo>
                    <a:pt x="110" y="146"/>
                    <a:pt x="86" y="122"/>
                    <a:pt x="74" y="110"/>
                  </a:cubicBezTo>
                  <a:cubicBezTo>
                    <a:pt x="49" y="98"/>
                    <a:pt x="37" y="73"/>
                    <a:pt x="37" y="49"/>
                  </a:cubicBezTo>
                  <a:cubicBezTo>
                    <a:pt x="32" y="44"/>
                    <a:pt x="27" y="37"/>
                    <a:pt x="24" y="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4421295" y="2646702"/>
              <a:ext cx="175980" cy="37502"/>
            </a:xfrm>
            <a:custGeom>
              <a:rect b="b" l="l" r="r" t="t"/>
              <a:pathLst>
                <a:path extrusionOk="0" h="1148" w="5387">
                  <a:moveTo>
                    <a:pt x="2492" y="0"/>
                  </a:moveTo>
                  <a:cubicBezTo>
                    <a:pt x="1104" y="0"/>
                    <a:pt x="0" y="225"/>
                    <a:pt x="0" y="538"/>
                  </a:cubicBezTo>
                  <a:cubicBezTo>
                    <a:pt x="0" y="538"/>
                    <a:pt x="0" y="550"/>
                    <a:pt x="0" y="563"/>
                  </a:cubicBezTo>
                  <a:cubicBezTo>
                    <a:pt x="12" y="575"/>
                    <a:pt x="24" y="599"/>
                    <a:pt x="37" y="599"/>
                  </a:cubicBezTo>
                  <a:cubicBezTo>
                    <a:pt x="49" y="611"/>
                    <a:pt x="49" y="624"/>
                    <a:pt x="49" y="624"/>
                  </a:cubicBezTo>
                  <a:cubicBezTo>
                    <a:pt x="61" y="636"/>
                    <a:pt x="73" y="648"/>
                    <a:pt x="85" y="660"/>
                  </a:cubicBezTo>
                  <a:lnTo>
                    <a:pt x="110" y="685"/>
                  </a:lnTo>
                  <a:cubicBezTo>
                    <a:pt x="122" y="697"/>
                    <a:pt x="146" y="709"/>
                    <a:pt x="158" y="721"/>
                  </a:cubicBezTo>
                  <a:lnTo>
                    <a:pt x="183" y="733"/>
                  </a:lnTo>
                  <a:cubicBezTo>
                    <a:pt x="207" y="745"/>
                    <a:pt x="232" y="758"/>
                    <a:pt x="256" y="770"/>
                  </a:cubicBezTo>
                  <a:cubicBezTo>
                    <a:pt x="268" y="770"/>
                    <a:pt x="280" y="782"/>
                    <a:pt x="293" y="782"/>
                  </a:cubicBezTo>
                  <a:lnTo>
                    <a:pt x="366" y="819"/>
                  </a:lnTo>
                  <a:lnTo>
                    <a:pt x="414" y="831"/>
                  </a:lnTo>
                  <a:cubicBezTo>
                    <a:pt x="439" y="843"/>
                    <a:pt x="475" y="855"/>
                    <a:pt x="512" y="867"/>
                  </a:cubicBezTo>
                  <a:lnTo>
                    <a:pt x="548" y="879"/>
                  </a:lnTo>
                  <a:lnTo>
                    <a:pt x="658" y="916"/>
                  </a:lnTo>
                  <a:lnTo>
                    <a:pt x="707" y="928"/>
                  </a:lnTo>
                  <a:lnTo>
                    <a:pt x="829" y="965"/>
                  </a:lnTo>
                  <a:lnTo>
                    <a:pt x="890" y="977"/>
                  </a:lnTo>
                  <a:cubicBezTo>
                    <a:pt x="926" y="977"/>
                    <a:pt x="975" y="1001"/>
                    <a:pt x="1024" y="1001"/>
                  </a:cubicBezTo>
                  <a:lnTo>
                    <a:pt x="1085" y="1014"/>
                  </a:lnTo>
                  <a:lnTo>
                    <a:pt x="1219" y="1038"/>
                  </a:lnTo>
                  <a:lnTo>
                    <a:pt x="1292" y="1050"/>
                  </a:lnTo>
                  <a:lnTo>
                    <a:pt x="1438" y="1062"/>
                  </a:lnTo>
                  <a:lnTo>
                    <a:pt x="1511" y="1074"/>
                  </a:lnTo>
                  <a:lnTo>
                    <a:pt x="1670" y="1099"/>
                  </a:lnTo>
                  <a:lnTo>
                    <a:pt x="1730" y="1099"/>
                  </a:lnTo>
                  <a:lnTo>
                    <a:pt x="1913" y="1111"/>
                  </a:lnTo>
                  <a:lnTo>
                    <a:pt x="1962" y="1111"/>
                  </a:lnTo>
                  <a:lnTo>
                    <a:pt x="2169" y="1135"/>
                  </a:lnTo>
                  <a:lnTo>
                    <a:pt x="2194" y="1135"/>
                  </a:lnTo>
                  <a:cubicBezTo>
                    <a:pt x="2352" y="1135"/>
                    <a:pt x="2523" y="1148"/>
                    <a:pt x="2693" y="1148"/>
                  </a:cubicBezTo>
                  <a:lnTo>
                    <a:pt x="3717" y="1148"/>
                  </a:lnTo>
                  <a:lnTo>
                    <a:pt x="3863" y="1135"/>
                  </a:lnTo>
                  <a:lnTo>
                    <a:pt x="3948" y="1135"/>
                  </a:lnTo>
                  <a:lnTo>
                    <a:pt x="4082" y="1123"/>
                  </a:lnTo>
                  <a:lnTo>
                    <a:pt x="4168" y="1111"/>
                  </a:lnTo>
                  <a:lnTo>
                    <a:pt x="4290" y="1087"/>
                  </a:lnTo>
                  <a:lnTo>
                    <a:pt x="4375" y="1087"/>
                  </a:lnTo>
                  <a:lnTo>
                    <a:pt x="4497" y="1062"/>
                  </a:lnTo>
                  <a:lnTo>
                    <a:pt x="4570" y="1050"/>
                  </a:lnTo>
                  <a:lnTo>
                    <a:pt x="4667" y="1026"/>
                  </a:lnTo>
                  <a:lnTo>
                    <a:pt x="4740" y="1014"/>
                  </a:lnTo>
                  <a:lnTo>
                    <a:pt x="4838" y="989"/>
                  </a:lnTo>
                  <a:lnTo>
                    <a:pt x="4899" y="977"/>
                  </a:lnTo>
                  <a:cubicBezTo>
                    <a:pt x="4923" y="965"/>
                    <a:pt x="4948" y="953"/>
                    <a:pt x="4984" y="953"/>
                  </a:cubicBezTo>
                  <a:lnTo>
                    <a:pt x="5033" y="928"/>
                  </a:lnTo>
                  <a:lnTo>
                    <a:pt x="5106" y="904"/>
                  </a:lnTo>
                  <a:lnTo>
                    <a:pt x="5155" y="879"/>
                  </a:lnTo>
                  <a:lnTo>
                    <a:pt x="5216" y="855"/>
                  </a:lnTo>
                  <a:lnTo>
                    <a:pt x="5252" y="831"/>
                  </a:lnTo>
                  <a:cubicBezTo>
                    <a:pt x="5264" y="819"/>
                    <a:pt x="5277" y="819"/>
                    <a:pt x="5289" y="806"/>
                  </a:cubicBezTo>
                  <a:lnTo>
                    <a:pt x="5325" y="782"/>
                  </a:lnTo>
                  <a:cubicBezTo>
                    <a:pt x="5325" y="770"/>
                    <a:pt x="5338" y="758"/>
                    <a:pt x="5350" y="745"/>
                  </a:cubicBezTo>
                  <a:cubicBezTo>
                    <a:pt x="5362" y="745"/>
                    <a:pt x="5362" y="733"/>
                    <a:pt x="5374" y="721"/>
                  </a:cubicBezTo>
                  <a:cubicBezTo>
                    <a:pt x="5374" y="721"/>
                    <a:pt x="5386" y="709"/>
                    <a:pt x="5386" y="697"/>
                  </a:cubicBezTo>
                  <a:lnTo>
                    <a:pt x="5386" y="685"/>
                  </a:lnTo>
                  <a:cubicBezTo>
                    <a:pt x="5386" y="672"/>
                    <a:pt x="5386" y="660"/>
                    <a:pt x="5386" y="648"/>
                  </a:cubicBezTo>
                  <a:cubicBezTo>
                    <a:pt x="5386" y="526"/>
                    <a:pt x="5228" y="416"/>
                    <a:pt x="4972" y="331"/>
                  </a:cubicBezTo>
                  <a:cubicBezTo>
                    <a:pt x="4497" y="161"/>
                    <a:pt x="3656" y="26"/>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4415709" y="2636019"/>
              <a:ext cx="176372" cy="43480"/>
            </a:xfrm>
            <a:custGeom>
              <a:rect b="b" l="l" r="r" t="t"/>
              <a:pathLst>
                <a:path extrusionOk="0" h="1331" w="5399">
                  <a:moveTo>
                    <a:pt x="13" y="0"/>
                  </a:moveTo>
                  <a:lnTo>
                    <a:pt x="0" y="731"/>
                  </a:lnTo>
                  <a:cubicBezTo>
                    <a:pt x="0" y="756"/>
                    <a:pt x="0" y="780"/>
                    <a:pt x="13" y="804"/>
                  </a:cubicBezTo>
                  <a:cubicBezTo>
                    <a:pt x="25" y="817"/>
                    <a:pt x="37" y="841"/>
                    <a:pt x="49" y="853"/>
                  </a:cubicBezTo>
                  <a:cubicBezTo>
                    <a:pt x="74" y="865"/>
                    <a:pt x="86" y="890"/>
                    <a:pt x="110" y="902"/>
                  </a:cubicBezTo>
                  <a:lnTo>
                    <a:pt x="122" y="926"/>
                  </a:lnTo>
                  <a:lnTo>
                    <a:pt x="147" y="938"/>
                  </a:lnTo>
                  <a:cubicBezTo>
                    <a:pt x="159" y="938"/>
                    <a:pt x="171" y="951"/>
                    <a:pt x="183" y="963"/>
                  </a:cubicBezTo>
                  <a:lnTo>
                    <a:pt x="208" y="975"/>
                  </a:lnTo>
                  <a:cubicBezTo>
                    <a:pt x="244" y="987"/>
                    <a:pt x="281" y="1012"/>
                    <a:pt x="317" y="1024"/>
                  </a:cubicBezTo>
                  <a:lnTo>
                    <a:pt x="329" y="1024"/>
                  </a:lnTo>
                  <a:cubicBezTo>
                    <a:pt x="366" y="1036"/>
                    <a:pt x="403" y="1048"/>
                    <a:pt x="439" y="1060"/>
                  </a:cubicBezTo>
                  <a:lnTo>
                    <a:pt x="476" y="1072"/>
                  </a:lnTo>
                  <a:lnTo>
                    <a:pt x="573" y="1109"/>
                  </a:lnTo>
                  <a:lnTo>
                    <a:pt x="622" y="1121"/>
                  </a:lnTo>
                  <a:lnTo>
                    <a:pt x="744" y="1158"/>
                  </a:lnTo>
                  <a:lnTo>
                    <a:pt x="780" y="1158"/>
                  </a:lnTo>
                  <a:cubicBezTo>
                    <a:pt x="841" y="1170"/>
                    <a:pt x="902" y="1182"/>
                    <a:pt x="963" y="1194"/>
                  </a:cubicBezTo>
                  <a:lnTo>
                    <a:pt x="1000" y="1206"/>
                  </a:lnTo>
                  <a:lnTo>
                    <a:pt x="1146" y="1231"/>
                  </a:lnTo>
                  <a:lnTo>
                    <a:pt x="1207" y="1243"/>
                  </a:lnTo>
                  <a:lnTo>
                    <a:pt x="1353" y="1267"/>
                  </a:lnTo>
                  <a:lnTo>
                    <a:pt x="1414" y="1280"/>
                  </a:lnTo>
                  <a:lnTo>
                    <a:pt x="1597" y="1304"/>
                  </a:lnTo>
                  <a:lnTo>
                    <a:pt x="1926" y="1304"/>
                  </a:lnTo>
                  <a:cubicBezTo>
                    <a:pt x="1987" y="1316"/>
                    <a:pt x="2036" y="1316"/>
                    <a:pt x="2096" y="1316"/>
                  </a:cubicBezTo>
                  <a:lnTo>
                    <a:pt x="2182" y="1316"/>
                  </a:lnTo>
                  <a:lnTo>
                    <a:pt x="2352" y="1328"/>
                  </a:lnTo>
                  <a:lnTo>
                    <a:pt x="2681" y="1328"/>
                  </a:lnTo>
                  <a:cubicBezTo>
                    <a:pt x="2753" y="1330"/>
                    <a:pt x="2825" y="1330"/>
                    <a:pt x="2895" y="1330"/>
                  </a:cubicBezTo>
                  <a:cubicBezTo>
                    <a:pt x="4283" y="1330"/>
                    <a:pt x="5387" y="1106"/>
                    <a:pt x="5387" y="804"/>
                  </a:cubicBezTo>
                  <a:lnTo>
                    <a:pt x="5399" y="85"/>
                  </a:lnTo>
                  <a:lnTo>
                    <a:pt x="5399" y="85"/>
                  </a:lnTo>
                  <a:cubicBezTo>
                    <a:pt x="5388" y="380"/>
                    <a:pt x="4343" y="601"/>
                    <a:pt x="3001" y="601"/>
                  </a:cubicBezTo>
                  <a:cubicBezTo>
                    <a:pt x="2900" y="601"/>
                    <a:pt x="2797" y="600"/>
                    <a:pt x="2694" y="597"/>
                  </a:cubicBezTo>
                  <a:lnTo>
                    <a:pt x="2109" y="597"/>
                  </a:lnTo>
                  <a:lnTo>
                    <a:pt x="1938" y="585"/>
                  </a:lnTo>
                  <a:lnTo>
                    <a:pt x="1877" y="585"/>
                  </a:lnTo>
                  <a:cubicBezTo>
                    <a:pt x="1804" y="573"/>
                    <a:pt x="1731" y="573"/>
                    <a:pt x="1658" y="561"/>
                  </a:cubicBezTo>
                  <a:lnTo>
                    <a:pt x="1621" y="561"/>
                  </a:lnTo>
                  <a:lnTo>
                    <a:pt x="1438" y="536"/>
                  </a:lnTo>
                  <a:lnTo>
                    <a:pt x="1377" y="524"/>
                  </a:lnTo>
                  <a:lnTo>
                    <a:pt x="1231" y="500"/>
                  </a:lnTo>
                  <a:lnTo>
                    <a:pt x="1170" y="500"/>
                  </a:lnTo>
                  <a:lnTo>
                    <a:pt x="1024" y="463"/>
                  </a:lnTo>
                  <a:lnTo>
                    <a:pt x="975" y="463"/>
                  </a:lnTo>
                  <a:cubicBezTo>
                    <a:pt x="914" y="451"/>
                    <a:pt x="853" y="439"/>
                    <a:pt x="805" y="427"/>
                  </a:cubicBezTo>
                  <a:lnTo>
                    <a:pt x="768" y="414"/>
                  </a:lnTo>
                  <a:lnTo>
                    <a:pt x="646" y="378"/>
                  </a:lnTo>
                  <a:lnTo>
                    <a:pt x="598" y="366"/>
                  </a:lnTo>
                  <a:lnTo>
                    <a:pt x="500" y="341"/>
                  </a:lnTo>
                  <a:lnTo>
                    <a:pt x="451" y="317"/>
                  </a:lnTo>
                  <a:lnTo>
                    <a:pt x="354" y="280"/>
                  </a:lnTo>
                  <a:lnTo>
                    <a:pt x="329" y="280"/>
                  </a:lnTo>
                  <a:cubicBezTo>
                    <a:pt x="293" y="268"/>
                    <a:pt x="269" y="256"/>
                    <a:pt x="232" y="232"/>
                  </a:cubicBezTo>
                  <a:lnTo>
                    <a:pt x="208" y="219"/>
                  </a:lnTo>
                  <a:cubicBezTo>
                    <a:pt x="183" y="207"/>
                    <a:pt x="159" y="195"/>
                    <a:pt x="147" y="183"/>
                  </a:cubicBezTo>
                  <a:lnTo>
                    <a:pt x="122" y="171"/>
                  </a:lnTo>
                  <a:cubicBezTo>
                    <a:pt x="110" y="158"/>
                    <a:pt x="86" y="134"/>
                    <a:pt x="74" y="122"/>
                  </a:cubicBezTo>
                  <a:cubicBezTo>
                    <a:pt x="49" y="98"/>
                    <a:pt x="37" y="85"/>
                    <a:pt x="25" y="61"/>
                  </a:cubicBezTo>
                  <a:cubicBezTo>
                    <a:pt x="25" y="49"/>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4416493" y="2619227"/>
              <a:ext cx="176012" cy="37502"/>
            </a:xfrm>
            <a:custGeom>
              <a:rect b="b" l="l" r="r" t="t"/>
              <a:pathLst>
                <a:path extrusionOk="0" h="1148" w="5388">
                  <a:moveTo>
                    <a:pt x="2492" y="1"/>
                  </a:moveTo>
                  <a:cubicBezTo>
                    <a:pt x="1104" y="1"/>
                    <a:pt x="1" y="225"/>
                    <a:pt x="1" y="526"/>
                  </a:cubicBezTo>
                  <a:cubicBezTo>
                    <a:pt x="1" y="538"/>
                    <a:pt x="1" y="551"/>
                    <a:pt x="1" y="563"/>
                  </a:cubicBezTo>
                  <a:cubicBezTo>
                    <a:pt x="13" y="575"/>
                    <a:pt x="25" y="587"/>
                    <a:pt x="37" y="599"/>
                  </a:cubicBezTo>
                  <a:lnTo>
                    <a:pt x="50" y="624"/>
                  </a:lnTo>
                  <a:cubicBezTo>
                    <a:pt x="50" y="636"/>
                    <a:pt x="62" y="648"/>
                    <a:pt x="74" y="660"/>
                  </a:cubicBezTo>
                  <a:cubicBezTo>
                    <a:pt x="86" y="672"/>
                    <a:pt x="98" y="672"/>
                    <a:pt x="98" y="685"/>
                  </a:cubicBezTo>
                  <a:cubicBezTo>
                    <a:pt x="111" y="697"/>
                    <a:pt x="135" y="709"/>
                    <a:pt x="147" y="721"/>
                  </a:cubicBezTo>
                  <a:lnTo>
                    <a:pt x="184" y="733"/>
                  </a:lnTo>
                  <a:cubicBezTo>
                    <a:pt x="196" y="746"/>
                    <a:pt x="220" y="758"/>
                    <a:pt x="245" y="770"/>
                  </a:cubicBezTo>
                  <a:lnTo>
                    <a:pt x="281" y="782"/>
                  </a:lnTo>
                  <a:lnTo>
                    <a:pt x="366" y="819"/>
                  </a:lnTo>
                  <a:lnTo>
                    <a:pt x="403" y="831"/>
                  </a:lnTo>
                  <a:lnTo>
                    <a:pt x="500" y="867"/>
                  </a:lnTo>
                  <a:lnTo>
                    <a:pt x="537" y="880"/>
                  </a:lnTo>
                  <a:lnTo>
                    <a:pt x="647" y="916"/>
                  </a:lnTo>
                  <a:lnTo>
                    <a:pt x="708" y="928"/>
                  </a:lnTo>
                  <a:lnTo>
                    <a:pt x="829" y="965"/>
                  </a:lnTo>
                  <a:lnTo>
                    <a:pt x="878" y="977"/>
                  </a:lnTo>
                  <a:lnTo>
                    <a:pt x="1012" y="1002"/>
                  </a:lnTo>
                  <a:lnTo>
                    <a:pt x="1073" y="1014"/>
                  </a:lnTo>
                  <a:lnTo>
                    <a:pt x="1219" y="1038"/>
                  </a:lnTo>
                  <a:lnTo>
                    <a:pt x="1280" y="1050"/>
                  </a:lnTo>
                  <a:lnTo>
                    <a:pt x="1439" y="1062"/>
                  </a:lnTo>
                  <a:lnTo>
                    <a:pt x="1500" y="1075"/>
                  </a:lnTo>
                  <a:lnTo>
                    <a:pt x="1670" y="1099"/>
                  </a:lnTo>
                  <a:lnTo>
                    <a:pt x="1731" y="1099"/>
                  </a:lnTo>
                  <a:lnTo>
                    <a:pt x="1902" y="1111"/>
                  </a:lnTo>
                  <a:lnTo>
                    <a:pt x="1963" y="1111"/>
                  </a:lnTo>
                  <a:lnTo>
                    <a:pt x="2158" y="1123"/>
                  </a:lnTo>
                  <a:lnTo>
                    <a:pt x="2182" y="1123"/>
                  </a:lnTo>
                  <a:cubicBezTo>
                    <a:pt x="2341" y="1136"/>
                    <a:pt x="2511" y="1148"/>
                    <a:pt x="2682" y="1148"/>
                  </a:cubicBezTo>
                  <a:lnTo>
                    <a:pt x="3462" y="1148"/>
                  </a:lnTo>
                  <a:lnTo>
                    <a:pt x="3620" y="1136"/>
                  </a:lnTo>
                  <a:lnTo>
                    <a:pt x="3705" y="1136"/>
                  </a:lnTo>
                  <a:lnTo>
                    <a:pt x="3864" y="1123"/>
                  </a:lnTo>
                  <a:lnTo>
                    <a:pt x="3937" y="1123"/>
                  </a:lnTo>
                  <a:lnTo>
                    <a:pt x="4083" y="1111"/>
                  </a:lnTo>
                  <a:cubicBezTo>
                    <a:pt x="4108" y="1099"/>
                    <a:pt x="4132" y="1099"/>
                    <a:pt x="4156" y="1099"/>
                  </a:cubicBezTo>
                  <a:lnTo>
                    <a:pt x="4290" y="1087"/>
                  </a:lnTo>
                  <a:lnTo>
                    <a:pt x="4363" y="1075"/>
                  </a:lnTo>
                  <a:lnTo>
                    <a:pt x="4485" y="1062"/>
                  </a:lnTo>
                  <a:lnTo>
                    <a:pt x="4558" y="1038"/>
                  </a:lnTo>
                  <a:lnTo>
                    <a:pt x="4668" y="1026"/>
                  </a:lnTo>
                  <a:lnTo>
                    <a:pt x="4729" y="1014"/>
                  </a:lnTo>
                  <a:lnTo>
                    <a:pt x="4826" y="989"/>
                  </a:lnTo>
                  <a:lnTo>
                    <a:pt x="4887" y="965"/>
                  </a:lnTo>
                  <a:lnTo>
                    <a:pt x="4973" y="941"/>
                  </a:lnTo>
                  <a:lnTo>
                    <a:pt x="5021" y="928"/>
                  </a:lnTo>
                  <a:lnTo>
                    <a:pt x="5095" y="892"/>
                  </a:lnTo>
                  <a:lnTo>
                    <a:pt x="5143" y="880"/>
                  </a:lnTo>
                  <a:lnTo>
                    <a:pt x="5204" y="855"/>
                  </a:lnTo>
                  <a:lnTo>
                    <a:pt x="5241" y="831"/>
                  </a:lnTo>
                  <a:lnTo>
                    <a:pt x="5290" y="794"/>
                  </a:lnTo>
                  <a:lnTo>
                    <a:pt x="5314" y="782"/>
                  </a:lnTo>
                  <a:cubicBezTo>
                    <a:pt x="5326" y="770"/>
                    <a:pt x="5338" y="758"/>
                    <a:pt x="5338" y="746"/>
                  </a:cubicBezTo>
                  <a:lnTo>
                    <a:pt x="5363" y="721"/>
                  </a:lnTo>
                  <a:cubicBezTo>
                    <a:pt x="5363" y="709"/>
                    <a:pt x="5375" y="697"/>
                    <a:pt x="5375" y="685"/>
                  </a:cubicBezTo>
                  <a:lnTo>
                    <a:pt x="5375" y="672"/>
                  </a:lnTo>
                  <a:cubicBezTo>
                    <a:pt x="5387" y="660"/>
                    <a:pt x="5387" y="648"/>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416101" y="2608545"/>
              <a:ext cx="176404" cy="43546"/>
            </a:xfrm>
            <a:custGeom>
              <a:rect b="b" l="l" r="r" t="t"/>
              <a:pathLst>
                <a:path extrusionOk="0" h="1333" w="5400">
                  <a:moveTo>
                    <a:pt x="13" y="0"/>
                  </a:moveTo>
                  <a:lnTo>
                    <a:pt x="1" y="731"/>
                  </a:lnTo>
                  <a:cubicBezTo>
                    <a:pt x="1" y="744"/>
                    <a:pt x="1" y="768"/>
                    <a:pt x="13" y="780"/>
                  </a:cubicBezTo>
                  <a:cubicBezTo>
                    <a:pt x="25" y="805"/>
                    <a:pt x="37" y="817"/>
                    <a:pt x="49" y="841"/>
                  </a:cubicBezTo>
                  <a:cubicBezTo>
                    <a:pt x="62" y="853"/>
                    <a:pt x="86" y="878"/>
                    <a:pt x="110" y="890"/>
                  </a:cubicBezTo>
                  <a:lnTo>
                    <a:pt x="123" y="902"/>
                  </a:lnTo>
                  <a:lnTo>
                    <a:pt x="147" y="914"/>
                  </a:lnTo>
                  <a:lnTo>
                    <a:pt x="183" y="939"/>
                  </a:lnTo>
                  <a:lnTo>
                    <a:pt x="208" y="951"/>
                  </a:lnTo>
                  <a:lnTo>
                    <a:pt x="317" y="999"/>
                  </a:lnTo>
                  <a:lnTo>
                    <a:pt x="330" y="1012"/>
                  </a:lnTo>
                  <a:lnTo>
                    <a:pt x="439" y="1048"/>
                  </a:lnTo>
                  <a:lnTo>
                    <a:pt x="476" y="1060"/>
                  </a:lnTo>
                  <a:lnTo>
                    <a:pt x="573" y="1097"/>
                  </a:lnTo>
                  <a:lnTo>
                    <a:pt x="622" y="1109"/>
                  </a:lnTo>
                  <a:lnTo>
                    <a:pt x="744" y="1146"/>
                  </a:lnTo>
                  <a:lnTo>
                    <a:pt x="781" y="1146"/>
                  </a:lnTo>
                  <a:cubicBezTo>
                    <a:pt x="841" y="1158"/>
                    <a:pt x="902" y="1170"/>
                    <a:pt x="963" y="1182"/>
                  </a:cubicBezTo>
                  <a:lnTo>
                    <a:pt x="1000" y="1194"/>
                  </a:lnTo>
                  <a:lnTo>
                    <a:pt x="1146" y="1219"/>
                  </a:lnTo>
                  <a:lnTo>
                    <a:pt x="1219" y="1231"/>
                  </a:lnTo>
                  <a:lnTo>
                    <a:pt x="1353" y="1255"/>
                  </a:lnTo>
                  <a:lnTo>
                    <a:pt x="1426" y="1268"/>
                  </a:lnTo>
                  <a:lnTo>
                    <a:pt x="1597" y="1292"/>
                  </a:lnTo>
                  <a:lnTo>
                    <a:pt x="1634" y="1292"/>
                  </a:lnTo>
                  <a:lnTo>
                    <a:pt x="1865" y="1304"/>
                  </a:lnTo>
                  <a:lnTo>
                    <a:pt x="1926" y="1304"/>
                  </a:lnTo>
                  <a:lnTo>
                    <a:pt x="2097" y="1329"/>
                  </a:lnTo>
                  <a:lnTo>
                    <a:pt x="2682" y="1329"/>
                  </a:lnTo>
                  <a:cubicBezTo>
                    <a:pt x="2784" y="1331"/>
                    <a:pt x="2886" y="1332"/>
                    <a:pt x="2986" y="1332"/>
                  </a:cubicBezTo>
                  <a:cubicBezTo>
                    <a:pt x="4320" y="1332"/>
                    <a:pt x="5375" y="1111"/>
                    <a:pt x="5375" y="805"/>
                  </a:cubicBezTo>
                  <a:lnTo>
                    <a:pt x="5399" y="86"/>
                  </a:lnTo>
                  <a:lnTo>
                    <a:pt x="5399" y="86"/>
                  </a:lnTo>
                  <a:cubicBezTo>
                    <a:pt x="5388" y="381"/>
                    <a:pt x="4336" y="613"/>
                    <a:pt x="2988" y="613"/>
                  </a:cubicBezTo>
                  <a:cubicBezTo>
                    <a:pt x="2891" y="613"/>
                    <a:pt x="2793" y="612"/>
                    <a:pt x="2694" y="610"/>
                  </a:cubicBezTo>
                  <a:lnTo>
                    <a:pt x="2365" y="610"/>
                  </a:lnTo>
                  <a:cubicBezTo>
                    <a:pt x="2304" y="597"/>
                    <a:pt x="2255" y="597"/>
                    <a:pt x="2194" y="597"/>
                  </a:cubicBezTo>
                  <a:lnTo>
                    <a:pt x="2109" y="597"/>
                  </a:lnTo>
                  <a:lnTo>
                    <a:pt x="1938" y="585"/>
                  </a:lnTo>
                  <a:lnTo>
                    <a:pt x="1877" y="585"/>
                  </a:lnTo>
                  <a:lnTo>
                    <a:pt x="1646" y="561"/>
                  </a:lnTo>
                  <a:lnTo>
                    <a:pt x="1621" y="561"/>
                  </a:lnTo>
                  <a:cubicBezTo>
                    <a:pt x="1560" y="561"/>
                    <a:pt x="1500" y="549"/>
                    <a:pt x="1439" y="536"/>
                  </a:cubicBezTo>
                  <a:lnTo>
                    <a:pt x="1365" y="536"/>
                  </a:lnTo>
                  <a:lnTo>
                    <a:pt x="1231" y="512"/>
                  </a:lnTo>
                  <a:lnTo>
                    <a:pt x="1158" y="500"/>
                  </a:lnTo>
                  <a:lnTo>
                    <a:pt x="1012" y="475"/>
                  </a:lnTo>
                  <a:lnTo>
                    <a:pt x="976" y="463"/>
                  </a:lnTo>
                  <a:cubicBezTo>
                    <a:pt x="915" y="451"/>
                    <a:pt x="854" y="439"/>
                    <a:pt x="805" y="427"/>
                  </a:cubicBezTo>
                  <a:lnTo>
                    <a:pt x="768" y="415"/>
                  </a:lnTo>
                  <a:lnTo>
                    <a:pt x="647" y="390"/>
                  </a:lnTo>
                  <a:lnTo>
                    <a:pt x="598" y="366"/>
                  </a:lnTo>
                  <a:lnTo>
                    <a:pt x="500" y="341"/>
                  </a:lnTo>
                  <a:lnTo>
                    <a:pt x="452" y="329"/>
                  </a:lnTo>
                  <a:lnTo>
                    <a:pt x="354" y="293"/>
                  </a:lnTo>
                  <a:lnTo>
                    <a:pt x="330" y="281"/>
                  </a:lnTo>
                  <a:cubicBezTo>
                    <a:pt x="293" y="268"/>
                    <a:pt x="257" y="244"/>
                    <a:pt x="232" y="232"/>
                  </a:cubicBezTo>
                  <a:lnTo>
                    <a:pt x="208" y="220"/>
                  </a:lnTo>
                  <a:lnTo>
                    <a:pt x="147" y="183"/>
                  </a:lnTo>
                  <a:lnTo>
                    <a:pt x="123" y="171"/>
                  </a:lnTo>
                  <a:cubicBezTo>
                    <a:pt x="98" y="146"/>
                    <a:pt x="86" y="134"/>
                    <a:pt x="62" y="110"/>
                  </a:cubicBezTo>
                  <a:cubicBezTo>
                    <a:pt x="49" y="98"/>
                    <a:pt x="37" y="73"/>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416918" y="2591688"/>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12" y="577"/>
                    <a:pt x="12" y="589"/>
                    <a:pt x="24" y="602"/>
                  </a:cubicBezTo>
                  <a:lnTo>
                    <a:pt x="37" y="614"/>
                  </a:lnTo>
                  <a:cubicBezTo>
                    <a:pt x="49" y="638"/>
                    <a:pt x="61" y="650"/>
                    <a:pt x="73" y="662"/>
                  </a:cubicBezTo>
                  <a:lnTo>
                    <a:pt x="98" y="675"/>
                  </a:lnTo>
                  <a:cubicBezTo>
                    <a:pt x="110" y="687"/>
                    <a:pt x="134" y="699"/>
                    <a:pt x="146" y="711"/>
                  </a:cubicBezTo>
                  <a:lnTo>
                    <a:pt x="171" y="723"/>
                  </a:lnTo>
                  <a:cubicBezTo>
                    <a:pt x="195" y="748"/>
                    <a:pt x="219" y="760"/>
                    <a:pt x="244" y="772"/>
                  </a:cubicBezTo>
                  <a:lnTo>
                    <a:pt x="280" y="784"/>
                  </a:lnTo>
                  <a:cubicBezTo>
                    <a:pt x="305" y="797"/>
                    <a:pt x="329" y="809"/>
                    <a:pt x="353" y="821"/>
                  </a:cubicBezTo>
                  <a:lnTo>
                    <a:pt x="402" y="833"/>
                  </a:lnTo>
                  <a:lnTo>
                    <a:pt x="500" y="870"/>
                  </a:lnTo>
                  <a:lnTo>
                    <a:pt x="536" y="882"/>
                  </a:lnTo>
                  <a:lnTo>
                    <a:pt x="646" y="918"/>
                  </a:lnTo>
                  <a:lnTo>
                    <a:pt x="695" y="931"/>
                  </a:lnTo>
                  <a:lnTo>
                    <a:pt x="816" y="955"/>
                  </a:lnTo>
                  <a:lnTo>
                    <a:pt x="877" y="967"/>
                  </a:lnTo>
                  <a:lnTo>
                    <a:pt x="1011" y="991"/>
                  </a:lnTo>
                  <a:lnTo>
                    <a:pt x="1072" y="1004"/>
                  </a:lnTo>
                  <a:lnTo>
                    <a:pt x="1206" y="1028"/>
                  </a:lnTo>
                  <a:lnTo>
                    <a:pt x="1280" y="1040"/>
                  </a:lnTo>
                  <a:lnTo>
                    <a:pt x="1426" y="1065"/>
                  </a:lnTo>
                  <a:lnTo>
                    <a:pt x="1499" y="1077"/>
                  </a:lnTo>
                  <a:lnTo>
                    <a:pt x="1657" y="1089"/>
                  </a:lnTo>
                  <a:lnTo>
                    <a:pt x="1718" y="1089"/>
                  </a:lnTo>
                  <a:lnTo>
                    <a:pt x="1901" y="1113"/>
                  </a:lnTo>
                  <a:lnTo>
                    <a:pt x="1950" y="1113"/>
                  </a:lnTo>
                  <a:cubicBezTo>
                    <a:pt x="2023" y="1113"/>
                    <a:pt x="2084" y="1126"/>
                    <a:pt x="2157" y="1126"/>
                  </a:cubicBezTo>
                  <a:lnTo>
                    <a:pt x="2181" y="1126"/>
                  </a:lnTo>
                  <a:cubicBezTo>
                    <a:pt x="2340" y="1138"/>
                    <a:pt x="2510" y="1138"/>
                    <a:pt x="2681" y="1138"/>
                  </a:cubicBezTo>
                  <a:lnTo>
                    <a:pt x="3705" y="1138"/>
                  </a:lnTo>
                  <a:lnTo>
                    <a:pt x="3851" y="1126"/>
                  </a:lnTo>
                  <a:lnTo>
                    <a:pt x="3936" y="1126"/>
                  </a:lnTo>
                  <a:lnTo>
                    <a:pt x="4070" y="1101"/>
                  </a:lnTo>
                  <a:lnTo>
                    <a:pt x="4155" y="1101"/>
                  </a:lnTo>
                  <a:lnTo>
                    <a:pt x="4277" y="1077"/>
                  </a:lnTo>
                  <a:lnTo>
                    <a:pt x="4363" y="1065"/>
                  </a:lnTo>
                  <a:lnTo>
                    <a:pt x="4472" y="1052"/>
                  </a:lnTo>
                  <a:lnTo>
                    <a:pt x="4558" y="1040"/>
                  </a:lnTo>
                  <a:lnTo>
                    <a:pt x="4655" y="1016"/>
                  </a:lnTo>
                  <a:lnTo>
                    <a:pt x="4728" y="1004"/>
                  </a:lnTo>
                  <a:lnTo>
                    <a:pt x="4826" y="979"/>
                  </a:lnTo>
                  <a:lnTo>
                    <a:pt x="4887" y="967"/>
                  </a:lnTo>
                  <a:cubicBezTo>
                    <a:pt x="4911" y="955"/>
                    <a:pt x="4935" y="943"/>
                    <a:pt x="4972" y="931"/>
                  </a:cubicBezTo>
                  <a:lnTo>
                    <a:pt x="5021" y="918"/>
                  </a:lnTo>
                  <a:lnTo>
                    <a:pt x="5094" y="894"/>
                  </a:lnTo>
                  <a:cubicBezTo>
                    <a:pt x="5106" y="882"/>
                    <a:pt x="5118" y="882"/>
                    <a:pt x="5143" y="870"/>
                  </a:cubicBezTo>
                  <a:cubicBezTo>
                    <a:pt x="5155" y="857"/>
                    <a:pt x="5179" y="857"/>
                    <a:pt x="5203" y="845"/>
                  </a:cubicBezTo>
                  <a:lnTo>
                    <a:pt x="5240" y="821"/>
                  </a:lnTo>
                  <a:lnTo>
                    <a:pt x="5277" y="797"/>
                  </a:lnTo>
                  <a:lnTo>
                    <a:pt x="5313" y="772"/>
                  </a:lnTo>
                  <a:cubicBezTo>
                    <a:pt x="5313" y="760"/>
                    <a:pt x="5325" y="748"/>
                    <a:pt x="5337" y="736"/>
                  </a:cubicBezTo>
                  <a:lnTo>
                    <a:pt x="5362" y="711"/>
                  </a:lnTo>
                  <a:cubicBezTo>
                    <a:pt x="5362" y="699"/>
                    <a:pt x="5374" y="699"/>
                    <a:pt x="5374" y="687"/>
                  </a:cubicBezTo>
                  <a:lnTo>
                    <a:pt x="5374" y="675"/>
                  </a:lnTo>
                  <a:cubicBezTo>
                    <a:pt x="5374" y="662"/>
                    <a:pt x="5386" y="650"/>
                    <a:pt x="5386" y="638"/>
                  </a:cubicBezTo>
                  <a:cubicBezTo>
                    <a:pt x="5386" y="516"/>
                    <a:pt x="5228" y="407"/>
                    <a:pt x="4960" y="321"/>
                  </a:cubicBezTo>
                  <a:cubicBezTo>
                    <a:pt x="4484"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4417310" y="2581071"/>
              <a:ext cx="176372" cy="43546"/>
            </a:xfrm>
            <a:custGeom>
              <a:rect b="b" l="l" r="r" t="t"/>
              <a:pathLst>
                <a:path extrusionOk="0" h="1333" w="5399">
                  <a:moveTo>
                    <a:pt x="5399" y="86"/>
                  </a:moveTo>
                  <a:lnTo>
                    <a:pt x="5399" y="90"/>
                  </a:lnTo>
                  <a:lnTo>
                    <a:pt x="5399" y="90"/>
                  </a:lnTo>
                  <a:cubicBezTo>
                    <a:pt x="5399" y="88"/>
                    <a:pt x="5399" y="87"/>
                    <a:pt x="5399" y="86"/>
                  </a:cubicBezTo>
                  <a:close/>
                  <a:moveTo>
                    <a:pt x="25" y="0"/>
                  </a:moveTo>
                  <a:lnTo>
                    <a:pt x="12" y="719"/>
                  </a:lnTo>
                  <a:cubicBezTo>
                    <a:pt x="0" y="744"/>
                    <a:pt x="12" y="768"/>
                    <a:pt x="25" y="780"/>
                  </a:cubicBezTo>
                  <a:cubicBezTo>
                    <a:pt x="25" y="805"/>
                    <a:pt x="37" y="817"/>
                    <a:pt x="61" y="841"/>
                  </a:cubicBezTo>
                  <a:cubicBezTo>
                    <a:pt x="73" y="853"/>
                    <a:pt x="98" y="866"/>
                    <a:pt x="110" y="890"/>
                  </a:cubicBezTo>
                  <a:lnTo>
                    <a:pt x="134" y="902"/>
                  </a:lnTo>
                  <a:lnTo>
                    <a:pt x="159" y="914"/>
                  </a:lnTo>
                  <a:lnTo>
                    <a:pt x="195" y="939"/>
                  </a:lnTo>
                  <a:lnTo>
                    <a:pt x="220" y="951"/>
                  </a:lnTo>
                  <a:lnTo>
                    <a:pt x="317" y="1000"/>
                  </a:lnTo>
                  <a:lnTo>
                    <a:pt x="341" y="1012"/>
                  </a:lnTo>
                  <a:lnTo>
                    <a:pt x="439" y="1048"/>
                  </a:lnTo>
                  <a:lnTo>
                    <a:pt x="488" y="1061"/>
                  </a:lnTo>
                  <a:lnTo>
                    <a:pt x="585" y="1097"/>
                  </a:lnTo>
                  <a:lnTo>
                    <a:pt x="634" y="1109"/>
                  </a:lnTo>
                  <a:lnTo>
                    <a:pt x="756" y="1134"/>
                  </a:lnTo>
                  <a:lnTo>
                    <a:pt x="792" y="1146"/>
                  </a:lnTo>
                  <a:cubicBezTo>
                    <a:pt x="853" y="1158"/>
                    <a:pt x="902" y="1170"/>
                    <a:pt x="963" y="1182"/>
                  </a:cubicBezTo>
                  <a:lnTo>
                    <a:pt x="1012" y="1182"/>
                  </a:lnTo>
                  <a:lnTo>
                    <a:pt x="1158" y="1207"/>
                  </a:lnTo>
                  <a:lnTo>
                    <a:pt x="1219" y="1219"/>
                  </a:lnTo>
                  <a:lnTo>
                    <a:pt x="1365" y="1243"/>
                  </a:lnTo>
                  <a:lnTo>
                    <a:pt x="1426" y="1256"/>
                  </a:lnTo>
                  <a:cubicBezTo>
                    <a:pt x="1487" y="1268"/>
                    <a:pt x="1548" y="1280"/>
                    <a:pt x="1609" y="1280"/>
                  </a:cubicBezTo>
                  <a:lnTo>
                    <a:pt x="1645" y="1280"/>
                  </a:lnTo>
                  <a:lnTo>
                    <a:pt x="1865" y="1304"/>
                  </a:lnTo>
                  <a:lnTo>
                    <a:pt x="1938" y="1304"/>
                  </a:lnTo>
                  <a:lnTo>
                    <a:pt x="2108" y="1316"/>
                  </a:lnTo>
                  <a:lnTo>
                    <a:pt x="2437" y="1316"/>
                  </a:lnTo>
                  <a:lnTo>
                    <a:pt x="2681" y="1329"/>
                  </a:lnTo>
                  <a:cubicBezTo>
                    <a:pt x="2781" y="1331"/>
                    <a:pt x="2879" y="1332"/>
                    <a:pt x="2975" y="1332"/>
                  </a:cubicBezTo>
                  <a:cubicBezTo>
                    <a:pt x="4325" y="1332"/>
                    <a:pt x="5386" y="1100"/>
                    <a:pt x="5386" y="805"/>
                  </a:cubicBezTo>
                  <a:lnTo>
                    <a:pt x="5399" y="90"/>
                  </a:lnTo>
                  <a:lnTo>
                    <a:pt x="5399" y="90"/>
                  </a:lnTo>
                  <a:cubicBezTo>
                    <a:pt x="5388" y="389"/>
                    <a:pt x="4289" y="611"/>
                    <a:pt x="2907" y="611"/>
                  </a:cubicBezTo>
                  <a:cubicBezTo>
                    <a:pt x="2837" y="611"/>
                    <a:pt x="2765" y="611"/>
                    <a:pt x="2693" y="610"/>
                  </a:cubicBezTo>
                  <a:lnTo>
                    <a:pt x="2450" y="598"/>
                  </a:lnTo>
                  <a:lnTo>
                    <a:pt x="2376" y="598"/>
                  </a:lnTo>
                  <a:cubicBezTo>
                    <a:pt x="2316" y="585"/>
                    <a:pt x="2255" y="585"/>
                    <a:pt x="2206" y="585"/>
                  </a:cubicBezTo>
                  <a:lnTo>
                    <a:pt x="2121" y="585"/>
                  </a:lnTo>
                  <a:lnTo>
                    <a:pt x="1950" y="573"/>
                  </a:lnTo>
                  <a:lnTo>
                    <a:pt x="1877" y="573"/>
                  </a:lnTo>
                  <a:lnTo>
                    <a:pt x="1658" y="549"/>
                  </a:lnTo>
                  <a:lnTo>
                    <a:pt x="1621" y="549"/>
                  </a:lnTo>
                  <a:cubicBezTo>
                    <a:pt x="1560" y="549"/>
                    <a:pt x="1499" y="537"/>
                    <a:pt x="1438" y="524"/>
                  </a:cubicBezTo>
                  <a:lnTo>
                    <a:pt x="1377" y="524"/>
                  </a:lnTo>
                  <a:lnTo>
                    <a:pt x="1231" y="500"/>
                  </a:lnTo>
                  <a:lnTo>
                    <a:pt x="1170" y="488"/>
                  </a:lnTo>
                  <a:lnTo>
                    <a:pt x="1024" y="463"/>
                  </a:lnTo>
                  <a:lnTo>
                    <a:pt x="987" y="463"/>
                  </a:lnTo>
                  <a:cubicBezTo>
                    <a:pt x="926" y="451"/>
                    <a:pt x="865" y="439"/>
                    <a:pt x="804" y="427"/>
                  </a:cubicBezTo>
                  <a:lnTo>
                    <a:pt x="768" y="415"/>
                  </a:lnTo>
                  <a:lnTo>
                    <a:pt x="646" y="378"/>
                  </a:lnTo>
                  <a:lnTo>
                    <a:pt x="597" y="366"/>
                  </a:lnTo>
                  <a:lnTo>
                    <a:pt x="500" y="342"/>
                  </a:lnTo>
                  <a:lnTo>
                    <a:pt x="463" y="317"/>
                  </a:lnTo>
                  <a:lnTo>
                    <a:pt x="354" y="281"/>
                  </a:lnTo>
                  <a:lnTo>
                    <a:pt x="341" y="281"/>
                  </a:lnTo>
                  <a:cubicBezTo>
                    <a:pt x="305" y="256"/>
                    <a:pt x="268" y="244"/>
                    <a:pt x="232" y="232"/>
                  </a:cubicBezTo>
                  <a:lnTo>
                    <a:pt x="207" y="220"/>
                  </a:lnTo>
                  <a:lnTo>
                    <a:pt x="146" y="171"/>
                  </a:lnTo>
                  <a:lnTo>
                    <a:pt x="134" y="159"/>
                  </a:lnTo>
                  <a:cubicBezTo>
                    <a:pt x="110" y="147"/>
                    <a:pt x="86" y="134"/>
                    <a:pt x="73" y="110"/>
                  </a:cubicBezTo>
                  <a:cubicBezTo>
                    <a:pt x="61" y="98"/>
                    <a:pt x="49" y="74"/>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4418094" y="2563887"/>
              <a:ext cx="175980" cy="37502"/>
            </a:xfrm>
            <a:custGeom>
              <a:rect b="b" l="l" r="r" t="t"/>
              <a:pathLst>
                <a:path extrusionOk="0" h="1148" w="5387">
                  <a:moveTo>
                    <a:pt x="2494" y="1"/>
                  </a:moveTo>
                  <a:cubicBezTo>
                    <a:pt x="1116" y="1"/>
                    <a:pt x="13" y="225"/>
                    <a:pt x="13" y="526"/>
                  </a:cubicBezTo>
                  <a:cubicBezTo>
                    <a:pt x="1" y="539"/>
                    <a:pt x="1" y="551"/>
                    <a:pt x="13" y="563"/>
                  </a:cubicBezTo>
                  <a:lnTo>
                    <a:pt x="13" y="575"/>
                  </a:lnTo>
                  <a:cubicBezTo>
                    <a:pt x="13" y="587"/>
                    <a:pt x="25" y="600"/>
                    <a:pt x="25" y="612"/>
                  </a:cubicBezTo>
                  <a:lnTo>
                    <a:pt x="37" y="624"/>
                  </a:lnTo>
                  <a:cubicBezTo>
                    <a:pt x="49" y="636"/>
                    <a:pt x="62" y="648"/>
                    <a:pt x="74" y="660"/>
                  </a:cubicBezTo>
                  <a:lnTo>
                    <a:pt x="98" y="685"/>
                  </a:lnTo>
                  <a:cubicBezTo>
                    <a:pt x="110" y="697"/>
                    <a:pt x="135" y="709"/>
                    <a:pt x="147" y="721"/>
                  </a:cubicBezTo>
                  <a:lnTo>
                    <a:pt x="171" y="734"/>
                  </a:lnTo>
                  <a:cubicBezTo>
                    <a:pt x="196" y="746"/>
                    <a:pt x="220" y="758"/>
                    <a:pt x="244" y="770"/>
                  </a:cubicBezTo>
                  <a:lnTo>
                    <a:pt x="281" y="794"/>
                  </a:lnTo>
                  <a:cubicBezTo>
                    <a:pt x="305" y="807"/>
                    <a:pt x="330" y="819"/>
                    <a:pt x="366" y="819"/>
                  </a:cubicBezTo>
                  <a:lnTo>
                    <a:pt x="403" y="843"/>
                  </a:lnTo>
                  <a:lnTo>
                    <a:pt x="500" y="868"/>
                  </a:lnTo>
                  <a:lnTo>
                    <a:pt x="537" y="892"/>
                  </a:lnTo>
                  <a:lnTo>
                    <a:pt x="646" y="916"/>
                  </a:lnTo>
                  <a:lnTo>
                    <a:pt x="695" y="929"/>
                  </a:lnTo>
                  <a:lnTo>
                    <a:pt x="817" y="965"/>
                  </a:lnTo>
                  <a:lnTo>
                    <a:pt x="878" y="977"/>
                  </a:lnTo>
                  <a:lnTo>
                    <a:pt x="1012" y="1002"/>
                  </a:lnTo>
                  <a:lnTo>
                    <a:pt x="1073" y="1014"/>
                  </a:lnTo>
                  <a:lnTo>
                    <a:pt x="1219" y="1038"/>
                  </a:lnTo>
                  <a:lnTo>
                    <a:pt x="1280" y="1050"/>
                  </a:lnTo>
                  <a:lnTo>
                    <a:pt x="1426" y="1075"/>
                  </a:lnTo>
                  <a:lnTo>
                    <a:pt x="1499" y="1075"/>
                  </a:lnTo>
                  <a:lnTo>
                    <a:pt x="1658" y="1087"/>
                  </a:lnTo>
                  <a:lnTo>
                    <a:pt x="1731" y="1099"/>
                  </a:lnTo>
                  <a:lnTo>
                    <a:pt x="1902" y="1111"/>
                  </a:lnTo>
                  <a:lnTo>
                    <a:pt x="1963" y="1111"/>
                  </a:lnTo>
                  <a:lnTo>
                    <a:pt x="2158" y="1136"/>
                  </a:lnTo>
                  <a:lnTo>
                    <a:pt x="2182" y="1136"/>
                  </a:lnTo>
                  <a:cubicBezTo>
                    <a:pt x="2340" y="1136"/>
                    <a:pt x="2511" y="1148"/>
                    <a:pt x="2682" y="1148"/>
                  </a:cubicBezTo>
                  <a:lnTo>
                    <a:pt x="3717" y="1148"/>
                  </a:lnTo>
                  <a:lnTo>
                    <a:pt x="3864" y="1136"/>
                  </a:ln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65"/>
                  </a:lnTo>
                  <a:cubicBezTo>
                    <a:pt x="4924" y="965"/>
                    <a:pt x="4960" y="953"/>
                    <a:pt x="4985" y="941"/>
                  </a:cubicBezTo>
                  <a:lnTo>
                    <a:pt x="5033" y="929"/>
                  </a:lnTo>
                  <a:lnTo>
                    <a:pt x="5107" y="904"/>
                  </a:lnTo>
                  <a:lnTo>
                    <a:pt x="5155" y="880"/>
                  </a:lnTo>
                  <a:cubicBezTo>
                    <a:pt x="5167" y="868"/>
                    <a:pt x="5192" y="868"/>
                    <a:pt x="5216" y="855"/>
                  </a:cubicBezTo>
                  <a:lnTo>
                    <a:pt x="5253" y="831"/>
                  </a:lnTo>
                  <a:cubicBezTo>
                    <a:pt x="5265" y="819"/>
                    <a:pt x="5277" y="807"/>
                    <a:pt x="5289" y="807"/>
                  </a:cubicBezTo>
                  <a:lnTo>
                    <a:pt x="5326" y="782"/>
                  </a:lnTo>
                  <a:cubicBezTo>
                    <a:pt x="5338" y="770"/>
                    <a:pt x="5338" y="758"/>
                    <a:pt x="5350" y="746"/>
                  </a:cubicBezTo>
                  <a:lnTo>
                    <a:pt x="5375" y="721"/>
                  </a:lnTo>
                  <a:cubicBezTo>
                    <a:pt x="5375" y="709"/>
                    <a:pt x="5387" y="697"/>
                    <a:pt x="5387" y="697"/>
                  </a:cubicBezTo>
                  <a:lnTo>
                    <a:pt x="5387" y="685"/>
                  </a:lnTo>
                  <a:cubicBezTo>
                    <a:pt x="5387" y="673"/>
                    <a:pt x="5387" y="660"/>
                    <a:pt x="5387" y="648"/>
                  </a:cubicBezTo>
                  <a:cubicBezTo>
                    <a:pt x="5387" y="526"/>
                    <a:pt x="5241" y="417"/>
                    <a:pt x="4972" y="319"/>
                  </a:cubicBezTo>
                  <a:cubicBezTo>
                    <a:pt x="4497" y="149"/>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4419303" y="2553596"/>
              <a:ext cx="176372" cy="44232"/>
            </a:xfrm>
            <a:custGeom>
              <a:rect b="b" l="l" r="r" t="t"/>
              <a:pathLst>
                <a:path extrusionOk="0" h="1354" w="5399">
                  <a:moveTo>
                    <a:pt x="12" y="1"/>
                  </a:moveTo>
                  <a:lnTo>
                    <a:pt x="0" y="720"/>
                  </a:lnTo>
                  <a:cubicBezTo>
                    <a:pt x="0" y="744"/>
                    <a:pt x="12" y="768"/>
                    <a:pt x="25" y="793"/>
                  </a:cubicBezTo>
                  <a:cubicBezTo>
                    <a:pt x="37" y="817"/>
                    <a:pt x="49" y="829"/>
                    <a:pt x="61" y="841"/>
                  </a:cubicBezTo>
                  <a:cubicBezTo>
                    <a:pt x="85" y="866"/>
                    <a:pt x="98" y="878"/>
                    <a:pt x="122" y="890"/>
                  </a:cubicBezTo>
                  <a:lnTo>
                    <a:pt x="134" y="915"/>
                  </a:lnTo>
                  <a:lnTo>
                    <a:pt x="159" y="927"/>
                  </a:lnTo>
                  <a:lnTo>
                    <a:pt x="195" y="951"/>
                  </a:lnTo>
                  <a:lnTo>
                    <a:pt x="219" y="963"/>
                  </a:lnTo>
                  <a:cubicBezTo>
                    <a:pt x="256" y="975"/>
                    <a:pt x="293" y="1000"/>
                    <a:pt x="329" y="1012"/>
                  </a:cubicBezTo>
                  <a:lnTo>
                    <a:pt x="341" y="1012"/>
                  </a:lnTo>
                  <a:lnTo>
                    <a:pt x="451" y="1049"/>
                  </a:lnTo>
                  <a:lnTo>
                    <a:pt x="500" y="1061"/>
                  </a:lnTo>
                  <a:lnTo>
                    <a:pt x="585" y="1097"/>
                  </a:lnTo>
                  <a:lnTo>
                    <a:pt x="646" y="1109"/>
                  </a:lnTo>
                  <a:lnTo>
                    <a:pt x="768" y="1146"/>
                  </a:lnTo>
                  <a:lnTo>
                    <a:pt x="792" y="1183"/>
                  </a:lnTo>
                  <a:cubicBezTo>
                    <a:pt x="853" y="1195"/>
                    <a:pt x="914" y="1207"/>
                    <a:pt x="975" y="1219"/>
                  </a:cubicBezTo>
                  <a:lnTo>
                    <a:pt x="1012" y="1219"/>
                  </a:lnTo>
                  <a:lnTo>
                    <a:pt x="1158" y="1244"/>
                  </a:lnTo>
                  <a:lnTo>
                    <a:pt x="1231" y="1256"/>
                  </a:lnTo>
                  <a:lnTo>
                    <a:pt x="1365" y="1280"/>
                  </a:lnTo>
                  <a:lnTo>
                    <a:pt x="1438" y="1280"/>
                  </a:lnTo>
                  <a:cubicBezTo>
                    <a:pt x="1487" y="1292"/>
                    <a:pt x="1548" y="1304"/>
                    <a:pt x="1609" y="1304"/>
                  </a:cubicBezTo>
                  <a:lnTo>
                    <a:pt x="1645" y="1304"/>
                  </a:lnTo>
                  <a:lnTo>
                    <a:pt x="1877" y="1329"/>
                  </a:lnTo>
                  <a:lnTo>
                    <a:pt x="1938" y="1329"/>
                  </a:lnTo>
                  <a:cubicBezTo>
                    <a:pt x="1999" y="1341"/>
                    <a:pt x="2047" y="1341"/>
                    <a:pt x="2108" y="1341"/>
                  </a:cubicBezTo>
                  <a:lnTo>
                    <a:pt x="2194" y="1341"/>
                  </a:lnTo>
                  <a:lnTo>
                    <a:pt x="2364" y="1353"/>
                  </a:lnTo>
                  <a:lnTo>
                    <a:pt x="2437" y="1353"/>
                  </a:lnTo>
                  <a:lnTo>
                    <a:pt x="2681" y="1329"/>
                  </a:lnTo>
                  <a:cubicBezTo>
                    <a:pt x="2785" y="1331"/>
                    <a:pt x="2887" y="1333"/>
                    <a:pt x="2988" y="1333"/>
                  </a:cubicBezTo>
                  <a:cubicBezTo>
                    <a:pt x="4330" y="1333"/>
                    <a:pt x="5375" y="1111"/>
                    <a:pt x="5386" y="805"/>
                  </a:cubicBezTo>
                  <a:lnTo>
                    <a:pt x="5399" y="86"/>
                  </a:lnTo>
                  <a:lnTo>
                    <a:pt x="5399" y="86"/>
                  </a:lnTo>
                  <a:cubicBezTo>
                    <a:pt x="5387" y="387"/>
                    <a:pt x="4294" y="612"/>
                    <a:pt x="2907" y="612"/>
                  </a:cubicBezTo>
                  <a:cubicBezTo>
                    <a:pt x="2836" y="612"/>
                    <a:pt x="2765" y="611"/>
                    <a:pt x="2693" y="610"/>
                  </a:cubicBezTo>
                  <a:lnTo>
                    <a:pt x="2437" y="598"/>
                  </a:lnTo>
                  <a:lnTo>
                    <a:pt x="2364" y="598"/>
                  </a:lnTo>
                  <a:lnTo>
                    <a:pt x="2194" y="586"/>
                  </a:lnTo>
                  <a:lnTo>
                    <a:pt x="2108" y="586"/>
                  </a:lnTo>
                  <a:cubicBezTo>
                    <a:pt x="2060" y="586"/>
                    <a:pt x="1999" y="573"/>
                    <a:pt x="1938" y="573"/>
                  </a:cubicBezTo>
                  <a:lnTo>
                    <a:pt x="1877" y="573"/>
                  </a:lnTo>
                  <a:lnTo>
                    <a:pt x="1657" y="549"/>
                  </a:lnTo>
                  <a:lnTo>
                    <a:pt x="1621" y="549"/>
                  </a:lnTo>
                  <a:lnTo>
                    <a:pt x="1438" y="537"/>
                  </a:lnTo>
                  <a:lnTo>
                    <a:pt x="1365" y="525"/>
                  </a:lnTo>
                  <a:lnTo>
                    <a:pt x="1231" y="500"/>
                  </a:lnTo>
                  <a:lnTo>
                    <a:pt x="1158" y="488"/>
                  </a:lnTo>
                  <a:lnTo>
                    <a:pt x="1024" y="464"/>
                  </a:lnTo>
                  <a:lnTo>
                    <a:pt x="975" y="451"/>
                  </a:lnTo>
                  <a:cubicBezTo>
                    <a:pt x="914" y="439"/>
                    <a:pt x="853" y="427"/>
                    <a:pt x="804" y="415"/>
                  </a:cubicBezTo>
                  <a:lnTo>
                    <a:pt x="768" y="403"/>
                  </a:lnTo>
                  <a:cubicBezTo>
                    <a:pt x="719" y="403"/>
                    <a:pt x="683" y="391"/>
                    <a:pt x="646" y="378"/>
                  </a:cubicBezTo>
                  <a:lnTo>
                    <a:pt x="597" y="366"/>
                  </a:lnTo>
                  <a:lnTo>
                    <a:pt x="500" y="330"/>
                  </a:lnTo>
                  <a:lnTo>
                    <a:pt x="451" y="317"/>
                  </a:lnTo>
                  <a:lnTo>
                    <a:pt x="354" y="281"/>
                  </a:lnTo>
                  <a:lnTo>
                    <a:pt x="329" y="281"/>
                  </a:lnTo>
                  <a:cubicBezTo>
                    <a:pt x="293" y="269"/>
                    <a:pt x="256" y="244"/>
                    <a:pt x="232" y="232"/>
                  </a:cubicBezTo>
                  <a:lnTo>
                    <a:pt x="207" y="220"/>
                  </a:lnTo>
                  <a:cubicBezTo>
                    <a:pt x="183" y="208"/>
                    <a:pt x="159" y="196"/>
                    <a:pt x="146" y="183"/>
                  </a:cubicBezTo>
                  <a:lnTo>
                    <a:pt x="122" y="159"/>
                  </a:lnTo>
                  <a:cubicBezTo>
                    <a:pt x="98" y="147"/>
                    <a:pt x="85" y="135"/>
                    <a:pt x="61" y="110"/>
                  </a:cubicBezTo>
                  <a:cubicBezTo>
                    <a:pt x="49" y="98"/>
                    <a:pt x="37" y="74"/>
                    <a:pt x="25" y="62"/>
                  </a:cubicBezTo>
                  <a:cubicBezTo>
                    <a:pt x="25" y="37"/>
                    <a:pt x="12"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4420087" y="2536739"/>
              <a:ext cx="175980" cy="37600"/>
            </a:xfrm>
            <a:custGeom>
              <a:rect b="b" l="l" r="r" t="t"/>
              <a:pathLst>
                <a:path extrusionOk="0" h="1151" w="5387">
                  <a:moveTo>
                    <a:pt x="2401" y="1"/>
                  </a:moveTo>
                  <a:cubicBezTo>
                    <a:pt x="1067" y="1"/>
                    <a:pt x="13" y="223"/>
                    <a:pt x="13" y="529"/>
                  </a:cubicBezTo>
                  <a:cubicBezTo>
                    <a:pt x="1" y="541"/>
                    <a:pt x="1" y="553"/>
                    <a:pt x="13" y="565"/>
                  </a:cubicBezTo>
                  <a:cubicBezTo>
                    <a:pt x="13" y="578"/>
                    <a:pt x="25" y="590"/>
                    <a:pt x="37" y="602"/>
                  </a:cubicBezTo>
                  <a:lnTo>
                    <a:pt x="61" y="626"/>
                  </a:lnTo>
                  <a:cubicBezTo>
                    <a:pt x="61" y="638"/>
                    <a:pt x="74" y="651"/>
                    <a:pt x="86" y="663"/>
                  </a:cubicBezTo>
                  <a:lnTo>
                    <a:pt x="110" y="687"/>
                  </a:lnTo>
                  <a:lnTo>
                    <a:pt x="159" y="724"/>
                  </a:lnTo>
                  <a:lnTo>
                    <a:pt x="183" y="736"/>
                  </a:lnTo>
                  <a:cubicBezTo>
                    <a:pt x="208" y="748"/>
                    <a:pt x="232" y="760"/>
                    <a:pt x="256" y="772"/>
                  </a:cubicBezTo>
                  <a:lnTo>
                    <a:pt x="293" y="785"/>
                  </a:lnTo>
                  <a:lnTo>
                    <a:pt x="378" y="821"/>
                  </a:lnTo>
                  <a:lnTo>
                    <a:pt x="415" y="846"/>
                  </a:lnTo>
                  <a:lnTo>
                    <a:pt x="512" y="870"/>
                  </a:lnTo>
                  <a:lnTo>
                    <a:pt x="549" y="882"/>
                  </a:lnTo>
                  <a:lnTo>
                    <a:pt x="671" y="919"/>
                  </a:lnTo>
                  <a:lnTo>
                    <a:pt x="719" y="931"/>
                  </a:lnTo>
                  <a:lnTo>
                    <a:pt x="841" y="967"/>
                  </a:lnTo>
                  <a:lnTo>
                    <a:pt x="890" y="980"/>
                  </a:lnTo>
                  <a:lnTo>
                    <a:pt x="1024" y="1004"/>
                  </a:lnTo>
                  <a:lnTo>
                    <a:pt x="1085" y="1016"/>
                  </a:lnTo>
                  <a:lnTo>
                    <a:pt x="1231" y="1041"/>
                  </a:lnTo>
                  <a:lnTo>
                    <a:pt x="1292" y="1053"/>
                  </a:lnTo>
                  <a:lnTo>
                    <a:pt x="1451" y="1077"/>
                  </a:lnTo>
                  <a:lnTo>
                    <a:pt x="1512" y="1077"/>
                  </a:lnTo>
                  <a:lnTo>
                    <a:pt x="1682" y="1089"/>
                  </a:lnTo>
                  <a:lnTo>
                    <a:pt x="1743" y="1089"/>
                  </a:lnTo>
                  <a:lnTo>
                    <a:pt x="1914" y="1114"/>
                  </a:lnTo>
                  <a:lnTo>
                    <a:pt x="1975" y="1114"/>
                  </a:lnTo>
                  <a:lnTo>
                    <a:pt x="2170" y="1126"/>
                  </a:lnTo>
                  <a:lnTo>
                    <a:pt x="2194" y="1126"/>
                  </a:lnTo>
                  <a:cubicBezTo>
                    <a:pt x="2352" y="1138"/>
                    <a:pt x="2535" y="1150"/>
                    <a:pt x="2694" y="1150"/>
                  </a:cubicBezTo>
                  <a:lnTo>
                    <a:pt x="3474" y="1150"/>
                  </a:lnTo>
                  <a:lnTo>
                    <a:pt x="3632" y="1138"/>
                  </a:lnTo>
                  <a:lnTo>
                    <a:pt x="3717" y="1138"/>
                  </a:lnTo>
                  <a:lnTo>
                    <a:pt x="3876" y="1126"/>
                  </a:lnTo>
                  <a:lnTo>
                    <a:pt x="3949" y="1126"/>
                  </a:lnTo>
                  <a:lnTo>
                    <a:pt x="4095" y="1114"/>
                  </a:lnTo>
                  <a:cubicBezTo>
                    <a:pt x="4119" y="1102"/>
                    <a:pt x="4144" y="1102"/>
                    <a:pt x="4168" y="1102"/>
                  </a:cubicBezTo>
                  <a:lnTo>
                    <a:pt x="4302" y="1089"/>
                  </a:lnTo>
                  <a:lnTo>
                    <a:pt x="4375" y="1077"/>
                  </a:lnTo>
                  <a:lnTo>
                    <a:pt x="4497" y="1053"/>
                  </a:lnTo>
                  <a:lnTo>
                    <a:pt x="4570" y="1041"/>
                  </a:lnTo>
                  <a:lnTo>
                    <a:pt x="4680" y="1016"/>
                  </a:lnTo>
                  <a:lnTo>
                    <a:pt x="4741" y="1004"/>
                  </a:lnTo>
                  <a:lnTo>
                    <a:pt x="4838" y="980"/>
                  </a:lnTo>
                  <a:lnTo>
                    <a:pt x="4899" y="967"/>
                  </a:lnTo>
                  <a:lnTo>
                    <a:pt x="4985" y="943"/>
                  </a:lnTo>
                  <a:lnTo>
                    <a:pt x="5033" y="919"/>
                  </a:lnTo>
                  <a:lnTo>
                    <a:pt x="5106" y="894"/>
                  </a:lnTo>
                  <a:lnTo>
                    <a:pt x="5155" y="882"/>
                  </a:lnTo>
                  <a:lnTo>
                    <a:pt x="5216" y="846"/>
                  </a:lnTo>
                  <a:lnTo>
                    <a:pt x="5253" y="821"/>
                  </a:lnTo>
                  <a:lnTo>
                    <a:pt x="5301" y="797"/>
                  </a:lnTo>
                  <a:lnTo>
                    <a:pt x="5326" y="772"/>
                  </a:lnTo>
                  <a:cubicBezTo>
                    <a:pt x="5338" y="760"/>
                    <a:pt x="5350" y="748"/>
                    <a:pt x="5350" y="748"/>
                  </a:cubicBezTo>
                  <a:cubicBezTo>
                    <a:pt x="5362" y="736"/>
                    <a:pt x="5362" y="724"/>
                    <a:pt x="5375" y="724"/>
                  </a:cubicBezTo>
                  <a:cubicBezTo>
                    <a:pt x="5375" y="712"/>
                    <a:pt x="5387" y="699"/>
                    <a:pt x="5387" y="687"/>
                  </a:cubicBezTo>
                  <a:lnTo>
                    <a:pt x="5387" y="675"/>
                  </a:lnTo>
                  <a:cubicBezTo>
                    <a:pt x="5387" y="663"/>
                    <a:pt x="5387" y="651"/>
                    <a:pt x="5387" y="638"/>
                  </a:cubicBezTo>
                  <a:cubicBezTo>
                    <a:pt x="5387" y="529"/>
                    <a:pt x="5240" y="419"/>
                    <a:pt x="4972" y="322"/>
                  </a:cubicBezTo>
                  <a:cubicBezTo>
                    <a:pt x="4497" y="151"/>
                    <a:pt x="3668" y="17"/>
                    <a:pt x="2706" y="5"/>
                  </a:cubicBezTo>
                  <a:cubicBezTo>
                    <a:pt x="2603" y="2"/>
                    <a:pt x="2501" y="1"/>
                    <a:pt x="240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4419303" y="2524521"/>
              <a:ext cx="176764" cy="44950"/>
            </a:xfrm>
            <a:custGeom>
              <a:rect b="b" l="l" r="r" t="t"/>
              <a:pathLst>
                <a:path extrusionOk="0" h="1376" w="5411">
                  <a:moveTo>
                    <a:pt x="5411" y="159"/>
                  </a:moveTo>
                  <a:lnTo>
                    <a:pt x="5411" y="163"/>
                  </a:lnTo>
                  <a:lnTo>
                    <a:pt x="5411" y="163"/>
                  </a:lnTo>
                  <a:cubicBezTo>
                    <a:pt x="5411" y="162"/>
                    <a:pt x="5411" y="161"/>
                    <a:pt x="5411" y="159"/>
                  </a:cubicBezTo>
                  <a:close/>
                  <a:moveTo>
                    <a:pt x="25" y="1"/>
                  </a:moveTo>
                  <a:lnTo>
                    <a:pt x="0" y="732"/>
                  </a:lnTo>
                  <a:cubicBezTo>
                    <a:pt x="0" y="744"/>
                    <a:pt x="0" y="769"/>
                    <a:pt x="12" y="781"/>
                  </a:cubicBezTo>
                  <a:cubicBezTo>
                    <a:pt x="25" y="805"/>
                    <a:pt x="37" y="817"/>
                    <a:pt x="49" y="842"/>
                  </a:cubicBezTo>
                  <a:cubicBezTo>
                    <a:pt x="73" y="854"/>
                    <a:pt x="85" y="878"/>
                    <a:pt x="110" y="891"/>
                  </a:cubicBezTo>
                  <a:lnTo>
                    <a:pt x="122" y="903"/>
                  </a:lnTo>
                  <a:lnTo>
                    <a:pt x="146" y="915"/>
                  </a:lnTo>
                  <a:lnTo>
                    <a:pt x="183" y="939"/>
                  </a:lnTo>
                  <a:lnTo>
                    <a:pt x="207" y="964"/>
                  </a:lnTo>
                  <a:lnTo>
                    <a:pt x="317" y="1012"/>
                  </a:lnTo>
                  <a:lnTo>
                    <a:pt x="329" y="1012"/>
                  </a:lnTo>
                  <a:cubicBezTo>
                    <a:pt x="366" y="1025"/>
                    <a:pt x="402" y="1037"/>
                    <a:pt x="439" y="1049"/>
                  </a:cubicBezTo>
                  <a:lnTo>
                    <a:pt x="475" y="1061"/>
                  </a:lnTo>
                  <a:lnTo>
                    <a:pt x="573" y="1098"/>
                  </a:lnTo>
                  <a:lnTo>
                    <a:pt x="622" y="1110"/>
                  </a:lnTo>
                  <a:lnTo>
                    <a:pt x="743" y="1146"/>
                  </a:lnTo>
                  <a:lnTo>
                    <a:pt x="780" y="1159"/>
                  </a:lnTo>
                  <a:lnTo>
                    <a:pt x="951" y="1195"/>
                  </a:lnTo>
                  <a:lnTo>
                    <a:pt x="999" y="1195"/>
                  </a:lnTo>
                  <a:lnTo>
                    <a:pt x="1146" y="1220"/>
                  </a:lnTo>
                  <a:lnTo>
                    <a:pt x="1207" y="1232"/>
                  </a:lnTo>
                  <a:lnTo>
                    <a:pt x="1353" y="1256"/>
                  </a:lnTo>
                  <a:lnTo>
                    <a:pt x="1414" y="1268"/>
                  </a:lnTo>
                  <a:lnTo>
                    <a:pt x="1597" y="1293"/>
                  </a:lnTo>
                  <a:lnTo>
                    <a:pt x="1633" y="1293"/>
                  </a:lnTo>
                  <a:lnTo>
                    <a:pt x="1852" y="1317"/>
                  </a:lnTo>
                  <a:lnTo>
                    <a:pt x="1913" y="1329"/>
                  </a:lnTo>
                  <a:lnTo>
                    <a:pt x="2084" y="1341"/>
                  </a:lnTo>
                  <a:lnTo>
                    <a:pt x="2169" y="1341"/>
                  </a:lnTo>
                  <a:lnTo>
                    <a:pt x="2340" y="1354"/>
                  </a:lnTo>
                  <a:lnTo>
                    <a:pt x="2413" y="1354"/>
                  </a:lnTo>
                  <a:lnTo>
                    <a:pt x="2669" y="1366"/>
                  </a:lnTo>
                  <a:cubicBezTo>
                    <a:pt x="2837" y="1373"/>
                    <a:pt x="3001" y="1376"/>
                    <a:pt x="3161" y="1376"/>
                  </a:cubicBezTo>
                  <a:cubicBezTo>
                    <a:pt x="4415" y="1376"/>
                    <a:pt x="5374" y="1172"/>
                    <a:pt x="5374" y="891"/>
                  </a:cubicBezTo>
                  <a:lnTo>
                    <a:pt x="5411" y="163"/>
                  </a:lnTo>
                  <a:lnTo>
                    <a:pt x="5411" y="163"/>
                  </a:lnTo>
                  <a:cubicBezTo>
                    <a:pt x="5392" y="458"/>
                    <a:pt x="4402" y="654"/>
                    <a:pt x="3121" y="654"/>
                  </a:cubicBezTo>
                  <a:cubicBezTo>
                    <a:pt x="2981" y="654"/>
                    <a:pt x="2839" y="652"/>
                    <a:pt x="2693" y="647"/>
                  </a:cubicBezTo>
                  <a:lnTo>
                    <a:pt x="2450" y="635"/>
                  </a:lnTo>
                  <a:lnTo>
                    <a:pt x="2364" y="635"/>
                  </a:lnTo>
                  <a:lnTo>
                    <a:pt x="2194" y="622"/>
                  </a:lnTo>
                  <a:lnTo>
                    <a:pt x="2121" y="622"/>
                  </a:lnTo>
                  <a:lnTo>
                    <a:pt x="1950" y="610"/>
                  </a:lnTo>
                  <a:lnTo>
                    <a:pt x="1877" y="610"/>
                  </a:lnTo>
                  <a:lnTo>
                    <a:pt x="1657" y="586"/>
                  </a:lnTo>
                  <a:lnTo>
                    <a:pt x="1621" y="586"/>
                  </a:lnTo>
                  <a:lnTo>
                    <a:pt x="1438" y="562"/>
                  </a:lnTo>
                  <a:lnTo>
                    <a:pt x="1377" y="549"/>
                  </a:lnTo>
                  <a:lnTo>
                    <a:pt x="1231" y="525"/>
                  </a:lnTo>
                  <a:lnTo>
                    <a:pt x="1170" y="513"/>
                  </a:lnTo>
                  <a:lnTo>
                    <a:pt x="1024" y="488"/>
                  </a:lnTo>
                  <a:lnTo>
                    <a:pt x="975" y="476"/>
                  </a:lnTo>
                  <a:lnTo>
                    <a:pt x="804" y="440"/>
                  </a:lnTo>
                  <a:lnTo>
                    <a:pt x="768" y="428"/>
                  </a:lnTo>
                  <a:lnTo>
                    <a:pt x="646" y="391"/>
                  </a:lnTo>
                  <a:lnTo>
                    <a:pt x="597" y="379"/>
                  </a:lnTo>
                  <a:lnTo>
                    <a:pt x="500" y="342"/>
                  </a:lnTo>
                  <a:lnTo>
                    <a:pt x="463" y="330"/>
                  </a:lnTo>
                  <a:lnTo>
                    <a:pt x="354" y="293"/>
                  </a:lnTo>
                  <a:lnTo>
                    <a:pt x="341" y="293"/>
                  </a:lnTo>
                  <a:cubicBezTo>
                    <a:pt x="305" y="269"/>
                    <a:pt x="268" y="257"/>
                    <a:pt x="232" y="233"/>
                  </a:cubicBezTo>
                  <a:lnTo>
                    <a:pt x="207" y="220"/>
                  </a:lnTo>
                  <a:cubicBezTo>
                    <a:pt x="195" y="208"/>
                    <a:pt x="171" y="196"/>
                    <a:pt x="146" y="184"/>
                  </a:cubicBezTo>
                  <a:lnTo>
                    <a:pt x="134" y="172"/>
                  </a:lnTo>
                  <a:cubicBezTo>
                    <a:pt x="110" y="159"/>
                    <a:pt x="98" y="135"/>
                    <a:pt x="73" y="123"/>
                  </a:cubicBezTo>
                  <a:cubicBezTo>
                    <a:pt x="61" y="98"/>
                    <a:pt x="49"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4420479" y="2508775"/>
              <a:ext cx="175980" cy="38090"/>
            </a:xfrm>
            <a:custGeom>
              <a:rect b="b" l="l" r="r" t="t"/>
              <a:pathLst>
                <a:path extrusionOk="0" h="1166" w="5387">
                  <a:moveTo>
                    <a:pt x="2279" y="1"/>
                  </a:moveTo>
                  <a:cubicBezTo>
                    <a:pt x="995" y="1"/>
                    <a:pt x="12" y="198"/>
                    <a:pt x="1" y="495"/>
                  </a:cubicBezTo>
                  <a:cubicBezTo>
                    <a:pt x="1" y="507"/>
                    <a:pt x="1" y="507"/>
                    <a:pt x="1" y="520"/>
                  </a:cubicBezTo>
                  <a:lnTo>
                    <a:pt x="1" y="532"/>
                  </a:lnTo>
                  <a:cubicBezTo>
                    <a:pt x="13" y="544"/>
                    <a:pt x="13" y="556"/>
                    <a:pt x="25" y="568"/>
                  </a:cubicBezTo>
                  <a:lnTo>
                    <a:pt x="37" y="580"/>
                  </a:lnTo>
                  <a:cubicBezTo>
                    <a:pt x="49" y="593"/>
                    <a:pt x="62" y="605"/>
                    <a:pt x="74" y="617"/>
                  </a:cubicBezTo>
                  <a:lnTo>
                    <a:pt x="98" y="641"/>
                  </a:lnTo>
                  <a:cubicBezTo>
                    <a:pt x="110" y="654"/>
                    <a:pt x="123" y="666"/>
                    <a:pt x="147" y="678"/>
                  </a:cubicBezTo>
                  <a:lnTo>
                    <a:pt x="171" y="690"/>
                  </a:lnTo>
                  <a:cubicBezTo>
                    <a:pt x="196" y="702"/>
                    <a:pt x="220" y="715"/>
                    <a:pt x="244" y="727"/>
                  </a:cubicBezTo>
                  <a:lnTo>
                    <a:pt x="269" y="751"/>
                  </a:lnTo>
                  <a:lnTo>
                    <a:pt x="354" y="788"/>
                  </a:lnTo>
                  <a:lnTo>
                    <a:pt x="391" y="800"/>
                  </a:lnTo>
                  <a:cubicBezTo>
                    <a:pt x="427" y="812"/>
                    <a:pt x="452" y="824"/>
                    <a:pt x="488" y="836"/>
                  </a:cubicBezTo>
                  <a:lnTo>
                    <a:pt x="537" y="849"/>
                  </a:lnTo>
                  <a:lnTo>
                    <a:pt x="647" y="885"/>
                  </a:lnTo>
                  <a:lnTo>
                    <a:pt x="695" y="897"/>
                  </a:lnTo>
                  <a:lnTo>
                    <a:pt x="817" y="934"/>
                  </a:lnTo>
                  <a:lnTo>
                    <a:pt x="866" y="946"/>
                  </a:lnTo>
                  <a:lnTo>
                    <a:pt x="1000" y="970"/>
                  </a:lnTo>
                  <a:lnTo>
                    <a:pt x="1061" y="983"/>
                  </a:lnTo>
                  <a:lnTo>
                    <a:pt x="1207" y="1007"/>
                  </a:lnTo>
                  <a:lnTo>
                    <a:pt x="1268" y="1019"/>
                  </a:lnTo>
                  <a:lnTo>
                    <a:pt x="1426" y="1044"/>
                  </a:lnTo>
                  <a:cubicBezTo>
                    <a:pt x="1439" y="1056"/>
                    <a:pt x="1463" y="1056"/>
                    <a:pt x="1487" y="1056"/>
                  </a:cubicBezTo>
                  <a:cubicBezTo>
                    <a:pt x="1536" y="1068"/>
                    <a:pt x="1597" y="1080"/>
                    <a:pt x="1658" y="1080"/>
                  </a:cubicBezTo>
                  <a:lnTo>
                    <a:pt x="1719" y="1092"/>
                  </a:lnTo>
                  <a:lnTo>
                    <a:pt x="1890" y="1104"/>
                  </a:lnTo>
                  <a:lnTo>
                    <a:pt x="1950" y="1104"/>
                  </a:lnTo>
                  <a:lnTo>
                    <a:pt x="2145" y="1129"/>
                  </a:lnTo>
                  <a:lnTo>
                    <a:pt x="2170" y="1129"/>
                  </a:lnTo>
                  <a:cubicBezTo>
                    <a:pt x="2328" y="1141"/>
                    <a:pt x="2499" y="1141"/>
                    <a:pt x="2669" y="1153"/>
                  </a:cubicBezTo>
                  <a:cubicBezTo>
                    <a:pt x="2840" y="1165"/>
                    <a:pt x="2998" y="1165"/>
                    <a:pt x="3157" y="1165"/>
                  </a:cubicBezTo>
                  <a:lnTo>
                    <a:pt x="3693" y="1165"/>
                  </a:lnTo>
                  <a:cubicBezTo>
                    <a:pt x="3742" y="1153"/>
                    <a:pt x="3791" y="1153"/>
                    <a:pt x="3839" y="1153"/>
                  </a:cubicBezTo>
                  <a:lnTo>
                    <a:pt x="3925" y="1153"/>
                  </a:lnTo>
                  <a:lnTo>
                    <a:pt x="4071" y="1141"/>
                  </a:lnTo>
                  <a:lnTo>
                    <a:pt x="4144" y="1129"/>
                  </a:lnTo>
                  <a:cubicBezTo>
                    <a:pt x="4193" y="1129"/>
                    <a:pt x="4229" y="1117"/>
                    <a:pt x="4278" y="1117"/>
                  </a:cubicBezTo>
                  <a:lnTo>
                    <a:pt x="4351" y="1104"/>
                  </a:lnTo>
                  <a:lnTo>
                    <a:pt x="4473" y="1092"/>
                  </a:lnTo>
                  <a:lnTo>
                    <a:pt x="4546" y="1080"/>
                  </a:lnTo>
                  <a:lnTo>
                    <a:pt x="4656" y="1056"/>
                  </a:lnTo>
                  <a:lnTo>
                    <a:pt x="4717" y="1044"/>
                  </a:lnTo>
                  <a:lnTo>
                    <a:pt x="4814" y="1019"/>
                  </a:lnTo>
                  <a:lnTo>
                    <a:pt x="4875" y="1007"/>
                  </a:lnTo>
                  <a:lnTo>
                    <a:pt x="4960" y="983"/>
                  </a:lnTo>
                  <a:lnTo>
                    <a:pt x="5009" y="970"/>
                  </a:lnTo>
                  <a:lnTo>
                    <a:pt x="5082" y="946"/>
                  </a:lnTo>
                  <a:lnTo>
                    <a:pt x="5131" y="922"/>
                  </a:lnTo>
                  <a:lnTo>
                    <a:pt x="5192" y="897"/>
                  </a:lnTo>
                  <a:lnTo>
                    <a:pt x="5228" y="873"/>
                  </a:lnTo>
                  <a:lnTo>
                    <a:pt x="5277" y="849"/>
                  </a:lnTo>
                  <a:lnTo>
                    <a:pt x="5302" y="824"/>
                  </a:lnTo>
                  <a:cubicBezTo>
                    <a:pt x="5314" y="812"/>
                    <a:pt x="5326" y="800"/>
                    <a:pt x="5338" y="788"/>
                  </a:cubicBezTo>
                  <a:cubicBezTo>
                    <a:pt x="5338" y="788"/>
                    <a:pt x="5350" y="775"/>
                    <a:pt x="5350" y="763"/>
                  </a:cubicBezTo>
                  <a:cubicBezTo>
                    <a:pt x="5363" y="751"/>
                    <a:pt x="5363" y="751"/>
                    <a:pt x="5375" y="739"/>
                  </a:cubicBezTo>
                  <a:cubicBezTo>
                    <a:pt x="5375" y="727"/>
                    <a:pt x="5375" y="727"/>
                    <a:pt x="5375" y="727"/>
                  </a:cubicBezTo>
                  <a:cubicBezTo>
                    <a:pt x="5375" y="715"/>
                    <a:pt x="5375" y="702"/>
                    <a:pt x="5375" y="690"/>
                  </a:cubicBezTo>
                  <a:cubicBezTo>
                    <a:pt x="5387" y="580"/>
                    <a:pt x="5228" y="459"/>
                    <a:pt x="4973" y="361"/>
                  </a:cubicBezTo>
                  <a:cubicBezTo>
                    <a:pt x="4497" y="178"/>
                    <a:pt x="3669"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4425673" y="2497080"/>
              <a:ext cx="176372" cy="45342"/>
            </a:xfrm>
            <a:custGeom>
              <a:rect b="b" l="l" r="r" t="t"/>
              <a:pathLst>
                <a:path extrusionOk="0" h="1388" w="5399">
                  <a:moveTo>
                    <a:pt x="24" y="0"/>
                  </a:moveTo>
                  <a:lnTo>
                    <a:pt x="0" y="731"/>
                  </a:lnTo>
                  <a:cubicBezTo>
                    <a:pt x="0" y="756"/>
                    <a:pt x="0" y="780"/>
                    <a:pt x="12" y="792"/>
                  </a:cubicBezTo>
                  <a:cubicBezTo>
                    <a:pt x="24" y="817"/>
                    <a:pt x="37" y="829"/>
                    <a:pt x="49" y="853"/>
                  </a:cubicBezTo>
                  <a:cubicBezTo>
                    <a:pt x="61" y="865"/>
                    <a:pt x="85" y="890"/>
                    <a:pt x="98" y="902"/>
                  </a:cubicBezTo>
                  <a:lnTo>
                    <a:pt x="122" y="914"/>
                  </a:lnTo>
                  <a:lnTo>
                    <a:pt x="134" y="926"/>
                  </a:lnTo>
                  <a:lnTo>
                    <a:pt x="183" y="951"/>
                  </a:lnTo>
                  <a:lnTo>
                    <a:pt x="207" y="963"/>
                  </a:lnTo>
                  <a:cubicBezTo>
                    <a:pt x="244" y="987"/>
                    <a:pt x="268" y="999"/>
                    <a:pt x="305" y="1024"/>
                  </a:cubicBezTo>
                  <a:lnTo>
                    <a:pt x="329" y="1024"/>
                  </a:lnTo>
                  <a:lnTo>
                    <a:pt x="427" y="1060"/>
                  </a:lnTo>
                  <a:lnTo>
                    <a:pt x="475" y="1073"/>
                  </a:lnTo>
                  <a:lnTo>
                    <a:pt x="573" y="1109"/>
                  </a:lnTo>
                  <a:lnTo>
                    <a:pt x="622" y="1121"/>
                  </a:lnTo>
                  <a:lnTo>
                    <a:pt x="743" y="1158"/>
                  </a:lnTo>
                  <a:lnTo>
                    <a:pt x="780" y="1170"/>
                  </a:lnTo>
                  <a:lnTo>
                    <a:pt x="951" y="1207"/>
                  </a:lnTo>
                  <a:lnTo>
                    <a:pt x="987" y="1219"/>
                  </a:lnTo>
                  <a:lnTo>
                    <a:pt x="1133" y="1243"/>
                  </a:lnTo>
                  <a:lnTo>
                    <a:pt x="1207" y="1255"/>
                  </a:lnTo>
                  <a:lnTo>
                    <a:pt x="1341" y="1280"/>
                  </a:lnTo>
                  <a:lnTo>
                    <a:pt x="1414" y="1292"/>
                  </a:lnTo>
                  <a:lnTo>
                    <a:pt x="1584" y="1316"/>
                  </a:lnTo>
                  <a:lnTo>
                    <a:pt x="1621" y="1316"/>
                  </a:lnTo>
                  <a:lnTo>
                    <a:pt x="1852" y="1341"/>
                  </a:lnTo>
                  <a:lnTo>
                    <a:pt x="1913" y="1341"/>
                  </a:lnTo>
                  <a:lnTo>
                    <a:pt x="2084" y="1353"/>
                  </a:lnTo>
                  <a:lnTo>
                    <a:pt x="2169" y="1353"/>
                  </a:lnTo>
                  <a:lnTo>
                    <a:pt x="2340" y="1365"/>
                  </a:lnTo>
                  <a:lnTo>
                    <a:pt x="2413" y="1365"/>
                  </a:lnTo>
                  <a:lnTo>
                    <a:pt x="2669" y="1377"/>
                  </a:lnTo>
                  <a:cubicBezTo>
                    <a:pt x="2837" y="1384"/>
                    <a:pt x="3001" y="1387"/>
                    <a:pt x="3160" y="1387"/>
                  </a:cubicBezTo>
                  <a:cubicBezTo>
                    <a:pt x="4413" y="1387"/>
                    <a:pt x="5363" y="1183"/>
                    <a:pt x="5374" y="902"/>
                  </a:cubicBezTo>
                  <a:lnTo>
                    <a:pt x="5399" y="171"/>
                  </a:lnTo>
                  <a:lnTo>
                    <a:pt x="5399" y="171"/>
                  </a:lnTo>
                  <a:cubicBezTo>
                    <a:pt x="5388" y="468"/>
                    <a:pt x="4404" y="665"/>
                    <a:pt x="3120" y="665"/>
                  </a:cubicBezTo>
                  <a:cubicBezTo>
                    <a:pt x="2981" y="665"/>
                    <a:pt x="2839" y="663"/>
                    <a:pt x="2693" y="658"/>
                  </a:cubicBezTo>
                  <a:lnTo>
                    <a:pt x="2437" y="646"/>
                  </a:lnTo>
                  <a:lnTo>
                    <a:pt x="2364" y="646"/>
                  </a:lnTo>
                  <a:lnTo>
                    <a:pt x="2194" y="634"/>
                  </a:lnTo>
                  <a:lnTo>
                    <a:pt x="2108" y="622"/>
                  </a:lnTo>
                  <a:lnTo>
                    <a:pt x="1938" y="609"/>
                  </a:lnTo>
                  <a:lnTo>
                    <a:pt x="1877" y="609"/>
                  </a:lnTo>
                  <a:lnTo>
                    <a:pt x="1657" y="585"/>
                  </a:lnTo>
                  <a:lnTo>
                    <a:pt x="1621" y="585"/>
                  </a:lnTo>
                  <a:lnTo>
                    <a:pt x="1438" y="561"/>
                  </a:lnTo>
                  <a:lnTo>
                    <a:pt x="1365" y="549"/>
                  </a:lnTo>
                  <a:lnTo>
                    <a:pt x="1231" y="524"/>
                  </a:lnTo>
                  <a:lnTo>
                    <a:pt x="1158" y="512"/>
                  </a:lnTo>
                  <a:lnTo>
                    <a:pt x="1024" y="488"/>
                  </a:lnTo>
                  <a:lnTo>
                    <a:pt x="975" y="475"/>
                  </a:lnTo>
                  <a:cubicBezTo>
                    <a:pt x="914" y="463"/>
                    <a:pt x="853" y="451"/>
                    <a:pt x="804" y="427"/>
                  </a:cubicBezTo>
                  <a:lnTo>
                    <a:pt x="768" y="427"/>
                  </a:lnTo>
                  <a:lnTo>
                    <a:pt x="646" y="390"/>
                  </a:lnTo>
                  <a:lnTo>
                    <a:pt x="597" y="378"/>
                  </a:lnTo>
                  <a:lnTo>
                    <a:pt x="500" y="341"/>
                  </a:lnTo>
                  <a:lnTo>
                    <a:pt x="451" y="329"/>
                  </a:lnTo>
                  <a:lnTo>
                    <a:pt x="354" y="280"/>
                  </a:lnTo>
                  <a:lnTo>
                    <a:pt x="329" y="280"/>
                  </a:lnTo>
                  <a:cubicBezTo>
                    <a:pt x="305" y="268"/>
                    <a:pt x="268" y="256"/>
                    <a:pt x="232" y="232"/>
                  </a:cubicBezTo>
                  <a:lnTo>
                    <a:pt x="207" y="220"/>
                  </a:lnTo>
                  <a:cubicBezTo>
                    <a:pt x="183" y="207"/>
                    <a:pt x="171" y="195"/>
                    <a:pt x="146" y="183"/>
                  </a:cubicBezTo>
                  <a:lnTo>
                    <a:pt x="134" y="171"/>
                  </a:lnTo>
                  <a:cubicBezTo>
                    <a:pt x="110" y="159"/>
                    <a:pt x="85" y="134"/>
                    <a:pt x="73" y="122"/>
                  </a:cubicBezTo>
                  <a:cubicBezTo>
                    <a:pt x="61" y="98"/>
                    <a:pt x="49" y="85"/>
                    <a:pt x="37" y="61"/>
                  </a:cubicBezTo>
                  <a:cubicBezTo>
                    <a:pt x="24" y="49"/>
                    <a:pt x="24" y="25"/>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426849" y="2481301"/>
              <a:ext cx="175980" cy="37698"/>
            </a:xfrm>
            <a:custGeom>
              <a:rect b="b" l="l" r="r" t="t"/>
              <a:pathLst>
                <a:path extrusionOk="0" h="1154" w="5387">
                  <a:moveTo>
                    <a:pt x="2279" y="1"/>
                  </a:moveTo>
                  <a:cubicBezTo>
                    <a:pt x="995" y="1"/>
                    <a:pt x="12" y="198"/>
                    <a:pt x="1" y="495"/>
                  </a:cubicBezTo>
                  <a:cubicBezTo>
                    <a:pt x="1" y="508"/>
                    <a:pt x="1" y="508"/>
                    <a:pt x="1" y="520"/>
                  </a:cubicBezTo>
                  <a:lnTo>
                    <a:pt x="1" y="532"/>
                  </a:lnTo>
                  <a:cubicBezTo>
                    <a:pt x="13" y="544"/>
                    <a:pt x="25" y="556"/>
                    <a:pt x="37" y="556"/>
                  </a:cubicBezTo>
                  <a:cubicBezTo>
                    <a:pt x="37" y="568"/>
                    <a:pt x="37" y="568"/>
                    <a:pt x="49" y="581"/>
                  </a:cubicBezTo>
                  <a:cubicBezTo>
                    <a:pt x="49" y="593"/>
                    <a:pt x="62" y="605"/>
                    <a:pt x="86" y="617"/>
                  </a:cubicBezTo>
                  <a:lnTo>
                    <a:pt x="98" y="629"/>
                  </a:lnTo>
                  <a:cubicBezTo>
                    <a:pt x="110" y="654"/>
                    <a:pt x="135" y="666"/>
                    <a:pt x="147" y="678"/>
                  </a:cubicBezTo>
                  <a:lnTo>
                    <a:pt x="171" y="690"/>
                  </a:lnTo>
                  <a:lnTo>
                    <a:pt x="244" y="727"/>
                  </a:lnTo>
                  <a:lnTo>
                    <a:pt x="281" y="739"/>
                  </a:lnTo>
                  <a:lnTo>
                    <a:pt x="354" y="776"/>
                  </a:lnTo>
                  <a:lnTo>
                    <a:pt x="391" y="800"/>
                  </a:lnTo>
                  <a:lnTo>
                    <a:pt x="488" y="837"/>
                  </a:lnTo>
                  <a:lnTo>
                    <a:pt x="537" y="849"/>
                  </a:lnTo>
                  <a:lnTo>
                    <a:pt x="647" y="885"/>
                  </a:lnTo>
                  <a:lnTo>
                    <a:pt x="695" y="897"/>
                  </a:lnTo>
                  <a:cubicBezTo>
                    <a:pt x="732" y="910"/>
                    <a:pt x="781" y="922"/>
                    <a:pt x="817" y="922"/>
                  </a:cubicBezTo>
                  <a:lnTo>
                    <a:pt x="878" y="934"/>
                  </a:lnTo>
                  <a:lnTo>
                    <a:pt x="1012" y="971"/>
                  </a:lnTo>
                  <a:lnTo>
                    <a:pt x="1073" y="983"/>
                  </a:lnTo>
                  <a:lnTo>
                    <a:pt x="1207" y="1007"/>
                  </a:lnTo>
                  <a:lnTo>
                    <a:pt x="1280" y="1019"/>
                  </a:lnTo>
                  <a:lnTo>
                    <a:pt x="1426" y="1044"/>
                  </a:lnTo>
                  <a:lnTo>
                    <a:pt x="1487" y="1056"/>
                  </a:lnTo>
                  <a:lnTo>
                    <a:pt x="1658" y="1080"/>
                  </a:lnTo>
                  <a:lnTo>
                    <a:pt x="1719" y="1080"/>
                  </a:lnTo>
                  <a:lnTo>
                    <a:pt x="1902" y="1092"/>
                  </a:lnTo>
                  <a:lnTo>
                    <a:pt x="1950" y="1092"/>
                  </a:lnTo>
                  <a:lnTo>
                    <a:pt x="2145" y="1117"/>
                  </a:lnTo>
                  <a:lnTo>
                    <a:pt x="2170" y="1117"/>
                  </a:lnTo>
                  <a:cubicBezTo>
                    <a:pt x="2340" y="1129"/>
                    <a:pt x="2511" y="1141"/>
                    <a:pt x="2669" y="1141"/>
                  </a:cubicBezTo>
                  <a:cubicBezTo>
                    <a:pt x="2840" y="1153"/>
                    <a:pt x="3011" y="1153"/>
                    <a:pt x="3157" y="1153"/>
                  </a:cubicBezTo>
                  <a:lnTo>
                    <a:pt x="3693" y="1153"/>
                  </a:lnTo>
                  <a:lnTo>
                    <a:pt x="3851" y="1141"/>
                  </a:lnTo>
                  <a:lnTo>
                    <a:pt x="3937" y="1141"/>
                  </a:lnTo>
                  <a:lnTo>
                    <a:pt x="4071" y="1129"/>
                  </a:lnTo>
                  <a:lnTo>
                    <a:pt x="4156" y="1129"/>
                  </a:lnTo>
                  <a:lnTo>
                    <a:pt x="4278" y="1117"/>
                  </a:lnTo>
                  <a:lnTo>
                    <a:pt x="4363" y="1105"/>
                  </a:lnTo>
                  <a:lnTo>
                    <a:pt x="4473" y="1092"/>
                  </a:lnTo>
                  <a:lnTo>
                    <a:pt x="4546" y="1080"/>
                  </a:lnTo>
                  <a:lnTo>
                    <a:pt x="4656" y="1056"/>
                  </a:lnTo>
                  <a:lnTo>
                    <a:pt x="4729" y="1044"/>
                  </a:lnTo>
                  <a:lnTo>
                    <a:pt x="4826" y="1019"/>
                  </a:lnTo>
                  <a:lnTo>
                    <a:pt x="4875" y="1007"/>
                  </a:lnTo>
                  <a:lnTo>
                    <a:pt x="4960" y="983"/>
                  </a:lnTo>
                  <a:lnTo>
                    <a:pt x="5021" y="971"/>
                  </a:lnTo>
                  <a:cubicBezTo>
                    <a:pt x="5046" y="958"/>
                    <a:pt x="5070" y="946"/>
                    <a:pt x="5094" y="934"/>
                  </a:cubicBezTo>
                  <a:lnTo>
                    <a:pt x="5143" y="922"/>
                  </a:lnTo>
                  <a:cubicBezTo>
                    <a:pt x="5155" y="910"/>
                    <a:pt x="5180" y="897"/>
                    <a:pt x="5204" y="897"/>
                  </a:cubicBezTo>
                  <a:cubicBezTo>
                    <a:pt x="5216" y="885"/>
                    <a:pt x="5228" y="873"/>
                    <a:pt x="5241" y="873"/>
                  </a:cubicBezTo>
                  <a:lnTo>
                    <a:pt x="5277" y="849"/>
                  </a:lnTo>
                  <a:lnTo>
                    <a:pt x="5314" y="824"/>
                  </a:lnTo>
                  <a:lnTo>
                    <a:pt x="5338" y="788"/>
                  </a:lnTo>
                  <a:lnTo>
                    <a:pt x="5363" y="763"/>
                  </a:lnTo>
                  <a:cubicBezTo>
                    <a:pt x="5363" y="751"/>
                    <a:pt x="5375" y="751"/>
                    <a:pt x="5375" y="739"/>
                  </a:cubicBezTo>
                  <a:cubicBezTo>
                    <a:pt x="5375" y="727"/>
                    <a:pt x="5375" y="727"/>
                    <a:pt x="5375" y="727"/>
                  </a:cubicBezTo>
                  <a:cubicBezTo>
                    <a:pt x="5375" y="715"/>
                    <a:pt x="5375" y="703"/>
                    <a:pt x="5375" y="690"/>
                  </a:cubicBezTo>
                  <a:cubicBezTo>
                    <a:pt x="5387" y="568"/>
                    <a:pt x="5228" y="459"/>
                    <a:pt x="4960" y="361"/>
                  </a:cubicBezTo>
                  <a:cubicBezTo>
                    <a:pt x="4497" y="179"/>
                    <a:pt x="3656"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4418486" y="2470782"/>
              <a:ext cx="176404" cy="43938"/>
            </a:xfrm>
            <a:custGeom>
              <a:rect b="b" l="l" r="r" t="t"/>
              <a:pathLst>
                <a:path extrusionOk="0" h="1345" w="5400">
                  <a:moveTo>
                    <a:pt x="5399" y="98"/>
                  </a:moveTo>
                  <a:lnTo>
                    <a:pt x="5399" y="103"/>
                  </a:lnTo>
                  <a:lnTo>
                    <a:pt x="5399" y="103"/>
                  </a:lnTo>
                  <a:cubicBezTo>
                    <a:pt x="5399" y="101"/>
                    <a:pt x="5399" y="100"/>
                    <a:pt x="5399" y="98"/>
                  </a:cubicBezTo>
                  <a:close/>
                  <a:moveTo>
                    <a:pt x="25" y="1"/>
                  </a:moveTo>
                  <a:lnTo>
                    <a:pt x="13" y="732"/>
                  </a:lnTo>
                  <a:cubicBezTo>
                    <a:pt x="1" y="756"/>
                    <a:pt x="13" y="769"/>
                    <a:pt x="25" y="793"/>
                  </a:cubicBezTo>
                  <a:cubicBezTo>
                    <a:pt x="25" y="817"/>
                    <a:pt x="37" y="830"/>
                    <a:pt x="62" y="842"/>
                  </a:cubicBezTo>
                  <a:cubicBezTo>
                    <a:pt x="74" y="866"/>
                    <a:pt x="98" y="878"/>
                    <a:pt x="110" y="903"/>
                  </a:cubicBezTo>
                  <a:lnTo>
                    <a:pt x="135" y="915"/>
                  </a:lnTo>
                  <a:lnTo>
                    <a:pt x="159" y="927"/>
                  </a:lnTo>
                  <a:lnTo>
                    <a:pt x="196" y="951"/>
                  </a:lnTo>
                  <a:lnTo>
                    <a:pt x="220" y="964"/>
                  </a:lnTo>
                  <a:cubicBezTo>
                    <a:pt x="257" y="976"/>
                    <a:pt x="293" y="1000"/>
                    <a:pt x="318" y="1012"/>
                  </a:cubicBezTo>
                  <a:lnTo>
                    <a:pt x="342" y="1025"/>
                  </a:lnTo>
                  <a:lnTo>
                    <a:pt x="439" y="1061"/>
                  </a:lnTo>
                  <a:lnTo>
                    <a:pt x="488" y="1073"/>
                  </a:lnTo>
                  <a:lnTo>
                    <a:pt x="586" y="1098"/>
                  </a:lnTo>
                  <a:lnTo>
                    <a:pt x="634" y="1122"/>
                  </a:lnTo>
                  <a:lnTo>
                    <a:pt x="756" y="1146"/>
                  </a:lnTo>
                  <a:lnTo>
                    <a:pt x="793" y="1159"/>
                  </a:lnTo>
                  <a:lnTo>
                    <a:pt x="963" y="1195"/>
                  </a:lnTo>
                  <a:lnTo>
                    <a:pt x="1012" y="1195"/>
                  </a:lnTo>
                  <a:lnTo>
                    <a:pt x="1158" y="1219"/>
                  </a:lnTo>
                  <a:lnTo>
                    <a:pt x="1219" y="1232"/>
                  </a:lnTo>
                  <a:lnTo>
                    <a:pt x="1366" y="1256"/>
                  </a:lnTo>
                  <a:lnTo>
                    <a:pt x="1427" y="1268"/>
                  </a:lnTo>
                  <a:cubicBezTo>
                    <a:pt x="1487" y="1268"/>
                    <a:pt x="1548" y="1293"/>
                    <a:pt x="1609" y="1293"/>
                  </a:cubicBezTo>
                  <a:lnTo>
                    <a:pt x="1646" y="1293"/>
                  </a:lnTo>
                  <a:lnTo>
                    <a:pt x="1865" y="1305"/>
                  </a:lnTo>
                  <a:lnTo>
                    <a:pt x="1938" y="1305"/>
                  </a:lnTo>
                  <a:lnTo>
                    <a:pt x="2109" y="1329"/>
                  </a:lnTo>
                  <a:lnTo>
                    <a:pt x="2438" y="1329"/>
                  </a:lnTo>
                  <a:lnTo>
                    <a:pt x="2682" y="1341"/>
                  </a:lnTo>
                  <a:cubicBezTo>
                    <a:pt x="2781" y="1344"/>
                    <a:pt x="2879" y="1345"/>
                    <a:pt x="2976" y="1345"/>
                  </a:cubicBezTo>
                  <a:cubicBezTo>
                    <a:pt x="4326" y="1345"/>
                    <a:pt x="5387" y="1113"/>
                    <a:pt x="5387" y="817"/>
                  </a:cubicBezTo>
                  <a:lnTo>
                    <a:pt x="5399" y="103"/>
                  </a:lnTo>
                  <a:lnTo>
                    <a:pt x="5399" y="103"/>
                  </a:lnTo>
                  <a:cubicBezTo>
                    <a:pt x="5389" y="402"/>
                    <a:pt x="4289" y="624"/>
                    <a:pt x="2908" y="624"/>
                  </a:cubicBezTo>
                  <a:cubicBezTo>
                    <a:pt x="2837" y="624"/>
                    <a:pt x="2766" y="624"/>
                    <a:pt x="2694" y="622"/>
                  </a:cubicBezTo>
                  <a:lnTo>
                    <a:pt x="2450" y="610"/>
                  </a:lnTo>
                  <a:lnTo>
                    <a:pt x="2377" y="610"/>
                  </a:lnTo>
                  <a:lnTo>
                    <a:pt x="2206" y="598"/>
                  </a:lnTo>
                  <a:lnTo>
                    <a:pt x="2121" y="598"/>
                  </a:lnTo>
                  <a:cubicBezTo>
                    <a:pt x="2060" y="598"/>
                    <a:pt x="1999" y="586"/>
                    <a:pt x="1951" y="586"/>
                  </a:cubicBezTo>
                  <a:lnTo>
                    <a:pt x="1877" y="586"/>
                  </a:lnTo>
                  <a:lnTo>
                    <a:pt x="1658" y="561"/>
                  </a:lnTo>
                  <a:lnTo>
                    <a:pt x="1622" y="561"/>
                  </a:lnTo>
                  <a:lnTo>
                    <a:pt x="1439" y="549"/>
                  </a:lnTo>
                  <a:lnTo>
                    <a:pt x="1378" y="537"/>
                  </a:lnTo>
                  <a:lnTo>
                    <a:pt x="1232" y="513"/>
                  </a:lnTo>
                  <a:lnTo>
                    <a:pt x="1171" y="501"/>
                  </a:lnTo>
                  <a:lnTo>
                    <a:pt x="1024" y="476"/>
                  </a:lnTo>
                  <a:lnTo>
                    <a:pt x="988" y="464"/>
                  </a:lnTo>
                  <a:lnTo>
                    <a:pt x="805" y="427"/>
                  </a:lnTo>
                  <a:lnTo>
                    <a:pt x="768" y="415"/>
                  </a:lnTo>
                  <a:cubicBezTo>
                    <a:pt x="732" y="403"/>
                    <a:pt x="683" y="403"/>
                    <a:pt x="647" y="391"/>
                  </a:cubicBezTo>
                  <a:lnTo>
                    <a:pt x="598" y="379"/>
                  </a:lnTo>
                  <a:lnTo>
                    <a:pt x="500" y="342"/>
                  </a:lnTo>
                  <a:lnTo>
                    <a:pt x="464" y="330"/>
                  </a:lnTo>
                  <a:cubicBezTo>
                    <a:pt x="427" y="318"/>
                    <a:pt x="391" y="306"/>
                    <a:pt x="354" y="293"/>
                  </a:cubicBezTo>
                  <a:lnTo>
                    <a:pt x="342" y="281"/>
                  </a:lnTo>
                  <a:cubicBezTo>
                    <a:pt x="305" y="269"/>
                    <a:pt x="269" y="257"/>
                    <a:pt x="232" y="232"/>
                  </a:cubicBezTo>
                  <a:lnTo>
                    <a:pt x="208" y="220"/>
                  </a:lnTo>
                  <a:cubicBezTo>
                    <a:pt x="184" y="208"/>
                    <a:pt x="171" y="196"/>
                    <a:pt x="147" y="184"/>
                  </a:cubicBezTo>
                  <a:lnTo>
                    <a:pt x="135" y="171"/>
                  </a:lnTo>
                  <a:cubicBezTo>
                    <a:pt x="110" y="147"/>
                    <a:pt x="86" y="135"/>
                    <a:pt x="74" y="123"/>
                  </a:cubicBezTo>
                  <a:cubicBezTo>
                    <a:pt x="62" y="98"/>
                    <a:pt x="50"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4419303" y="2453958"/>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13"/>
                  </a:cubicBezTo>
                  <a:lnTo>
                    <a:pt x="49" y="626"/>
                  </a:lnTo>
                  <a:cubicBezTo>
                    <a:pt x="61" y="638"/>
                    <a:pt x="73" y="650"/>
                    <a:pt x="85" y="662"/>
                  </a:cubicBezTo>
                  <a:lnTo>
                    <a:pt x="110" y="686"/>
                  </a:lnTo>
                  <a:cubicBezTo>
                    <a:pt x="122" y="699"/>
                    <a:pt x="134" y="711"/>
                    <a:pt x="159" y="723"/>
                  </a:cubicBezTo>
                  <a:lnTo>
                    <a:pt x="183" y="735"/>
                  </a:lnTo>
                  <a:cubicBezTo>
                    <a:pt x="207" y="747"/>
                    <a:pt x="232" y="760"/>
                    <a:pt x="256" y="772"/>
                  </a:cubicBezTo>
                  <a:lnTo>
                    <a:pt x="280" y="784"/>
                  </a:lnTo>
                  <a:lnTo>
                    <a:pt x="366" y="821"/>
                  </a:lnTo>
                  <a:lnTo>
                    <a:pt x="402" y="845"/>
                  </a:lnTo>
                  <a:cubicBezTo>
                    <a:pt x="439" y="857"/>
                    <a:pt x="463" y="857"/>
                    <a:pt x="500" y="869"/>
                  </a:cubicBezTo>
                  <a:lnTo>
                    <a:pt x="549" y="881"/>
                  </a:lnTo>
                  <a:lnTo>
                    <a:pt x="658" y="918"/>
                  </a:lnTo>
                  <a:lnTo>
                    <a:pt x="707" y="930"/>
                  </a:lnTo>
                  <a:lnTo>
                    <a:pt x="829" y="967"/>
                  </a:lnTo>
                  <a:lnTo>
                    <a:pt x="890" y="979"/>
                  </a:lnTo>
                  <a:lnTo>
                    <a:pt x="1024" y="1003"/>
                  </a:lnTo>
                  <a:lnTo>
                    <a:pt x="1085" y="1016"/>
                  </a:lnTo>
                  <a:lnTo>
                    <a:pt x="1219" y="1040"/>
                  </a:lnTo>
                  <a:lnTo>
                    <a:pt x="1292" y="1052"/>
                  </a:lnTo>
                  <a:lnTo>
                    <a:pt x="1438" y="1076"/>
                  </a:lnTo>
                  <a:lnTo>
                    <a:pt x="1499" y="1076"/>
                  </a:lnTo>
                  <a:lnTo>
                    <a:pt x="1670" y="1089"/>
                  </a:lnTo>
                  <a:lnTo>
                    <a:pt x="1731" y="1089"/>
                  </a:lnTo>
                  <a:lnTo>
                    <a:pt x="1913" y="1113"/>
                  </a:lnTo>
                  <a:lnTo>
                    <a:pt x="1962" y="1113"/>
                  </a:lnTo>
                  <a:lnTo>
                    <a:pt x="2169" y="1125"/>
                  </a:lnTo>
                  <a:lnTo>
                    <a:pt x="2181" y="1125"/>
                  </a:lnTo>
                  <a:cubicBezTo>
                    <a:pt x="2352" y="1137"/>
                    <a:pt x="2523" y="1150"/>
                    <a:pt x="2693" y="1150"/>
                  </a:cubicBezTo>
                  <a:lnTo>
                    <a:pt x="3473" y="1150"/>
                  </a:lnTo>
                  <a:lnTo>
                    <a:pt x="3632" y="1137"/>
                  </a:lnTo>
                  <a:lnTo>
                    <a:pt x="3717" y="1137"/>
                  </a:lnTo>
                  <a:lnTo>
                    <a:pt x="3863" y="1125"/>
                  </a:lnTo>
                  <a:lnTo>
                    <a:pt x="3948" y="1125"/>
                  </a:lnTo>
                  <a:lnTo>
                    <a:pt x="4082" y="1113"/>
                  </a:lnTo>
                  <a:cubicBezTo>
                    <a:pt x="4107" y="1101"/>
                    <a:pt x="4143" y="1101"/>
                    <a:pt x="4168" y="1101"/>
                  </a:cubicBezTo>
                  <a:lnTo>
                    <a:pt x="4290" y="1089"/>
                  </a:lnTo>
                  <a:lnTo>
                    <a:pt x="4375" y="1076"/>
                  </a:lnTo>
                  <a:lnTo>
                    <a:pt x="4485" y="1052"/>
                  </a:lnTo>
                  <a:lnTo>
                    <a:pt x="4558" y="1040"/>
                  </a:lnTo>
                  <a:lnTo>
                    <a:pt x="4667" y="1016"/>
                  </a:lnTo>
                  <a:lnTo>
                    <a:pt x="4740" y="1003"/>
                  </a:lnTo>
                  <a:lnTo>
                    <a:pt x="4838" y="979"/>
                  </a:lnTo>
                  <a:lnTo>
                    <a:pt x="4887" y="967"/>
                  </a:lnTo>
                  <a:lnTo>
                    <a:pt x="4972" y="942"/>
                  </a:lnTo>
                  <a:lnTo>
                    <a:pt x="5033" y="918"/>
                  </a:lnTo>
                  <a:lnTo>
                    <a:pt x="5106" y="894"/>
                  </a:lnTo>
                  <a:lnTo>
                    <a:pt x="5143" y="881"/>
                  </a:lnTo>
                  <a:lnTo>
                    <a:pt x="5204" y="845"/>
                  </a:lnTo>
                  <a:cubicBezTo>
                    <a:pt x="5216" y="845"/>
                    <a:pt x="5228" y="833"/>
                    <a:pt x="5240" y="821"/>
                  </a:cubicBezTo>
                  <a:lnTo>
                    <a:pt x="5289" y="796"/>
                  </a:lnTo>
                  <a:lnTo>
                    <a:pt x="5313" y="772"/>
                  </a:lnTo>
                  <a:cubicBezTo>
                    <a:pt x="5325" y="760"/>
                    <a:pt x="5338" y="747"/>
                    <a:pt x="5350" y="747"/>
                  </a:cubicBezTo>
                  <a:cubicBezTo>
                    <a:pt x="5350" y="735"/>
                    <a:pt x="5362" y="723"/>
                    <a:pt x="5362" y="723"/>
                  </a:cubicBez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4426457" y="2443732"/>
              <a:ext cx="176372" cy="43088"/>
            </a:xfrm>
            <a:custGeom>
              <a:rect b="b" l="l" r="r" t="t"/>
              <a:pathLst>
                <a:path extrusionOk="0" h="1319" w="5399">
                  <a:moveTo>
                    <a:pt x="5399" y="73"/>
                  </a:moveTo>
                  <a:lnTo>
                    <a:pt x="5399" y="78"/>
                  </a:lnTo>
                  <a:lnTo>
                    <a:pt x="5399" y="78"/>
                  </a:lnTo>
                  <a:cubicBezTo>
                    <a:pt x="5399" y="76"/>
                    <a:pt x="5399" y="75"/>
                    <a:pt x="5399" y="73"/>
                  </a:cubicBezTo>
                  <a:close/>
                  <a:moveTo>
                    <a:pt x="25" y="0"/>
                  </a:moveTo>
                  <a:lnTo>
                    <a:pt x="0" y="719"/>
                  </a:lnTo>
                  <a:cubicBezTo>
                    <a:pt x="0" y="731"/>
                    <a:pt x="0" y="756"/>
                    <a:pt x="13" y="768"/>
                  </a:cubicBezTo>
                  <a:lnTo>
                    <a:pt x="13" y="780"/>
                  </a:lnTo>
                  <a:cubicBezTo>
                    <a:pt x="25" y="792"/>
                    <a:pt x="37" y="817"/>
                    <a:pt x="49" y="829"/>
                  </a:cubicBezTo>
                  <a:cubicBezTo>
                    <a:pt x="61" y="853"/>
                    <a:pt x="86" y="865"/>
                    <a:pt x="110" y="878"/>
                  </a:cubicBezTo>
                  <a:cubicBezTo>
                    <a:pt x="110" y="890"/>
                    <a:pt x="122" y="890"/>
                    <a:pt x="122" y="890"/>
                  </a:cubicBezTo>
                  <a:cubicBezTo>
                    <a:pt x="135" y="902"/>
                    <a:pt x="135" y="902"/>
                    <a:pt x="147" y="914"/>
                  </a:cubicBezTo>
                  <a:lnTo>
                    <a:pt x="183" y="926"/>
                  </a:lnTo>
                  <a:lnTo>
                    <a:pt x="208" y="951"/>
                  </a:lnTo>
                  <a:cubicBezTo>
                    <a:pt x="244" y="963"/>
                    <a:pt x="281" y="975"/>
                    <a:pt x="317" y="987"/>
                  </a:cubicBezTo>
                  <a:lnTo>
                    <a:pt x="330" y="987"/>
                  </a:lnTo>
                  <a:lnTo>
                    <a:pt x="439" y="1036"/>
                  </a:lnTo>
                  <a:lnTo>
                    <a:pt x="476" y="1048"/>
                  </a:lnTo>
                  <a:lnTo>
                    <a:pt x="573" y="1073"/>
                  </a:lnTo>
                  <a:lnTo>
                    <a:pt x="622" y="1097"/>
                  </a:lnTo>
                  <a:lnTo>
                    <a:pt x="744" y="1121"/>
                  </a:lnTo>
                  <a:lnTo>
                    <a:pt x="780" y="1134"/>
                  </a:lnTo>
                  <a:lnTo>
                    <a:pt x="963" y="1170"/>
                  </a:lnTo>
                  <a:lnTo>
                    <a:pt x="1000" y="1170"/>
                  </a:lnTo>
                  <a:lnTo>
                    <a:pt x="1158" y="1194"/>
                  </a:lnTo>
                  <a:lnTo>
                    <a:pt x="1219" y="1207"/>
                  </a:lnTo>
                  <a:lnTo>
                    <a:pt x="1353" y="1231"/>
                  </a:lnTo>
                  <a:lnTo>
                    <a:pt x="1426" y="1243"/>
                  </a:lnTo>
                  <a:lnTo>
                    <a:pt x="1609" y="1268"/>
                  </a:lnTo>
                  <a:lnTo>
                    <a:pt x="1646" y="1268"/>
                  </a:lnTo>
                  <a:cubicBezTo>
                    <a:pt x="1719" y="1268"/>
                    <a:pt x="1792" y="1280"/>
                    <a:pt x="1865" y="1292"/>
                  </a:cubicBezTo>
                  <a:lnTo>
                    <a:pt x="1926" y="1292"/>
                  </a:lnTo>
                  <a:lnTo>
                    <a:pt x="2096" y="1304"/>
                  </a:lnTo>
                  <a:lnTo>
                    <a:pt x="2426" y="1304"/>
                  </a:lnTo>
                  <a:cubicBezTo>
                    <a:pt x="2511" y="1316"/>
                    <a:pt x="2596" y="1316"/>
                    <a:pt x="2681" y="1316"/>
                  </a:cubicBezTo>
                  <a:cubicBezTo>
                    <a:pt x="2753" y="1318"/>
                    <a:pt x="2825" y="1318"/>
                    <a:pt x="2895" y="1318"/>
                  </a:cubicBezTo>
                  <a:cubicBezTo>
                    <a:pt x="4282" y="1318"/>
                    <a:pt x="5375" y="1094"/>
                    <a:pt x="5387" y="792"/>
                  </a:cubicBezTo>
                  <a:lnTo>
                    <a:pt x="5399" y="78"/>
                  </a:lnTo>
                  <a:lnTo>
                    <a:pt x="5399" y="78"/>
                  </a:lnTo>
                  <a:cubicBezTo>
                    <a:pt x="5389" y="377"/>
                    <a:pt x="4289" y="599"/>
                    <a:pt x="2907" y="599"/>
                  </a:cubicBezTo>
                  <a:cubicBezTo>
                    <a:pt x="2837" y="599"/>
                    <a:pt x="2766" y="599"/>
                    <a:pt x="2694" y="597"/>
                  </a:cubicBezTo>
                  <a:cubicBezTo>
                    <a:pt x="2608" y="597"/>
                    <a:pt x="2523" y="585"/>
                    <a:pt x="2450" y="585"/>
                  </a:cubicBezTo>
                  <a:lnTo>
                    <a:pt x="2365" y="585"/>
                  </a:lnTo>
                  <a:lnTo>
                    <a:pt x="2194" y="573"/>
                  </a:lnTo>
                  <a:lnTo>
                    <a:pt x="2121" y="573"/>
                  </a:lnTo>
                  <a:lnTo>
                    <a:pt x="1950" y="561"/>
                  </a:lnTo>
                  <a:lnTo>
                    <a:pt x="1877" y="561"/>
                  </a:lnTo>
                  <a:lnTo>
                    <a:pt x="1658" y="536"/>
                  </a:lnTo>
                  <a:lnTo>
                    <a:pt x="1621" y="536"/>
                  </a:lnTo>
                  <a:lnTo>
                    <a:pt x="1438" y="512"/>
                  </a:lnTo>
                  <a:lnTo>
                    <a:pt x="1378" y="512"/>
                  </a:lnTo>
                  <a:lnTo>
                    <a:pt x="1231" y="488"/>
                  </a:lnTo>
                  <a:lnTo>
                    <a:pt x="1170" y="475"/>
                  </a:lnTo>
                  <a:lnTo>
                    <a:pt x="1024" y="451"/>
                  </a:lnTo>
                  <a:lnTo>
                    <a:pt x="975" y="451"/>
                  </a:lnTo>
                  <a:lnTo>
                    <a:pt x="805" y="415"/>
                  </a:lnTo>
                  <a:lnTo>
                    <a:pt x="768" y="402"/>
                  </a:lnTo>
                  <a:lnTo>
                    <a:pt x="646" y="366"/>
                  </a:lnTo>
                  <a:lnTo>
                    <a:pt x="598" y="354"/>
                  </a:lnTo>
                  <a:lnTo>
                    <a:pt x="500" y="329"/>
                  </a:lnTo>
                  <a:lnTo>
                    <a:pt x="451" y="305"/>
                  </a:lnTo>
                  <a:cubicBezTo>
                    <a:pt x="415" y="293"/>
                    <a:pt x="390" y="281"/>
                    <a:pt x="354" y="268"/>
                  </a:cubicBezTo>
                  <a:lnTo>
                    <a:pt x="330" y="268"/>
                  </a:lnTo>
                  <a:cubicBezTo>
                    <a:pt x="305" y="256"/>
                    <a:pt x="269" y="244"/>
                    <a:pt x="232" y="220"/>
                  </a:cubicBezTo>
                  <a:lnTo>
                    <a:pt x="208" y="207"/>
                  </a:lnTo>
                  <a:lnTo>
                    <a:pt x="147" y="171"/>
                  </a:lnTo>
                  <a:lnTo>
                    <a:pt x="135" y="159"/>
                  </a:lnTo>
                  <a:cubicBezTo>
                    <a:pt x="110" y="146"/>
                    <a:pt x="86" y="122"/>
                    <a:pt x="74" y="110"/>
                  </a:cubicBezTo>
                  <a:cubicBezTo>
                    <a:pt x="49" y="86"/>
                    <a:pt x="37" y="73"/>
                    <a:pt x="37" y="49"/>
                  </a:cubicBezTo>
                  <a:cubicBezTo>
                    <a:pt x="25" y="37"/>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4427241" y="2426549"/>
              <a:ext cx="176012" cy="37502"/>
            </a:xfrm>
            <a:custGeom>
              <a:rect b="b" l="l" r="r" t="t"/>
              <a:pathLst>
                <a:path extrusionOk="0" h="1148" w="5388">
                  <a:moveTo>
                    <a:pt x="2492" y="0"/>
                  </a:moveTo>
                  <a:cubicBezTo>
                    <a:pt x="1105" y="0"/>
                    <a:pt x="12" y="225"/>
                    <a:pt x="1" y="526"/>
                  </a:cubicBezTo>
                  <a:cubicBezTo>
                    <a:pt x="1" y="538"/>
                    <a:pt x="1" y="551"/>
                    <a:pt x="1" y="563"/>
                  </a:cubicBezTo>
                  <a:cubicBezTo>
                    <a:pt x="13" y="575"/>
                    <a:pt x="25" y="599"/>
                    <a:pt x="50" y="612"/>
                  </a:cubicBezTo>
                  <a:cubicBezTo>
                    <a:pt x="50" y="612"/>
                    <a:pt x="50" y="624"/>
                    <a:pt x="62" y="624"/>
                  </a:cubicBezTo>
                  <a:cubicBezTo>
                    <a:pt x="62" y="648"/>
                    <a:pt x="74" y="660"/>
                    <a:pt x="98" y="672"/>
                  </a:cubicBezTo>
                  <a:cubicBezTo>
                    <a:pt x="98" y="672"/>
                    <a:pt x="111" y="685"/>
                    <a:pt x="111" y="685"/>
                  </a:cubicBezTo>
                  <a:cubicBezTo>
                    <a:pt x="123" y="697"/>
                    <a:pt x="147" y="709"/>
                    <a:pt x="159" y="721"/>
                  </a:cubicBezTo>
                  <a:lnTo>
                    <a:pt x="196" y="733"/>
                  </a:lnTo>
                  <a:lnTo>
                    <a:pt x="257" y="782"/>
                  </a:lnTo>
                  <a:lnTo>
                    <a:pt x="293" y="794"/>
                  </a:lnTo>
                  <a:lnTo>
                    <a:pt x="379" y="831"/>
                  </a:lnTo>
                  <a:lnTo>
                    <a:pt x="415" y="843"/>
                  </a:lnTo>
                  <a:lnTo>
                    <a:pt x="513" y="880"/>
                  </a:lnTo>
                  <a:lnTo>
                    <a:pt x="549" y="892"/>
                  </a:lnTo>
                  <a:lnTo>
                    <a:pt x="671" y="928"/>
                  </a:lnTo>
                  <a:lnTo>
                    <a:pt x="720" y="941"/>
                  </a:lnTo>
                  <a:lnTo>
                    <a:pt x="842" y="965"/>
                  </a:lnTo>
                  <a:lnTo>
                    <a:pt x="890" y="977"/>
                  </a:lnTo>
                  <a:cubicBezTo>
                    <a:pt x="939" y="989"/>
                    <a:pt x="976" y="1001"/>
                    <a:pt x="1024" y="1001"/>
                  </a:cubicBezTo>
                  <a:lnTo>
                    <a:pt x="1085" y="1014"/>
                  </a:lnTo>
                  <a:lnTo>
                    <a:pt x="1232" y="1038"/>
                  </a:lnTo>
                  <a:lnTo>
                    <a:pt x="1293" y="1050"/>
                  </a:lnTo>
                  <a:lnTo>
                    <a:pt x="1451" y="1075"/>
                  </a:lnTo>
                  <a:lnTo>
                    <a:pt x="1512" y="1075"/>
                  </a:lnTo>
                  <a:lnTo>
                    <a:pt x="1670" y="1099"/>
                  </a:lnTo>
                  <a:lnTo>
                    <a:pt x="1743" y="1099"/>
                  </a:lnTo>
                  <a:lnTo>
                    <a:pt x="1914" y="1111"/>
                  </a:lnTo>
                  <a:lnTo>
                    <a:pt x="1975" y="1111"/>
                  </a:lnTo>
                  <a:lnTo>
                    <a:pt x="2170" y="1123"/>
                  </a:lnTo>
                  <a:lnTo>
                    <a:pt x="2194" y="1123"/>
                  </a:lnTo>
                  <a:cubicBezTo>
                    <a:pt x="2353" y="1136"/>
                    <a:pt x="2523" y="1148"/>
                    <a:pt x="2694" y="1148"/>
                  </a:cubicBezTo>
                  <a:lnTo>
                    <a:pt x="3474" y="1148"/>
                  </a:lnTo>
                  <a:cubicBezTo>
                    <a:pt x="3535" y="1136"/>
                    <a:pt x="3584" y="1136"/>
                    <a:pt x="3632" y="1136"/>
                  </a:cubicBezTo>
                  <a:lnTo>
                    <a:pt x="3949" y="1136"/>
                  </a:lnTo>
                  <a:lnTo>
                    <a:pt x="4083" y="1111"/>
                  </a:lnTo>
                  <a:lnTo>
                    <a:pt x="4168" y="1111"/>
                  </a:lnTo>
                  <a:lnTo>
                    <a:pt x="4303" y="1087"/>
                  </a:lnTo>
                  <a:lnTo>
                    <a:pt x="4376" y="1075"/>
                  </a:lnTo>
                  <a:lnTo>
                    <a:pt x="4497" y="1062"/>
                  </a:lnTo>
                  <a:lnTo>
                    <a:pt x="4571" y="1050"/>
                  </a:lnTo>
                  <a:lnTo>
                    <a:pt x="4680" y="1026"/>
                  </a:lnTo>
                  <a:lnTo>
                    <a:pt x="4741" y="1014"/>
                  </a:lnTo>
                  <a:lnTo>
                    <a:pt x="4839" y="989"/>
                  </a:lnTo>
                  <a:lnTo>
                    <a:pt x="4900" y="977"/>
                  </a:lnTo>
                  <a:lnTo>
                    <a:pt x="4985" y="941"/>
                  </a:lnTo>
                  <a:lnTo>
                    <a:pt x="5034" y="928"/>
                  </a:lnTo>
                  <a:cubicBezTo>
                    <a:pt x="5058" y="916"/>
                    <a:pt x="5082" y="916"/>
                    <a:pt x="5107" y="904"/>
                  </a:cubicBezTo>
                  <a:lnTo>
                    <a:pt x="5156" y="880"/>
                  </a:lnTo>
                  <a:lnTo>
                    <a:pt x="5216" y="855"/>
                  </a:lnTo>
                  <a:lnTo>
                    <a:pt x="5253" y="831"/>
                  </a:lnTo>
                  <a:lnTo>
                    <a:pt x="5290" y="807"/>
                  </a:lnTo>
                  <a:lnTo>
                    <a:pt x="5326" y="782"/>
                  </a:lnTo>
                  <a:lnTo>
                    <a:pt x="5351" y="746"/>
                  </a:lnTo>
                  <a:cubicBezTo>
                    <a:pt x="5363" y="746"/>
                    <a:pt x="5363" y="733"/>
                    <a:pt x="5375" y="721"/>
                  </a:cubicBezTo>
                  <a:cubicBezTo>
                    <a:pt x="5375" y="709"/>
                    <a:pt x="5387" y="709"/>
                    <a:pt x="5387" y="697"/>
                  </a:cubicBezTo>
                  <a:lnTo>
                    <a:pt x="5387" y="685"/>
                  </a:lnTo>
                  <a:cubicBezTo>
                    <a:pt x="5387" y="672"/>
                    <a:pt x="5387" y="660"/>
                    <a:pt x="5387" y="648"/>
                  </a:cubicBezTo>
                  <a:cubicBezTo>
                    <a:pt x="5387" y="526"/>
                    <a:pt x="5241" y="417"/>
                    <a:pt x="4973" y="319"/>
                  </a:cubicBezTo>
                  <a:cubicBezTo>
                    <a:pt x="4497" y="161"/>
                    <a:pt x="3657" y="27"/>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4423288" y="2415866"/>
              <a:ext cx="176372" cy="43546"/>
            </a:xfrm>
            <a:custGeom>
              <a:rect b="b" l="l" r="r" t="t"/>
              <a:pathLst>
                <a:path extrusionOk="0" h="1333" w="5399">
                  <a:moveTo>
                    <a:pt x="12" y="0"/>
                  </a:moveTo>
                  <a:lnTo>
                    <a:pt x="0" y="731"/>
                  </a:lnTo>
                  <a:cubicBezTo>
                    <a:pt x="0" y="744"/>
                    <a:pt x="0" y="768"/>
                    <a:pt x="0" y="780"/>
                  </a:cubicBezTo>
                  <a:cubicBezTo>
                    <a:pt x="12" y="804"/>
                    <a:pt x="24" y="817"/>
                    <a:pt x="37" y="841"/>
                  </a:cubicBezTo>
                  <a:cubicBezTo>
                    <a:pt x="61" y="853"/>
                    <a:pt x="73" y="878"/>
                    <a:pt x="97" y="890"/>
                  </a:cubicBezTo>
                  <a:lnTo>
                    <a:pt x="122" y="902"/>
                  </a:lnTo>
                  <a:lnTo>
                    <a:pt x="134" y="914"/>
                  </a:lnTo>
                  <a:lnTo>
                    <a:pt x="183" y="939"/>
                  </a:lnTo>
                  <a:lnTo>
                    <a:pt x="207" y="951"/>
                  </a:lnTo>
                  <a:cubicBezTo>
                    <a:pt x="232" y="975"/>
                    <a:pt x="268" y="987"/>
                    <a:pt x="305" y="999"/>
                  </a:cubicBezTo>
                  <a:lnTo>
                    <a:pt x="329" y="999"/>
                  </a:lnTo>
                  <a:lnTo>
                    <a:pt x="427" y="1036"/>
                  </a:lnTo>
                  <a:lnTo>
                    <a:pt x="475" y="1060"/>
                  </a:lnTo>
                  <a:lnTo>
                    <a:pt x="573" y="1085"/>
                  </a:lnTo>
                  <a:lnTo>
                    <a:pt x="621" y="1097"/>
                  </a:lnTo>
                  <a:cubicBezTo>
                    <a:pt x="658" y="1109"/>
                    <a:pt x="695" y="1121"/>
                    <a:pt x="743" y="1134"/>
                  </a:cubicBezTo>
                  <a:lnTo>
                    <a:pt x="780" y="1146"/>
                  </a:lnTo>
                  <a:lnTo>
                    <a:pt x="951" y="1182"/>
                  </a:lnTo>
                  <a:lnTo>
                    <a:pt x="999" y="1182"/>
                  </a:lnTo>
                  <a:lnTo>
                    <a:pt x="1145" y="1219"/>
                  </a:lnTo>
                  <a:lnTo>
                    <a:pt x="1206" y="1231"/>
                  </a:lnTo>
                  <a:lnTo>
                    <a:pt x="1353" y="1243"/>
                  </a:lnTo>
                  <a:lnTo>
                    <a:pt x="1426" y="1255"/>
                  </a:lnTo>
                  <a:lnTo>
                    <a:pt x="1596" y="1280"/>
                  </a:lnTo>
                  <a:lnTo>
                    <a:pt x="1633" y="1280"/>
                  </a:lnTo>
                  <a:cubicBezTo>
                    <a:pt x="1706" y="1292"/>
                    <a:pt x="1779" y="1304"/>
                    <a:pt x="1864" y="1304"/>
                  </a:cubicBezTo>
                  <a:lnTo>
                    <a:pt x="1925" y="1304"/>
                  </a:lnTo>
                  <a:lnTo>
                    <a:pt x="2096" y="1316"/>
                  </a:lnTo>
                  <a:lnTo>
                    <a:pt x="2181" y="1316"/>
                  </a:lnTo>
                  <a:lnTo>
                    <a:pt x="2352" y="1328"/>
                  </a:lnTo>
                  <a:lnTo>
                    <a:pt x="2681" y="1328"/>
                  </a:lnTo>
                  <a:cubicBezTo>
                    <a:pt x="2784" y="1331"/>
                    <a:pt x="2885" y="1332"/>
                    <a:pt x="2985" y="1332"/>
                  </a:cubicBezTo>
                  <a:cubicBezTo>
                    <a:pt x="4319" y="1332"/>
                    <a:pt x="5374" y="1111"/>
                    <a:pt x="5374" y="804"/>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lnTo>
                    <a:pt x="1645" y="561"/>
                  </a:lnTo>
                  <a:lnTo>
                    <a:pt x="1609" y="561"/>
                  </a:lnTo>
                  <a:lnTo>
                    <a:pt x="1438" y="536"/>
                  </a:lnTo>
                  <a:lnTo>
                    <a:pt x="1365" y="524"/>
                  </a:lnTo>
                  <a:lnTo>
                    <a:pt x="1231" y="500"/>
                  </a:lnTo>
                  <a:lnTo>
                    <a:pt x="1158" y="488"/>
                  </a:lnTo>
                  <a:lnTo>
                    <a:pt x="1011" y="463"/>
                  </a:lnTo>
                  <a:lnTo>
                    <a:pt x="975" y="463"/>
                  </a:lnTo>
                  <a:lnTo>
                    <a:pt x="804" y="415"/>
                  </a:lnTo>
                  <a:lnTo>
                    <a:pt x="768" y="415"/>
                  </a:lnTo>
                  <a:lnTo>
                    <a:pt x="646" y="378"/>
                  </a:lnTo>
                  <a:lnTo>
                    <a:pt x="597" y="366"/>
                  </a:lnTo>
                  <a:lnTo>
                    <a:pt x="500" y="329"/>
                  </a:lnTo>
                  <a:lnTo>
                    <a:pt x="451" y="317"/>
                  </a:lnTo>
                  <a:cubicBezTo>
                    <a:pt x="414" y="305"/>
                    <a:pt x="378" y="293"/>
                    <a:pt x="353" y="281"/>
                  </a:cubicBezTo>
                  <a:lnTo>
                    <a:pt x="329" y="281"/>
                  </a:lnTo>
                  <a:cubicBezTo>
                    <a:pt x="292" y="268"/>
                    <a:pt x="256" y="244"/>
                    <a:pt x="232" y="232"/>
                  </a:cubicBezTo>
                  <a:lnTo>
                    <a:pt x="207" y="220"/>
                  </a:lnTo>
                  <a:lnTo>
                    <a:pt x="146" y="183"/>
                  </a:lnTo>
                  <a:lnTo>
                    <a:pt x="122" y="171"/>
                  </a:lnTo>
                  <a:cubicBezTo>
                    <a:pt x="97" y="146"/>
                    <a:pt x="85" y="134"/>
                    <a:pt x="61" y="122"/>
                  </a:cubicBezTo>
                  <a:cubicBezTo>
                    <a:pt x="49" y="98"/>
                    <a:pt x="37" y="86"/>
                    <a:pt x="24" y="61"/>
                  </a:cubicBezTo>
                  <a:cubicBezTo>
                    <a:pt x="24"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4424072" y="2399075"/>
              <a:ext cx="175980" cy="37502"/>
            </a:xfrm>
            <a:custGeom>
              <a:rect b="b" l="l" r="r" t="t"/>
              <a:pathLst>
                <a:path extrusionOk="0" h="1148" w="5387">
                  <a:moveTo>
                    <a:pt x="2493" y="1"/>
                  </a:moveTo>
                  <a:cubicBezTo>
                    <a:pt x="1116" y="1"/>
                    <a:pt x="13" y="225"/>
                    <a:pt x="13" y="526"/>
                  </a:cubicBezTo>
                  <a:cubicBezTo>
                    <a:pt x="0" y="539"/>
                    <a:pt x="0" y="551"/>
                    <a:pt x="13" y="563"/>
                  </a:cubicBezTo>
                  <a:cubicBezTo>
                    <a:pt x="13" y="575"/>
                    <a:pt x="13" y="587"/>
                    <a:pt x="13" y="600"/>
                  </a:cubicBezTo>
                  <a:cubicBezTo>
                    <a:pt x="13" y="612"/>
                    <a:pt x="25" y="612"/>
                    <a:pt x="25" y="624"/>
                  </a:cubicBezTo>
                  <a:cubicBezTo>
                    <a:pt x="37" y="636"/>
                    <a:pt x="49" y="648"/>
                    <a:pt x="61" y="660"/>
                  </a:cubicBezTo>
                  <a:lnTo>
                    <a:pt x="86" y="673"/>
                  </a:lnTo>
                  <a:cubicBezTo>
                    <a:pt x="98" y="685"/>
                    <a:pt x="110" y="697"/>
                    <a:pt x="134" y="709"/>
                  </a:cubicBezTo>
                  <a:lnTo>
                    <a:pt x="159" y="734"/>
                  </a:lnTo>
                  <a:lnTo>
                    <a:pt x="232" y="770"/>
                  </a:lnTo>
                  <a:cubicBezTo>
                    <a:pt x="244" y="770"/>
                    <a:pt x="244" y="782"/>
                    <a:pt x="256" y="782"/>
                  </a:cubicBezTo>
                  <a:lnTo>
                    <a:pt x="342" y="819"/>
                  </a:lnTo>
                  <a:lnTo>
                    <a:pt x="378" y="831"/>
                  </a:lnTo>
                  <a:cubicBezTo>
                    <a:pt x="415" y="843"/>
                    <a:pt x="451" y="855"/>
                    <a:pt x="476" y="868"/>
                  </a:cubicBezTo>
                  <a:lnTo>
                    <a:pt x="524" y="880"/>
                  </a:lnTo>
                  <a:lnTo>
                    <a:pt x="634" y="916"/>
                  </a:lnTo>
                  <a:lnTo>
                    <a:pt x="683" y="929"/>
                  </a:lnTo>
                  <a:lnTo>
                    <a:pt x="805" y="953"/>
                  </a:lnTo>
                  <a:lnTo>
                    <a:pt x="866" y="965"/>
                  </a:lnTo>
                  <a:cubicBezTo>
                    <a:pt x="902" y="977"/>
                    <a:pt x="951" y="989"/>
                    <a:pt x="1000" y="1002"/>
                  </a:cubicBezTo>
                  <a:lnTo>
                    <a:pt x="1061" y="1014"/>
                  </a:lnTo>
                  <a:lnTo>
                    <a:pt x="1195" y="1038"/>
                  </a:lnTo>
                  <a:lnTo>
                    <a:pt x="1268" y="1038"/>
                  </a:lnTo>
                  <a:lnTo>
                    <a:pt x="1414" y="1063"/>
                  </a:lnTo>
                  <a:lnTo>
                    <a:pt x="1487" y="1075"/>
                  </a:lnTo>
                  <a:lnTo>
                    <a:pt x="1645" y="1099"/>
                  </a:lnTo>
                  <a:lnTo>
                    <a:pt x="1706" y="1099"/>
                  </a:lnTo>
                  <a:lnTo>
                    <a:pt x="1889" y="1111"/>
                  </a:lnTo>
                  <a:lnTo>
                    <a:pt x="1938" y="1111"/>
                  </a:lnTo>
                  <a:lnTo>
                    <a:pt x="2145" y="1124"/>
                  </a:lnTo>
                  <a:lnTo>
                    <a:pt x="2169" y="1124"/>
                  </a:lnTo>
                  <a:cubicBezTo>
                    <a:pt x="2328" y="1136"/>
                    <a:pt x="2499" y="1148"/>
                    <a:pt x="2669" y="1148"/>
                  </a:cubicBezTo>
                  <a:lnTo>
                    <a:pt x="3449" y="1148"/>
                  </a:lnTo>
                  <a:cubicBezTo>
                    <a:pt x="3498" y="1148"/>
                    <a:pt x="3559" y="1136"/>
                    <a:pt x="3607" y="1136"/>
                  </a:cubicBezTo>
                  <a:lnTo>
                    <a:pt x="3693" y="1136"/>
                  </a:lnTo>
                  <a:lnTo>
                    <a:pt x="3839" y="1124"/>
                  </a:lnTo>
                  <a:lnTo>
                    <a:pt x="3924" y="1124"/>
                  </a:lnTo>
                  <a:lnTo>
                    <a:pt x="4058" y="1111"/>
                  </a:lnTo>
                  <a:lnTo>
                    <a:pt x="4144" y="1099"/>
                  </a:lnTo>
                  <a:lnTo>
                    <a:pt x="4265" y="1087"/>
                  </a:lnTo>
                  <a:lnTo>
                    <a:pt x="4351" y="1075"/>
                  </a:lnTo>
                  <a:lnTo>
                    <a:pt x="4473" y="1050"/>
                  </a:lnTo>
                  <a:lnTo>
                    <a:pt x="4546" y="1038"/>
                  </a:lnTo>
                  <a:lnTo>
                    <a:pt x="4643" y="1014"/>
                  </a:lnTo>
                  <a:lnTo>
                    <a:pt x="4716" y="1002"/>
                  </a:lnTo>
                  <a:lnTo>
                    <a:pt x="4814" y="977"/>
                  </a:lnTo>
                  <a:lnTo>
                    <a:pt x="4875" y="965"/>
                  </a:lnTo>
                  <a:cubicBezTo>
                    <a:pt x="4899" y="953"/>
                    <a:pt x="4924" y="941"/>
                    <a:pt x="4960" y="941"/>
                  </a:cubicBezTo>
                  <a:lnTo>
                    <a:pt x="5009" y="916"/>
                  </a:lnTo>
                  <a:lnTo>
                    <a:pt x="5082" y="892"/>
                  </a:lnTo>
                  <a:lnTo>
                    <a:pt x="5131" y="868"/>
                  </a:lnTo>
                  <a:lnTo>
                    <a:pt x="5192" y="843"/>
                  </a:lnTo>
                  <a:lnTo>
                    <a:pt x="5253" y="831"/>
                  </a:lnTo>
                  <a:cubicBezTo>
                    <a:pt x="5265" y="819"/>
                    <a:pt x="5277" y="807"/>
                    <a:pt x="5301" y="795"/>
                  </a:cubicBezTo>
                  <a:lnTo>
                    <a:pt x="5326" y="782"/>
                  </a:lnTo>
                  <a:lnTo>
                    <a:pt x="5350" y="746"/>
                  </a:lnTo>
                  <a:cubicBezTo>
                    <a:pt x="5362" y="734"/>
                    <a:pt x="5362" y="734"/>
                    <a:pt x="5374" y="721"/>
                  </a:cubicBezTo>
                  <a:cubicBezTo>
                    <a:pt x="5374" y="709"/>
                    <a:pt x="5387" y="697"/>
                    <a:pt x="5387" y="685"/>
                  </a:cubicBezTo>
                  <a:cubicBezTo>
                    <a:pt x="5387" y="673"/>
                    <a:pt x="5387" y="660"/>
                    <a:pt x="5387" y="648"/>
                  </a:cubicBezTo>
                  <a:cubicBezTo>
                    <a:pt x="5387" y="526"/>
                    <a:pt x="5240" y="417"/>
                    <a:pt x="4972" y="319"/>
                  </a:cubicBezTo>
                  <a:cubicBezTo>
                    <a:pt x="4497" y="161"/>
                    <a:pt x="3668" y="27"/>
                    <a:pt x="2706" y="2"/>
                  </a:cubicBezTo>
                  <a:cubicBezTo>
                    <a:pt x="2634" y="1"/>
                    <a:pt x="2564" y="1"/>
                    <a:pt x="2493"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5235786" y="2936177"/>
              <a:ext cx="176797" cy="43546"/>
            </a:xfrm>
            <a:custGeom>
              <a:rect b="b" l="l" r="r" t="t"/>
              <a:pathLst>
                <a:path extrusionOk="0" h="1333" w="5412">
                  <a:moveTo>
                    <a:pt x="25" y="0"/>
                  </a:moveTo>
                  <a:lnTo>
                    <a:pt x="13" y="731"/>
                  </a:lnTo>
                  <a:cubicBezTo>
                    <a:pt x="1" y="744"/>
                    <a:pt x="13" y="768"/>
                    <a:pt x="13" y="792"/>
                  </a:cubicBezTo>
                  <a:cubicBezTo>
                    <a:pt x="25" y="817"/>
                    <a:pt x="37" y="829"/>
                    <a:pt x="49" y="841"/>
                  </a:cubicBezTo>
                  <a:cubicBezTo>
                    <a:pt x="74" y="865"/>
                    <a:pt x="86" y="878"/>
                    <a:pt x="110" y="902"/>
                  </a:cubicBezTo>
                  <a:lnTo>
                    <a:pt x="135" y="914"/>
                  </a:lnTo>
                  <a:lnTo>
                    <a:pt x="147" y="926"/>
                  </a:lnTo>
                  <a:lnTo>
                    <a:pt x="196" y="951"/>
                  </a:lnTo>
                  <a:lnTo>
                    <a:pt x="220" y="963"/>
                  </a:lnTo>
                  <a:lnTo>
                    <a:pt x="317" y="1012"/>
                  </a:lnTo>
                  <a:lnTo>
                    <a:pt x="342" y="1012"/>
                  </a:lnTo>
                  <a:cubicBezTo>
                    <a:pt x="366" y="1024"/>
                    <a:pt x="403" y="1036"/>
                    <a:pt x="439" y="1048"/>
                  </a:cubicBezTo>
                  <a:lnTo>
                    <a:pt x="488" y="1073"/>
                  </a:lnTo>
                  <a:lnTo>
                    <a:pt x="585" y="1097"/>
                  </a:lnTo>
                  <a:lnTo>
                    <a:pt x="634" y="1109"/>
                  </a:lnTo>
                  <a:lnTo>
                    <a:pt x="756" y="1146"/>
                  </a:lnTo>
                  <a:lnTo>
                    <a:pt x="793" y="1158"/>
                  </a:lnTo>
                  <a:cubicBezTo>
                    <a:pt x="841" y="1170"/>
                    <a:pt x="902" y="1182"/>
                    <a:pt x="963" y="1195"/>
                  </a:cubicBezTo>
                  <a:lnTo>
                    <a:pt x="1000" y="1195"/>
                  </a:lnTo>
                  <a:lnTo>
                    <a:pt x="1158" y="1219"/>
                  </a:lnTo>
                  <a:lnTo>
                    <a:pt x="1219" y="1231"/>
                  </a:lnTo>
                  <a:lnTo>
                    <a:pt x="1365" y="1255"/>
                  </a:lnTo>
                  <a:lnTo>
                    <a:pt x="1426" y="1255"/>
                  </a:lnTo>
                  <a:lnTo>
                    <a:pt x="1609" y="1280"/>
                  </a:lnTo>
                  <a:lnTo>
                    <a:pt x="1646" y="1280"/>
                  </a:lnTo>
                  <a:lnTo>
                    <a:pt x="1865" y="1304"/>
                  </a:lnTo>
                  <a:lnTo>
                    <a:pt x="1938" y="1304"/>
                  </a:lnTo>
                  <a:lnTo>
                    <a:pt x="2109" y="1316"/>
                  </a:lnTo>
                  <a:lnTo>
                    <a:pt x="2182" y="1316"/>
                  </a:lnTo>
                  <a:lnTo>
                    <a:pt x="2365" y="1329"/>
                  </a:lnTo>
                  <a:lnTo>
                    <a:pt x="2681" y="1329"/>
                  </a:lnTo>
                  <a:cubicBezTo>
                    <a:pt x="2785" y="1331"/>
                    <a:pt x="2887" y="1332"/>
                    <a:pt x="2988" y="1332"/>
                  </a:cubicBezTo>
                  <a:cubicBezTo>
                    <a:pt x="4332" y="1332"/>
                    <a:pt x="5387" y="1111"/>
                    <a:pt x="5387" y="805"/>
                  </a:cubicBezTo>
                  <a:lnTo>
                    <a:pt x="5411" y="86"/>
                  </a:lnTo>
                  <a:lnTo>
                    <a:pt x="5411" y="86"/>
                  </a:lnTo>
                  <a:cubicBezTo>
                    <a:pt x="5400" y="381"/>
                    <a:pt x="4349" y="613"/>
                    <a:pt x="3000" y="613"/>
                  </a:cubicBezTo>
                  <a:cubicBezTo>
                    <a:pt x="2903" y="613"/>
                    <a:pt x="2805" y="612"/>
                    <a:pt x="2706" y="610"/>
                  </a:cubicBezTo>
                  <a:lnTo>
                    <a:pt x="2450" y="597"/>
                  </a:lnTo>
                  <a:lnTo>
                    <a:pt x="2121" y="597"/>
                  </a:lnTo>
                  <a:lnTo>
                    <a:pt x="1950" y="585"/>
                  </a:lnTo>
                  <a:lnTo>
                    <a:pt x="1889" y="585"/>
                  </a:lnTo>
                  <a:lnTo>
                    <a:pt x="1658" y="561"/>
                  </a:lnTo>
                  <a:lnTo>
                    <a:pt x="1621" y="561"/>
                  </a:lnTo>
                  <a:lnTo>
                    <a:pt x="1451" y="536"/>
                  </a:lnTo>
                  <a:lnTo>
                    <a:pt x="1378" y="524"/>
                  </a:lnTo>
                  <a:lnTo>
                    <a:pt x="1244" y="500"/>
                  </a:lnTo>
                  <a:lnTo>
                    <a:pt x="1170" y="488"/>
                  </a:lnTo>
                  <a:lnTo>
                    <a:pt x="1024" y="463"/>
                  </a:lnTo>
                  <a:lnTo>
                    <a:pt x="988" y="463"/>
                  </a:lnTo>
                  <a:cubicBezTo>
                    <a:pt x="927" y="451"/>
                    <a:pt x="866" y="439"/>
                    <a:pt x="817" y="427"/>
                  </a:cubicBezTo>
                  <a:lnTo>
                    <a:pt x="768" y="415"/>
                  </a:lnTo>
                  <a:lnTo>
                    <a:pt x="659" y="390"/>
                  </a:lnTo>
                  <a:lnTo>
                    <a:pt x="598" y="378"/>
                  </a:lnTo>
                  <a:lnTo>
                    <a:pt x="500" y="342"/>
                  </a:lnTo>
                  <a:lnTo>
                    <a:pt x="464" y="329"/>
                  </a:lnTo>
                  <a:lnTo>
                    <a:pt x="354" y="293"/>
                  </a:lnTo>
                  <a:lnTo>
                    <a:pt x="342" y="281"/>
                  </a:lnTo>
                  <a:lnTo>
                    <a:pt x="244" y="232"/>
                  </a:lnTo>
                  <a:lnTo>
                    <a:pt x="220" y="220"/>
                  </a:lnTo>
                  <a:lnTo>
                    <a:pt x="159" y="183"/>
                  </a:lnTo>
                  <a:lnTo>
                    <a:pt x="135" y="171"/>
                  </a:lnTo>
                  <a:cubicBezTo>
                    <a:pt x="110" y="147"/>
                    <a:pt x="98" y="134"/>
                    <a:pt x="74" y="122"/>
                  </a:cubicBezTo>
                  <a:cubicBezTo>
                    <a:pt x="61" y="98"/>
                    <a:pt x="49" y="86"/>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5236994" y="2919320"/>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0" y="577"/>
                    <a:pt x="12" y="589"/>
                    <a:pt x="12" y="602"/>
                  </a:cubicBezTo>
                  <a:lnTo>
                    <a:pt x="24" y="626"/>
                  </a:lnTo>
                  <a:cubicBezTo>
                    <a:pt x="37" y="638"/>
                    <a:pt x="49" y="650"/>
                    <a:pt x="61" y="663"/>
                  </a:cubicBezTo>
                  <a:lnTo>
                    <a:pt x="85" y="675"/>
                  </a:lnTo>
                  <a:lnTo>
                    <a:pt x="134" y="723"/>
                  </a:lnTo>
                  <a:lnTo>
                    <a:pt x="159" y="736"/>
                  </a:lnTo>
                  <a:cubicBezTo>
                    <a:pt x="183" y="748"/>
                    <a:pt x="207" y="760"/>
                    <a:pt x="232" y="772"/>
                  </a:cubicBezTo>
                  <a:lnTo>
                    <a:pt x="256" y="784"/>
                  </a:lnTo>
                  <a:lnTo>
                    <a:pt x="341" y="821"/>
                  </a:lnTo>
                  <a:lnTo>
                    <a:pt x="378" y="833"/>
                  </a:lnTo>
                  <a:lnTo>
                    <a:pt x="475" y="870"/>
                  </a:lnTo>
                  <a:lnTo>
                    <a:pt x="524" y="882"/>
                  </a:lnTo>
                  <a:lnTo>
                    <a:pt x="634" y="918"/>
                  </a:lnTo>
                  <a:lnTo>
                    <a:pt x="683" y="931"/>
                  </a:lnTo>
                  <a:lnTo>
                    <a:pt x="804" y="967"/>
                  </a:lnTo>
                  <a:lnTo>
                    <a:pt x="865" y="979"/>
                  </a:lnTo>
                  <a:lnTo>
                    <a:pt x="999" y="1004"/>
                  </a:lnTo>
                  <a:lnTo>
                    <a:pt x="1060" y="1016"/>
                  </a:lnTo>
                  <a:lnTo>
                    <a:pt x="1194" y="1040"/>
                  </a:lnTo>
                  <a:lnTo>
                    <a:pt x="1267" y="1052"/>
                  </a:lnTo>
                  <a:lnTo>
                    <a:pt x="1414" y="1065"/>
                  </a:lnTo>
                  <a:lnTo>
                    <a:pt x="1487" y="1065"/>
                  </a:lnTo>
                  <a:lnTo>
                    <a:pt x="1645" y="1089"/>
                  </a:lnTo>
                  <a:lnTo>
                    <a:pt x="1706" y="1089"/>
                  </a:lnTo>
                  <a:lnTo>
                    <a:pt x="1889" y="1113"/>
                  </a:lnTo>
                  <a:lnTo>
                    <a:pt x="1938" y="1113"/>
                  </a:lnTo>
                  <a:lnTo>
                    <a:pt x="2145" y="1126"/>
                  </a:lnTo>
                  <a:lnTo>
                    <a:pt x="2169" y="1126"/>
                  </a:lnTo>
                  <a:cubicBezTo>
                    <a:pt x="2328" y="1138"/>
                    <a:pt x="2498" y="1138"/>
                    <a:pt x="2669" y="1138"/>
                  </a:cubicBezTo>
                  <a:lnTo>
                    <a:pt x="3705" y="1138"/>
                  </a:lnTo>
                  <a:lnTo>
                    <a:pt x="3863" y="1126"/>
                  </a:lnTo>
                  <a:lnTo>
                    <a:pt x="3948" y="1126"/>
                  </a:lnTo>
                  <a:cubicBezTo>
                    <a:pt x="3997" y="1113"/>
                    <a:pt x="4034" y="1113"/>
                    <a:pt x="4082" y="1113"/>
                  </a:cubicBezTo>
                  <a:lnTo>
                    <a:pt x="4168" y="1101"/>
                  </a:lnTo>
                  <a:lnTo>
                    <a:pt x="4290" y="1077"/>
                  </a:lnTo>
                  <a:lnTo>
                    <a:pt x="4375" y="1077"/>
                  </a:lnTo>
                  <a:lnTo>
                    <a:pt x="4485" y="1052"/>
                  </a:lnTo>
                  <a:lnTo>
                    <a:pt x="4558" y="1040"/>
                  </a:lnTo>
                  <a:lnTo>
                    <a:pt x="4667" y="1016"/>
                  </a:lnTo>
                  <a:lnTo>
                    <a:pt x="4728" y="1004"/>
                  </a:lnTo>
                  <a:lnTo>
                    <a:pt x="4826" y="979"/>
                  </a:lnTo>
                  <a:lnTo>
                    <a:pt x="4887" y="967"/>
                  </a:lnTo>
                  <a:cubicBezTo>
                    <a:pt x="4923" y="955"/>
                    <a:pt x="4948" y="943"/>
                    <a:pt x="4972" y="943"/>
                  </a:cubicBezTo>
                  <a:lnTo>
                    <a:pt x="5033" y="918"/>
                  </a:lnTo>
                  <a:lnTo>
                    <a:pt x="5106" y="894"/>
                  </a:lnTo>
                  <a:lnTo>
                    <a:pt x="5143" y="870"/>
                  </a:lnTo>
                  <a:cubicBezTo>
                    <a:pt x="5167" y="870"/>
                    <a:pt x="5191" y="858"/>
                    <a:pt x="5203" y="845"/>
                  </a:cubicBezTo>
                  <a:lnTo>
                    <a:pt x="5240" y="821"/>
                  </a:lnTo>
                  <a:lnTo>
                    <a:pt x="5289" y="797"/>
                  </a:lnTo>
                  <a:lnTo>
                    <a:pt x="5313" y="772"/>
                  </a:lnTo>
                  <a:cubicBezTo>
                    <a:pt x="5325" y="760"/>
                    <a:pt x="5338" y="748"/>
                    <a:pt x="5350" y="736"/>
                  </a:cubicBezTo>
                  <a:lnTo>
                    <a:pt x="5362" y="711"/>
                  </a:lnTo>
                  <a:cubicBezTo>
                    <a:pt x="5374" y="711"/>
                    <a:pt x="5374" y="699"/>
                    <a:pt x="5386" y="687"/>
                  </a:cubicBezTo>
                  <a:cubicBezTo>
                    <a:pt x="5386" y="675"/>
                    <a:pt x="5386" y="675"/>
                    <a:pt x="5386" y="675"/>
                  </a:cubicBezTo>
                  <a:cubicBezTo>
                    <a:pt x="5386" y="663"/>
                    <a:pt x="5386" y="650"/>
                    <a:pt x="5386" y="638"/>
                  </a:cubicBezTo>
                  <a:cubicBezTo>
                    <a:pt x="5386" y="528"/>
                    <a:pt x="5228" y="419"/>
                    <a:pt x="4960" y="321"/>
                  </a:cubicBezTo>
                  <a:cubicBezTo>
                    <a:pt x="4485"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5160942" y="2880837"/>
              <a:ext cx="175980" cy="90391"/>
            </a:xfrm>
            <a:custGeom>
              <a:rect b="b" l="l" r="r" t="t"/>
              <a:pathLst>
                <a:path extrusionOk="0" h="2767" w="5387">
                  <a:moveTo>
                    <a:pt x="4997" y="0"/>
                  </a:moveTo>
                  <a:lnTo>
                    <a:pt x="4998" y="4"/>
                  </a:lnTo>
                  <a:lnTo>
                    <a:pt x="4998" y="4"/>
                  </a:lnTo>
                  <a:cubicBezTo>
                    <a:pt x="4998" y="3"/>
                    <a:pt x="4997" y="2"/>
                    <a:pt x="4997" y="0"/>
                  </a:cubicBezTo>
                  <a:close/>
                  <a:moveTo>
                    <a:pt x="1" y="1975"/>
                  </a:moveTo>
                  <a:cubicBezTo>
                    <a:pt x="1" y="1992"/>
                    <a:pt x="7" y="2003"/>
                    <a:pt x="15" y="2013"/>
                  </a:cubicBezTo>
                  <a:lnTo>
                    <a:pt x="15" y="2013"/>
                  </a:lnTo>
                  <a:lnTo>
                    <a:pt x="1" y="1975"/>
                  </a:lnTo>
                  <a:close/>
                  <a:moveTo>
                    <a:pt x="4998" y="4"/>
                  </a:moveTo>
                  <a:cubicBezTo>
                    <a:pt x="5111" y="298"/>
                    <a:pt x="4090" y="977"/>
                    <a:pt x="2718" y="1536"/>
                  </a:cubicBezTo>
                  <a:lnTo>
                    <a:pt x="2474" y="1621"/>
                  </a:lnTo>
                  <a:lnTo>
                    <a:pt x="2401" y="1646"/>
                  </a:lnTo>
                  <a:lnTo>
                    <a:pt x="2243" y="1706"/>
                  </a:lnTo>
                  <a:lnTo>
                    <a:pt x="2170" y="1731"/>
                  </a:lnTo>
                  <a:lnTo>
                    <a:pt x="1999" y="1780"/>
                  </a:lnTo>
                  <a:lnTo>
                    <a:pt x="1938" y="1804"/>
                  </a:lnTo>
                  <a:cubicBezTo>
                    <a:pt x="1865" y="1828"/>
                    <a:pt x="1792" y="1853"/>
                    <a:pt x="1731" y="1865"/>
                  </a:cubicBezTo>
                  <a:lnTo>
                    <a:pt x="1694" y="1877"/>
                  </a:lnTo>
                  <a:lnTo>
                    <a:pt x="1524" y="1926"/>
                  </a:lnTo>
                  <a:lnTo>
                    <a:pt x="1451" y="1950"/>
                  </a:lnTo>
                  <a:lnTo>
                    <a:pt x="1317" y="1987"/>
                  </a:lnTo>
                  <a:lnTo>
                    <a:pt x="1256" y="1999"/>
                  </a:lnTo>
                  <a:lnTo>
                    <a:pt x="1097" y="2036"/>
                  </a:lnTo>
                  <a:lnTo>
                    <a:pt x="1061" y="2036"/>
                  </a:lnTo>
                  <a:lnTo>
                    <a:pt x="878" y="2072"/>
                  </a:lnTo>
                  <a:lnTo>
                    <a:pt x="841" y="2072"/>
                  </a:lnTo>
                  <a:lnTo>
                    <a:pt x="720" y="2084"/>
                  </a:lnTo>
                  <a:lnTo>
                    <a:pt x="671" y="2084"/>
                  </a:lnTo>
                  <a:lnTo>
                    <a:pt x="573" y="2096"/>
                  </a:lnTo>
                  <a:lnTo>
                    <a:pt x="256" y="2096"/>
                  </a:lnTo>
                  <a:lnTo>
                    <a:pt x="183" y="2084"/>
                  </a:lnTo>
                  <a:lnTo>
                    <a:pt x="159" y="2084"/>
                  </a:lnTo>
                  <a:cubicBezTo>
                    <a:pt x="135" y="2084"/>
                    <a:pt x="110" y="2072"/>
                    <a:pt x="86" y="2060"/>
                  </a:cubicBezTo>
                  <a:cubicBezTo>
                    <a:pt x="62" y="2048"/>
                    <a:pt x="49" y="2036"/>
                    <a:pt x="25" y="2023"/>
                  </a:cubicBezTo>
                  <a:cubicBezTo>
                    <a:pt x="21" y="2020"/>
                    <a:pt x="18" y="2016"/>
                    <a:pt x="15" y="2013"/>
                  </a:cubicBezTo>
                  <a:lnTo>
                    <a:pt x="15" y="2013"/>
                  </a:lnTo>
                  <a:lnTo>
                    <a:pt x="256" y="2657"/>
                  </a:lnTo>
                  <a:cubicBezTo>
                    <a:pt x="269" y="2669"/>
                    <a:pt x="281" y="2681"/>
                    <a:pt x="305" y="2706"/>
                  </a:cubicBezTo>
                  <a:cubicBezTo>
                    <a:pt x="317" y="2718"/>
                    <a:pt x="330" y="2730"/>
                    <a:pt x="354" y="2742"/>
                  </a:cubicBezTo>
                  <a:cubicBezTo>
                    <a:pt x="378" y="2754"/>
                    <a:pt x="403" y="2767"/>
                    <a:pt x="427" y="2767"/>
                  </a:cubicBezTo>
                  <a:lnTo>
                    <a:pt x="988" y="2767"/>
                  </a:lnTo>
                  <a:lnTo>
                    <a:pt x="1110" y="2742"/>
                  </a:lnTo>
                  <a:lnTo>
                    <a:pt x="1146" y="2742"/>
                  </a:lnTo>
                  <a:cubicBezTo>
                    <a:pt x="1207" y="2730"/>
                    <a:pt x="1268" y="2718"/>
                    <a:pt x="1317" y="2706"/>
                  </a:cubicBezTo>
                  <a:lnTo>
                    <a:pt x="1365" y="2706"/>
                  </a:lnTo>
                  <a:lnTo>
                    <a:pt x="1512" y="2669"/>
                  </a:lnTo>
                  <a:lnTo>
                    <a:pt x="1585" y="2657"/>
                  </a:lnTo>
                  <a:lnTo>
                    <a:pt x="1719" y="2620"/>
                  </a:lnTo>
                  <a:lnTo>
                    <a:pt x="1780" y="2596"/>
                  </a:lnTo>
                  <a:lnTo>
                    <a:pt x="1963" y="2547"/>
                  </a:lnTo>
                  <a:lnTo>
                    <a:pt x="1999" y="2547"/>
                  </a:lnTo>
                  <a:cubicBezTo>
                    <a:pt x="2060" y="2523"/>
                    <a:pt x="2133" y="2499"/>
                    <a:pt x="2206" y="2474"/>
                  </a:cubicBezTo>
                  <a:lnTo>
                    <a:pt x="2267" y="2462"/>
                  </a:lnTo>
                  <a:lnTo>
                    <a:pt x="2438" y="2401"/>
                  </a:lnTo>
                  <a:lnTo>
                    <a:pt x="2511" y="2377"/>
                  </a:lnTo>
                  <a:lnTo>
                    <a:pt x="2669" y="2316"/>
                  </a:lnTo>
                  <a:lnTo>
                    <a:pt x="2742" y="2291"/>
                  </a:lnTo>
                  <a:cubicBezTo>
                    <a:pt x="2828" y="2267"/>
                    <a:pt x="2901" y="2230"/>
                    <a:pt x="2974" y="2206"/>
                  </a:cubicBezTo>
                  <a:cubicBezTo>
                    <a:pt x="4363" y="1658"/>
                    <a:pt x="5387" y="975"/>
                    <a:pt x="5265" y="671"/>
                  </a:cubicBezTo>
                  <a:lnTo>
                    <a:pt x="4998" y="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5156957" y="2876655"/>
              <a:ext cx="167617" cy="72685"/>
            </a:xfrm>
            <a:custGeom>
              <a:rect b="b" l="l" r="r" t="t"/>
              <a:pathLst>
                <a:path extrusionOk="0" h="2225" w="5131">
                  <a:moveTo>
                    <a:pt x="4746" y="0"/>
                  </a:moveTo>
                  <a:cubicBezTo>
                    <a:pt x="4703" y="0"/>
                    <a:pt x="4656" y="2"/>
                    <a:pt x="4607" y="7"/>
                  </a:cubicBezTo>
                  <a:cubicBezTo>
                    <a:pt x="4107" y="31"/>
                    <a:pt x="3291" y="238"/>
                    <a:pt x="2401" y="592"/>
                  </a:cubicBezTo>
                  <a:cubicBezTo>
                    <a:pt x="1024" y="1128"/>
                    <a:pt x="1" y="1810"/>
                    <a:pt x="123" y="2115"/>
                  </a:cubicBezTo>
                  <a:cubicBezTo>
                    <a:pt x="123" y="2127"/>
                    <a:pt x="123" y="2139"/>
                    <a:pt x="135" y="2139"/>
                  </a:cubicBezTo>
                  <a:cubicBezTo>
                    <a:pt x="147" y="2151"/>
                    <a:pt x="159" y="2151"/>
                    <a:pt x="171" y="2164"/>
                  </a:cubicBezTo>
                  <a:lnTo>
                    <a:pt x="184" y="2176"/>
                  </a:lnTo>
                  <a:cubicBezTo>
                    <a:pt x="196" y="2188"/>
                    <a:pt x="220" y="2188"/>
                    <a:pt x="232" y="2200"/>
                  </a:cubicBezTo>
                  <a:lnTo>
                    <a:pt x="257" y="2200"/>
                  </a:lnTo>
                  <a:lnTo>
                    <a:pt x="318" y="2224"/>
                  </a:lnTo>
                  <a:lnTo>
                    <a:pt x="744" y="2224"/>
                  </a:lnTo>
                  <a:lnTo>
                    <a:pt x="854" y="2212"/>
                  </a:lnTo>
                  <a:lnTo>
                    <a:pt x="915" y="2212"/>
                  </a:lnTo>
                  <a:lnTo>
                    <a:pt x="1037" y="2188"/>
                  </a:lnTo>
                  <a:lnTo>
                    <a:pt x="1085" y="2176"/>
                  </a:lnTo>
                  <a:cubicBezTo>
                    <a:pt x="1134" y="2164"/>
                    <a:pt x="1183" y="2164"/>
                    <a:pt x="1219" y="2151"/>
                  </a:cubicBezTo>
                  <a:lnTo>
                    <a:pt x="1280" y="2139"/>
                  </a:lnTo>
                  <a:lnTo>
                    <a:pt x="1426" y="2103"/>
                  </a:lnTo>
                  <a:lnTo>
                    <a:pt x="1487" y="2090"/>
                  </a:lnTo>
                  <a:cubicBezTo>
                    <a:pt x="1536" y="2078"/>
                    <a:pt x="1585" y="2066"/>
                    <a:pt x="1646" y="2054"/>
                  </a:cubicBezTo>
                  <a:lnTo>
                    <a:pt x="1707" y="2029"/>
                  </a:lnTo>
                  <a:lnTo>
                    <a:pt x="1865" y="1993"/>
                  </a:lnTo>
                  <a:lnTo>
                    <a:pt x="1926" y="1969"/>
                  </a:lnTo>
                  <a:lnTo>
                    <a:pt x="2097" y="1920"/>
                  </a:lnTo>
                  <a:lnTo>
                    <a:pt x="2145" y="1895"/>
                  </a:lnTo>
                  <a:lnTo>
                    <a:pt x="2340" y="1834"/>
                  </a:lnTo>
                  <a:lnTo>
                    <a:pt x="2365" y="1834"/>
                  </a:lnTo>
                  <a:cubicBezTo>
                    <a:pt x="2511" y="1786"/>
                    <a:pt x="2682" y="1725"/>
                    <a:pt x="2828" y="1664"/>
                  </a:cubicBezTo>
                  <a:cubicBezTo>
                    <a:pt x="2986" y="1603"/>
                    <a:pt x="3133" y="1542"/>
                    <a:pt x="3279" y="1469"/>
                  </a:cubicBezTo>
                  <a:lnTo>
                    <a:pt x="3315" y="1457"/>
                  </a:lnTo>
                  <a:lnTo>
                    <a:pt x="3474" y="1384"/>
                  </a:lnTo>
                  <a:lnTo>
                    <a:pt x="3547" y="1359"/>
                  </a:lnTo>
                  <a:lnTo>
                    <a:pt x="3693" y="1286"/>
                  </a:lnTo>
                  <a:lnTo>
                    <a:pt x="3766" y="1250"/>
                  </a:lnTo>
                  <a:lnTo>
                    <a:pt x="3900" y="1176"/>
                  </a:lnTo>
                  <a:lnTo>
                    <a:pt x="3973" y="1140"/>
                  </a:lnTo>
                  <a:lnTo>
                    <a:pt x="4095" y="1079"/>
                  </a:lnTo>
                  <a:lnTo>
                    <a:pt x="4168" y="1030"/>
                  </a:lnTo>
                  <a:lnTo>
                    <a:pt x="4278" y="969"/>
                  </a:lnTo>
                  <a:lnTo>
                    <a:pt x="4351" y="933"/>
                  </a:lnTo>
                  <a:lnTo>
                    <a:pt x="4449" y="872"/>
                  </a:lnTo>
                  <a:lnTo>
                    <a:pt x="4510" y="823"/>
                  </a:lnTo>
                  <a:lnTo>
                    <a:pt x="4607" y="762"/>
                  </a:lnTo>
                  <a:cubicBezTo>
                    <a:pt x="4619" y="750"/>
                    <a:pt x="4644" y="738"/>
                    <a:pt x="4656" y="726"/>
                  </a:cubicBezTo>
                  <a:lnTo>
                    <a:pt x="4741" y="665"/>
                  </a:lnTo>
                  <a:lnTo>
                    <a:pt x="4790" y="628"/>
                  </a:lnTo>
                  <a:cubicBezTo>
                    <a:pt x="4814" y="616"/>
                    <a:pt x="4839" y="592"/>
                    <a:pt x="4851" y="567"/>
                  </a:cubicBezTo>
                  <a:lnTo>
                    <a:pt x="4899" y="531"/>
                  </a:lnTo>
                  <a:lnTo>
                    <a:pt x="4948" y="482"/>
                  </a:lnTo>
                  <a:lnTo>
                    <a:pt x="4985" y="445"/>
                  </a:lnTo>
                  <a:cubicBezTo>
                    <a:pt x="4997" y="433"/>
                    <a:pt x="5021" y="409"/>
                    <a:pt x="5034" y="397"/>
                  </a:cubicBezTo>
                  <a:cubicBezTo>
                    <a:pt x="5046" y="384"/>
                    <a:pt x="5046" y="372"/>
                    <a:pt x="5058" y="360"/>
                  </a:cubicBezTo>
                  <a:lnTo>
                    <a:pt x="5082" y="323"/>
                  </a:lnTo>
                  <a:cubicBezTo>
                    <a:pt x="5094" y="311"/>
                    <a:pt x="5094" y="299"/>
                    <a:pt x="5107" y="287"/>
                  </a:cubicBezTo>
                  <a:cubicBezTo>
                    <a:pt x="5107" y="275"/>
                    <a:pt x="5119" y="262"/>
                    <a:pt x="5119" y="250"/>
                  </a:cubicBezTo>
                  <a:cubicBezTo>
                    <a:pt x="5119" y="238"/>
                    <a:pt x="5131" y="226"/>
                    <a:pt x="5131" y="214"/>
                  </a:cubicBezTo>
                  <a:cubicBezTo>
                    <a:pt x="5131" y="202"/>
                    <a:pt x="5131" y="189"/>
                    <a:pt x="5131" y="177"/>
                  </a:cubicBezTo>
                  <a:lnTo>
                    <a:pt x="5131" y="165"/>
                  </a:lnTo>
                  <a:cubicBezTo>
                    <a:pt x="5131" y="153"/>
                    <a:pt x="5131" y="141"/>
                    <a:pt x="5119" y="141"/>
                  </a:cubicBezTo>
                  <a:cubicBezTo>
                    <a:pt x="5088" y="49"/>
                    <a:pt x="4957" y="0"/>
                    <a:pt x="4746"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4521196" y="2358533"/>
              <a:ext cx="679157" cy="610294"/>
            </a:xfrm>
            <a:custGeom>
              <a:rect b="b" l="l" r="r" t="t"/>
              <a:pathLst>
                <a:path extrusionOk="0" h="18682" w="20790">
                  <a:moveTo>
                    <a:pt x="10395" y="0"/>
                  </a:moveTo>
                  <a:cubicBezTo>
                    <a:pt x="4656" y="0"/>
                    <a:pt x="1" y="7860"/>
                    <a:pt x="1" y="13015"/>
                  </a:cubicBezTo>
                  <a:cubicBezTo>
                    <a:pt x="1" y="18182"/>
                    <a:pt x="4656" y="18682"/>
                    <a:pt x="10395" y="18682"/>
                  </a:cubicBezTo>
                  <a:cubicBezTo>
                    <a:pt x="16135" y="18682"/>
                    <a:pt x="20790" y="18182"/>
                    <a:pt x="20790" y="13015"/>
                  </a:cubicBezTo>
                  <a:cubicBezTo>
                    <a:pt x="20790" y="7860"/>
                    <a:pt x="16135" y="0"/>
                    <a:pt x="10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4709889" y="2389993"/>
              <a:ext cx="266371" cy="144129"/>
            </a:xfrm>
            <a:custGeom>
              <a:rect b="b" l="l" r="r" t="t"/>
              <a:pathLst>
                <a:path extrusionOk="0" h="4412" w="8154">
                  <a:moveTo>
                    <a:pt x="6106" y="0"/>
                  </a:moveTo>
                  <a:lnTo>
                    <a:pt x="8153" y="1499"/>
                  </a:lnTo>
                  <a:lnTo>
                    <a:pt x="8153" y="1499"/>
                  </a:lnTo>
                  <a:lnTo>
                    <a:pt x="7471" y="0"/>
                  </a:lnTo>
                  <a:close/>
                  <a:moveTo>
                    <a:pt x="2462" y="0"/>
                  </a:moveTo>
                  <a:lnTo>
                    <a:pt x="2170" y="1840"/>
                  </a:lnTo>
                  <a:lnTo>
                    <a:pt x="2170" y="1840"/>
                  </a:lnTo>
                  <a:lnTo>
                    <a:pt x="3523" y="0"/>
                  </a:lnTo>
                  <a:close/>
                  <a:moveTo>
                    <a:pt x="1524" y="0"/>
                  </a:moveTo>
                  <a:lnTo>
                    <a:pt x="1" y="2279"/>
                  </a:lnTo>
                  <a:lnTo>
                    <a:pt x="2462" y="0"/>
                  </a:lnTo>
                  <a:close/>
                  <a:moveTo>
                    <a:pt x="3523" y="0"/>
                  </a:moveTo>
                  <a:lnTo>
                    <a:pt x="4083" y="3376"/>
                  </a:lnTo>
                  <a:lnTo>
                    <a:pt x="4887" y="0"/>
                  </a:lnTo>
                  <a:close/>
                  <a:moveTo>
                    <a:pt x="4887" y="0"/>
                  </a:moveTo>
                  <a:lnTo>
                    <a:pt x="6910" y="4411"/>
                  </a:lnTo>
                  <a:lnTo>
                    <a:pt x="6910" y="4411"/>
                  </a:lnTo>
                  <a:lnTo>
                    <a:pt x="6106"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4753305" y="2230734"/>
              <a:ext cx="48185" cy="118256"/>
            </a:xfrm>
            <a:custGeom>
              <a:rect b="b" l="l" r="r" t="t"/>
              <a:pathLst>
                <a:path extrusionOk="0" h="3620" w="1475">
                  <a:moveTo>
                    <a:pt x="549" y="1"/>
                  </a:moveTo>
                  <a:lnTo>
                    <a:pt x="1085" y="2950"/>
                  </a:lnTo>
                  <a:lnTo>
                    <a:pt x="0" y="1268"/>
                  </a:lnTo>
                  <a:lnTo>
                    <a:pt x="488" y="3620"/>
                  </a:lnTo>
                  <a:lnTo>
                    <a:pt x="1475" y="3510"/>
                  </a:lnTo>
                  <a:lnTo>
                    <a:pt x="1133" y="1305"/>
                  </a:lnTo>
                  <a:lnTo>
                    <a:pt x="549"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4920110" y="2223579"/>
              <a:ext cx="44591" cy="124235"/>
            </a:xfrm>
            <a:custGeom>
              <a:rect b="b" l="l" r="r" t="t"/>
              <a:pathLst>
                <a:path extrusionOk="0" h="3803" w="1365">
                  <a:moveTo>
                    <a:pt x="768" y="0"/>
                  </a:moveTo>
                  <a:lnTo>
                    <a:pt x="207" y="1414"/>
                  </a:lnTo>
                  <a:lnTo>
                    <a:pt x="0" y="3644"/>
                  </a:lnTo>
                  <a:lnTo>
                    <a:pt x="975" y="3802"/>
                  </a:lnTo>
                  <a:lnTo>
                    <a:pt x="1365" y="1316"/>
                  </a:lnTo>
                  <a:lnTo>
                    <a:pt x="1365" y="1316"/>
                  </a:lnTo>
                  <a:lnTo>
                    <a:pt x="414" y="3120"/>
                  </a:lnTo>
                  <a:lnTo>
                    <a:pt x="768"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4761244" y="2062067"/>
              <a:ext cx="177189" cy="308447"/>
            </a:xfrm>
            <a:custGeom>
              <a:rect b="b" l="l" r="r" t="t"/>
              <a:pathLst>
                <a:path extrusionOk="0" h="9442" w="5424">
                  <a:moveTo>
                    <a:pt x="3486" y="0"/>
                  </a:moveTo>
                  <a:cubicBezTo>
                    <a:pt x="2194" y="0"/>
                    <a:pt x="913" y="337"/>
                    <a:pt x="1" y="716"/>
                  </a:cubicBezTo>
                  <a:lnTo>
                    <a:pt x="890" y="6468"/>
                  </a:lnTo>
                  <a:lnTo>
                    <a:pt x="1232" y="8673"/>
                  </a:lnTo>
                  <a:lnTo>
                    <a:pt x="1354" y="9441"/>
                  </a:lnTo>
                  <a:lnTo>
                    <a:pt x="4851" y="9441"/>
                  </a:lnTo>
                  <a:lnTo>
                    <a:pt x="5424" y="302"/>
                  </a:lnTo>
                  <a:cubicBezTo>
                    <a:pt x="4806" y="88"/>
                    <a:pt x="4144" y="0"/>
                    <a:pt x="3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4790318" y="2127632"/>
              <a:ext cx="136583" cy="212600"/>
            </a:xfrm>
            <a:custGeom>
              <a:rect b="b" l="l" r="r" t="t"/>
              <a:pathLst>
                <a:path extrusionOk="0" h="6508" w="4181">
                  <a:moveTo>
                    <a:pt x="2157" y="1"/>
                  </a:moveTo>
                  <a:lnTo>
                    <a:pt x="2157" y="5862"/>
                  </a:lnTo>
                  <a:lnTo>
                    <a:pt x="1317" y="2352"/>
                  </a:lnTo>
                  <a:lnTo>
                    <a:pt x="1317" y="6033"/>
                  </a:lnTo>
                  <a:lnTo>
                    <a:pt x="0" y="1061"/>
                  </a:lnTo>
                  <a:lnTo>
                    <a:pt x="0" y="4461"/>
                  </a:lnTo>
                  <a:lnTo>
                    <a:pt x="317" y="6508"/>
                  </a:lnTo>
                  <a:lnTo>
                    <a:pt x="4022" y="6508"/>
                  </a:lnTo>
                  <a:lnTo>
                    <a:pt x="4180" y="4351"/>
                  </a:lnTo>
                  <a:lnTo>
                    <a:pt x="4083" y="915"/>
                  </a:lnTo>
                  <a:lnTo>
                    <a:pt x="3084" y="5862"/>
                  </a:lnTo>
                  <a:lnTo>
                    <a:pt x="2157"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4744942" y="2331059"/>
              <a:ext cx="231319" cy="60141"/>
            </a:xfrm>
            <a:custGeom>
              <a:rect b="b" l="l" r="r" t="t"/>
              <a:pathLst>
                <a:path extrusionOk="0" h="1841" w="7081">
                  <a:moveTo>
                    <a:pt x="0" y="1"/>
                  </a:moveTo>
                  <a:lnTo>
                    <a:pt x="0" y="1841"/>
                  </a:lnTo>
                  <a:lnTo>
                    <a:pt x="7080" y="1841"/>
                  </a:lnTo>
                  <a:lnTo>
                    <a:pt x="7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4936804" y="2966428"/>
              <a:ext cx="176404" cy="43546"/>
            </a:xfrm>
            <a:custGeom>
              <a:rect b="b" l="l" r="r" t="t"/>
              <a:pathLst>
                <a:path extrusionOk="0" h="1333" w="5400">
                  <a:moveTo>
                    <a:pt x="5399" y="86"/>
                  </a:moveTo>
                  <a:lnTo>
                    <a:pt x="5399" y="90"/>
                  </a:lnTo>
                  <a:lnTo>
                    <a:pt x="5399" y="90"/>
                  </a:lnTo>
                  <a:cubicBezTo>
                    <a:pt x="5399" y="89"/>
                    <a:pt x="5399" y="87"/>
                    <a:pt x="5399" y="86"/>
                  </a:cubicBezTo>
                  <a:close/>
                  <a:moveTo>
                    <a:pt x="13" y="0"/>
                  </a:moveTo>
                  <a:lnTo>
                    <a:pt x="1" y="719"/>
                  </a:lnTo>
                  <a:cubicBezTo>
                    <a:pt x="1" y="744"/>
                    <a:pt x="13" y="768"/>
                    <a:pt x="25" y="780"/>
                  </a:cubicBezTo>
                  <a:cubicBezTo>
                    <a:pt x="37" y="805"/>
                    <a:pt x="50" y="817"/>
                    <a:pt x="62" y="841"/>
                  </a:cubicBezTo>
                  <a:cubicBezTo>
                    <a:pt x="74" y="853"/>
                    <a:pt x="98" y="878"/>
                    <a:pt x="123" y="890"/>
                  </a:cubicBezTo>
                  <a:lnTo>
                    <a:pt x="135" y="902"/>
                  </a:lnTo>
                  <a:lnTo>
                    <a:pt x="159" y="914"/>
                  </a:lnTo>
                  <a:cubicBezTo>
                    <a:pt x="171" y="927"/>
                    <a:pt x="184" y="927"/>
                    <a:pt x="196" y="939"/>
                  </a:cubicBezTo>
                  <a:lnTo>
                    <a:pt x="220" y="951"/>
                  </a:lnTo>
                  <a:cubicBezTo>
                    <a:pt x="257" y="963"/>
                    <a:pt x="281" y="987"/>
                    <a:pt x="318" y="1000"/>
                  </a:cubicBezTo>
                  <a:lnTo>
                    <a:pt x="342" y="1000"/>
                  </a:lnTo>
                  <a:lnTo>
                    <a:pt x="440" y="1036"/>
                  </a:lnTo>
                  <a:lnTo>
                    <a:pt x="488" y="1061"/>
                  </a:lnTo>
                  <a:lnTo>
                    <a:pt x="586" y="1085"/>
                  </a:lnTo>
                  <a:lnTo>
                    <a:pt x="635" y="1097"/>
                  </a:lnTo>
                  <a:lnTo>
                    <a:pt x="756" y="1134"/>
                  </a:lnTo>
                  <a:lnTo>
                    <a:pt x="793" y="1146"/>
                  </a:lnTo>
                  <a:lnTo>
                    <a:pt x="964" y="1182"/>
                  </a:lnTo>
                  <a:lnTo>
                    <a:pt x="1012" y="1182"/>
                  </a:lnTo>
                  <a:lnTo>
                    <a:pt x="1159" y="1219"/>
                  </a:lnTo>
                  <a:lnTo>
                    <a:pt x="1219" y="1219"/>
                  </a:lnTo>
                  <a:lnTo>
                    <a:pt x="1366" y="1243"/>
                  </a:lnTo>
                  <a:lnTo>
                    <a:pt x="1427" y="1256"/>
                  </a:lnTo>
                  <a:lnTo>
                    <a:pt x="1609" y="1280"/>
                  </a:lnTo>
                  <a:lnTo>
                    <a:pt x="1646" y="1280"/>
                  </a:lnTo>
                  <a:cubicBezTo>
                    <a:pt x="1719" y="1292"/>
                    <a:pt x="1792" y="1292"/>
                    <a:pt x="1865" y="1304"/>
                  </a:cubicBezTo>
                  <a:lnTo>
                    <a:pt x="1938" y="1304"/>
                  </a:lnTo>
                  <a:lnTo>
                    <a:pt x="2109" y="1317"/>
                  </a:lnTo>
                  <a:lnTo>
                    <a:pt x="2182" y="1317"/>
                  </a:lnTo>
                  <a:lnTo>
                    <a:pt x="2353" y="1329"/>
                  </a:lnTo>
                  <a:lnTo>
                    <a:pt x="2682" y="1329"/>
                  </a:lnTo>
                  <a:cubicBezTo>
                    <a:pt x="2785" y="1331"/>
                    <a:pt x="2888" y="1332"/>
                    <a:pt x="2989" y="1332"/>
                  </a:cubicBezTo>
                  <a:cubicBezTo>
                    <a:pt x="4333" y="1332"/>
                    <a:pt x="5387" y="1111"/>
                    <a:pt x="5387" y="805"/>
                  </a:cubicBezTo>
                  <a:lnTo>
                    <a:pt x="5399" y="90"/>
                  </a:lnTo>
                  <a:lnTo>
                    <a:pt x="5399" y="90"/>
                  </a:lnTo>
                  <a:cubicBezTo>
                    <a:pt x="5389" y="389"/>
                    <a:pt x="4289" y="611"/>
                    <a:pt x="2908" y="611"/>
                  </a:cubicBezTo>
                  <a:cubicBezTo>
                    <a:pt x="2837" y="611"/>
                    <a:pt x="2766" y="611"/>
                    <a:pt x="2694" y="610"/>
                  </a:cubicBezTo>
                  <a:lnTo>
                    <a:pt x="2450" y="598"/>
                  </a:lnTo>
                  <a:lnTo>
                    <a:pt x="2377" y="598"/>
                  </a:lnTo>
                  <a:lnTo>
                    <a:pt x="2194" y="585"/>
                  </a:lnTo>
                  <a:lnTo>
                    <a:pt x="2121" y="585"/>
                  </a:lnTo>
                  <a:lnTo>
                    <a:pt x="1951" y="573"/>
                  </a:lnTo>
                  <a:lnTo>
                    <a:pt x="1878" y="573"/>
                  </a:lnTo>
                  <a:cubicBezTo>
                    <a:pt x="1804" y="573"/>
                    <a:pt x="1731" y="561"/>
                    <a:pt x="1658" y="561"/>
                  </a:cubicBezTo>
                  <a:lnTo>
                    <a:pt x="1622" y="561"/>
                  </a:lnTo>
                  <a:lnTo>
                    <a:pt x="1439" y="537"/>
                  </a:lnTo>
                  <a:lnTo>
                    <a:pt x="1378" y="524"/>
                  </a:lnTo>
                  <a:lnTo>
                    <a:pt x="1232" y="500"/>
                  </a:lnTo>
                  <a:lnTo>
                    <a:pt x="1171" y="488"/>
                  </a:lnTo>
                  <a:lnTo>
                    <a:pt x="1012" y="463"/>
                  </a:lnTo>
                  <a:lnTo>
                    <a:pt x="976" y="451"/>
                  </a:lnTo>
                  <a:cubicBezTo>
                    <a:pt x="915" y="439"/>
                    <a:pt x="854" y="427"/>
                    <a:pt x="805" y="415"/>
                  </a:cubicBezTo>
                  <a:lnTo>
                    <a:pt x="769" y="403"/>
                  </a:lnTo>
                  <a:lnTo>
                    <a:pt x="647" y="378"/>
                  </a:lnTo>
                  <a:lnTo>
                    <a:pt x="598" y="366"/>
                  </a:lnTo>
                  <a:lnTo>
                    <a:pt x="501" y="329"/>
                  </a:lnTo>
                  <a:lnTo>
                    <a:pt x="452" y="317"/>
                  </a:lnTo>
                  <a:lnTo>
                    <a:pt x="354" y="281"/>
                  </a:lnTo>
                  <a:lnTo>
                    <a:pt x="330" y="281"/>
                  </a:lnTo>
                  <a:cubicBezTo>
                    <a:pt x="293" y="269"/>
                    <a:pt x="257" y="244"/>
                    <a:pt x="232" y="232"/>
                  </a:cubicBezTo>
                  <a:lnTo>
                    <a:pt x="208" y="220"/>
                  </a:lnTo>
                  <a:cubicBezTo>
                    <a:pt x="184" y="208"/>
                    <a:pt x="159" y="195"/>
                    <a:pt x="147" y="183"/>
                  </a:cubicBezTo>
                  <a:lnTo>
                    <a:pt x="123" y="171"/>
                  </a:lnTo>
                  <a:cubicBezTo>
                    <a:pt x="98" y="147"/>
                    <a:pt x="86" y="134"/>
                    <a:pt x="62" y="110"/>
                  </a:cubicBezTo>
                  <a:cubicBezTo>
                    <a:pt x="50" y="98"/>
                    <a:pt x="37" y="74"/>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4937621" y="2949571"/>
              <a:ext cx="175980" cy="37600"/>
            </a:xfrm>
            <a:custGeom>
              <a:rect b="b" l="l" r="r" t="t"/>
              <a:pathLst>
                <a:path extrusionOk="0" h="1151" w="5387">
                  <a:moveTo>
                    <a:pt x="2411" y="1"/>
                  </a:moveTo>
                  <a:cubicBezTo>
                    <a:pt x="1061" y="1"/>
                    <a:pt x="0" y="233"/>
                    <a:pt x="0" y="529"/>
                  </a:cubicBezTo>
                  <a:cubicBezTo>
                    <a:pt x="0" y="541"/>
                    <a:pt x="0" y="553"/>
                    <a:pt x="0" y="565"/>
                  </a:cubicBezTo>
                  <a:cubicBezTo>
                    <a:pt x="0" y="577"/>
                    <a:pt x="12" y="590"/>
                    <a:pt x="37" y="614"/>
                  </a:cubicBezTo>
                  <a:lnTo>
                    <a:pt x="49" y="626"/>
                  </a:lnTo>
                  <a:cubicBezTo>
                    <a:pt x="61" y="638"/>
                    <a:pt x="73" y="650"/>
                    <a:pt x="86" y="663"/>
                  </a:cubicBezTo>
                  <a:lnTo>
                    <a:pt x="98" y="687"/>
                  </a:lnTo>
                  <a:cubicBezTo>
                    <a:pt x="122" y="699"/>
                    <a:pt x="134" y="711"/>
                    <a:pt x="159" y="724"/>
                  </a:cubicBezTo>
                  <a:lnTo>
                    <a:pt x="183" y="736"/>
                  </a:lnTo>
                  <a:cubicBezTo>
                    <a:pt x="207" y="748"/>
                    <a:pt x="220" y="760"/>
                    <a:pt x="244" y="772"/>
                  </a:cubicBezTo>
                  <a:cubicBezTo>
                    <a:pt x="256" y="785"/>
                    <a:pt x="268" y="785"/>
                    <a:pt x="281" y="785"/>
                  </a:cubicBezTo>
                  <a:lnTo>
                    <a:pt x="366" y="821"/>
                  </a:lnTo>
                  <a:lnTo>
                    <a:pt x="402" y="845"/>
                  </a:lnTo>
                  <a:lnTo>
                    <a:pt x="500" y="870"/>
                  </a:lnTo>
                  <a:lnTo>
                    <a:pt x="549" y="894"/>
                  </a:lnTo>
                  <a:lnTo>
                    <a:pt x="658" y="919"/>
                  </a:lnTo>
                  <a:lnTo>
                    <a:pt x="707" y="931"/>
                  </a:lnTo>
                  <a:lnTo>
                    <a:pt x="829" y="967"/>
                  </a:lnTo>
                  <a:lnTo>
                    <a:pt x="878" y="979"/>
                  </a:lnTo>
                  <a:lnTo>
                    <a:pt x="1012" y="1004"/>
                  </a:lnTo>
                  <a:lnTo>
                    <a:pt x="1073" y="1016"/>
                  </a:lnTo>
                  <a:lnTo>
                    <a:pt x="1219" y="1040"/>
                  </a:lnTo>
                  <a:lnTo>
                    <a:pt x="1280" y="1053"/>
                  </a:lnTo>
                  <a:lnTo>
                    <a:pt x="1438" y="1077"/>
                  </a:lnTo>
                  <a:lnTo>
                    <a:pt x="1499" y="1077"/>
                  </a:lnTo>
                  <a:lnTo>
                    <a:pt x="1670" y="1101"/>
                  </a:lnTo>
                  <a:lnTo>
                    <a:pt x="1731" y="1101"/>
                  </a:lnTo>
                  <a:lnTo>
                    <a:pt x="1913" y="1114"/>
                  </a:lnTo>
                  <a:lnTo>
                    <a:pt x="1962" y="1114"/>
                  </a:lnTo>
                  <a:lnTo>
                    <a:pt x="2157" y="1138"/>
                  </a:lnTo>
                  <a:lnTo>
                    <a:pt x="2182" y="1138"/>
                  </a:lnTo>
                  <a:cubicBezTo>
                    <a:pt x="2352" y="1138"/>
                    <a:pt x="2523" y="1150"/>
                    <a:pt x="2681" y="1150"/>
                  </a:cubicBezTo>
                  <a:lnTo>
                    <a:pt x="3705" y="1150"/>
                  </a:lnTo>
                  <a:lnTo>
                    <a:pt x="3863" y="1138"/>
                  </a:lnTo>
                  <a:lnTo>
                    <a:pt x="3949" y="1126"/>
                  </a:lnTo>
                  <a:lnTo>
                    <a:pt x="4083" y="1114"/>
                  </a:lnTo>
                  <a:lnTo>
                    <a:pt x="4168" y="1101"/>
                  </a:lnTo>
                  <a:lnTo>
                    <a:pt x="4290" y="1089"/>
                  </a:lnTo>
                  <a:lnTo>
                    <a:pt x="4363" y="1077"/>
                  </a:lnTo>
                  <a:lnTo>
                    <a:pt x="4485" y="1053"/>
                  </a:lnTo>
                  <a:lnTo>
                    <a:pt x="4558" y="1040"/>
                  </a:lnTo>
                  <a:lnTo>
                    <a:pt x="4667" y="1016"/>
                  </a:lnTo>
                  <a:lnTo>
                    <a:pt x="4728" y="1004"/>
                  </a:lnTo>
                  <a:lnTo>
                    <a:pt x="4826" y="979"/>
                  </a:lnTo>
                  <a:lnTo>
                    <a:pt x="4887" y="967"/>
                  </a:lnTo>
                  <a:lnTo>
                    <a:pt x="4972" y="943"/>
                  </a:lnTo>
                  <a:lnTo>
                    <a:pt x="5033" y="931"/>
                  </a:lnTo>
                  <a:lnTo>
                    <a:pt x="5094" y="894"/>
                  </a:lnTo>
                  <a:lnTo>
                    <a:pt x="5143" y="882"/>
                  </a:lnTo>
                  <a:lnTo>
                    <a:pt x="5204" y="845"/>
                  </a:lnTo>
                  <a:lnTo>
                    <a:pt x="5240" y="833"/>
                  </a:lnTo>
                  <a:cubicBezTo>
                    <a:pt x="5252" y="821"/>
                    <a:pt x="5277" y="809"/>
                    <a:pt x="5289" y="797"/>
                  </a:cubicBezTo>
                  <a:lnTo>
                    <a:pt x="5313" y="772"/>
                  </a:lnTo>
                  <a:lnTo>
                    <a:pt x="5350" y="748"/>
                  </a:lnTo>
                  <a:cubicBezTo>
                    <a:pt x="5350" y="736"/>
                    <a:pt x="5362" y="724"/>
                    <a:pt x="5362" y="724"/>
                  </a:cubicBezTo>
                  <a:cubicBezTo>
                    <a:pt x="5374" y="711"/>
                    <a:pt x="5374" y="699"/>
                    <a:pt x="5374" y="687"/>
                  </a:cubicBezTo>
                  <a:cubicBezTo>
                    <a:pt x="5374" y="687"/>
                    <a:pt x="5374" y="687"/>
                    <a:pt x="5374" y="675"/>
                  </a:cubicBezTo>
                  <a:cubicBezTo>
                    <a:pt x="5386" y="663"/>
                    <a:pt x="5386" y="650"/>
                    <a:pt x="5374" y="638"/>
                  </a:cubicBezTo>
                  <a:cubicBezTo>
                    <a:pt x="5386" y="529"/>
                    <a:pt x="5228" y="419"/>
                    <a:pt x="4960" y="321"/>
                  </a:cubicBezTo>
                  <a:cubicBezTo>
                    <a:pt x="4485" y="151"/>
                    <a:pt x="3656" y="29"/>
                    <a:pt x="2706" y="5"/>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4533544" y="2922619"/>
              <a:ext cx="176372" cy="43905"/>
            </a:xfrm>
            <a:custGeom>
              <a:rect b="b" l="l" r="r" t="t"/>
              <a:pathLst>
                <a:path extrusionOk="0" h="1344" w="5399">
                  <a:moveTo>
                    <a:pt x="13" y="1"/>
                  </a:moveTo>
                  <a:lnTo>
                    <a:pt x="1" y="720"/>
                  </a:lnTo>
                  <a:cubicBezTo>
                    <a:pt x="1" y="744"/>
                    <a:pt x="1" y="757"/>
                    <a:pt x="13" y="781"/>
                  </a:cubicBezTo>
                  <a:cubicBezTo>
                    <a:pt x="25" y="805"/>
                    <a:pt x="37" y="817"/>
                    <a:pt x="49" y="842"/>
                  </a:cubicBezTo>
                  <a:cubicBezTo>
                    <a:pt x="74" y="854"/>
                    <a:pt x="86" y="866"/>
                    <a:pt x="110" y="891"/>
                  </a:cubicBezTo>
                  <a:lnTo>
                    <a:pt x="122" y="903"/>
                  </a:lnTo>
                  <a:lnTo>
                    <a:pt x="147" y="915"/>
                  </a:lnTo>
                  <a:cubicBezTo>
                    <a:pt x="159" y="927"/>
                    <a:pt x="171" y="927"/>
                    <a:pt x="195" y="939"/>
                  </a:cubicBezTo>
                  <a:lnTo>
                    <a:pt x="220" y="951"/>
                  </a:lnTo>
                  <a:cubicBezTo>
                    <a:pt x="244" y="976"/>
                    <a:pt x="281" y="988"/>
                    <a:pt x="317" y="1000"/>
                  </a:cubicBezTo>
                  <a:lnTo>
                    <a:pt x="330" y="1012"/>
                  </a:lnTo>
                  <a:cubicBezTo>
                    <a:pt x="366" y="1025"/>
                    <a:pt x="403" y="1037"/>
                    <a:pt x="439" y="1049"/>
                  </a:cubicBezTo>
                  <a:lnTo>
                    <a:pt x="476" y="1061"/>
                  </a:lnTo>
                  <a:lnTo>
                    <a:pt x="573" y="1098"/>
                  </a:lnTo>
                  <a:lnTo>
                    <a:pt x="634" y="1110"/>
                  </a:lnTo>
                  <a:cubicBezTo>
                    <a:pt x="671" y="1122"/>
                    <a:pt x="707" y="1122"/>
                    <a:pt x="744" y="1134"/>
                  </a:cubicBezTo>
                  <a:lnTo>
                    <a:pt x="793" y="1146"/>
                  </a:lnTo>
                  <a:lnTo>
                    <a:pt x="963" y="1183"/>
                  </a:lnTo>
                  <a:lnTo>
                    <a:pt x="1000" y="1195"/>
                  </a:lnTo>
                  <a:lnTo>
                    <a:pt x="1146" y="1220"/>
                  </a:lnTo>
                  <a:lnTo>
                    <a:pt x="1219" y="1232"/>
                  </a:lnTo>
                  <a:lnTo>
                    <a:pt x="1353" y="1256"/>
                  </a:lnTo>
                  <a:lnTo>
                    <a:pt x="1426" y="1268"/>
                  </a:lnTo>
                  <a:lnTo>
                    <a:pt x="1597" y="1280"/>
                  </a:lnTo>
                  <a:lnTo>
                    <a:pt x="1633" y="1280"/>
                  </a:lnTo>
                  <a:cubicBezTo>
                    <a:pt x="1707" y="1293"/>
                    <a:pt x="1780" y="1305"/>
                    <a:pt x="1865" y="1305"/>
                  </a:cubicBezTo>
                  <a:lnTo>
                    <a:pt x="1926" y="1305"/>
                  </a:lnTo>
                  <a:cubicBezTo>
                    <a:pt x="1987" y="1317"/>
                    <a:pt x="2036" y="1317"/>
                    <a:pt x="2097" y="1317"/>
                  </a:cubicBezTo>
                  <a:lnTo>
                    <a:pt x="2182" y="1317"/>
                  </a:lnTo>
                  <a:lnTo>
                    <a:pt x="2352" y="1329"/>
                  </a:lnTo>
                  <a:lnTo>
                    <a:pt x="2426" y="1329"/>
                  </a:lnTo>
                  <a:lnTo>
                    <a:pt x="2681" y="1341"/>
                  </a:lnTo>
                  <a:cubicBezTo>
                    <a:pt x="2753" y="1343"/>
                    <a:pt x="2825" y="1343"/>
                    <a:pt x="2895" y="1343"/>
                  </a:cubicBezTo>
                  <a:cubicBezTo>
                    <a:pt x="4283" y="1343"/>
                    <a:pt x="5387" y="1119"/>
                    <a:pt x="5387" y="817"/>
                  </a:cubicBezTo>
                  <a:lnTo>
                    <a:pt x="5399" y="86"/>
                  </a:lnTo>
                  <a:lnTo>
                    <a:pt x="5399" y="86"/>
                  </a:lnTo>
                  <a:cubicBezTo>
                    <a:pt x="5388" y="392"/>
                    <a:pt x="4343" y="614"/>
                    <a:pt x="3000" y="614"/>
                  </a:cubicBezTo>
                  <a:cubicBezTo>
                    <a:pt x="2900" y="614"/>
                    <a:pt x="2797" y="613"/>
                    <a:pt x="2694" y="610"/>
                  </a:cubicBezTo>
                  <a:lnTo>
                    <a:pt x="2365" y="610"/>
                  </a:lnTo>
                  <a:lnTo>
                    <a:pt x="2194" y="598"/>
                  </a:lnTo>
                  <a:lnTo>
                    <a:pt x="2109" y="598"/>
                  </a:lnTo>
                  <a:lnTo>
                    <a:pt x="1938" y="586"/>
                  </a:lnTo>
                  <a:lnTo>
                    <a:pt x="1877" y="586"/>
                  </a:lnTo>
                  <a:cubicBezTo>
                    <a:pt x="1804" y="574"/>
                    <a:pt x="1731" y="574"/>
                    <a:pt x="1658" y="562"/>
                  </a:cubicBezTo>
                  <a:lnTo>
                    <a:pt x="1621" y="562"/>
                  </a:lnTo>
                  <a:lnTo>
                    <a:pt x="1438" y="537"/>
                  </a:lnTo>
                  <a:lnTo>
                    <a:pt x="1365" y="525"/>
                  </a:lnTo>
                  <a:lnTo>
                    <a:pt x="1231" y="513"/>
                  </a:lnTo>
                  <a:lnTo>
                    <a:pt x="1170" y="501"/>
                  </a:lnTo>
                  <a:lnTo>
                    <a:pt x="1012" y="476"/>
                  </a:lnTo>
                  <a:lnTo>
                    <a:pt x="975" y="464"/>
                  </a:lnTo>
                  <a:lnTo>
                    <a:pt x="793" y="427"/>
                  </a:lnTo>
                  <a:lnTo>
                    <a:pt x="756" y="415"/>
                  </a:lnTo>
                  <a:lnTo>
                    <a:pt x="634" y="391"/>
                  </a:lnTo>
                  <a:lnTo>
                    <a:pt x="585" y="367"/>
                  </a:lnTo>
                  <a:lnTo>
                    <a:pt x="488" y="342"/>
                  </a:lnTo>
                  <a:lnTo>
                    <a:pt x="451" y="330"/>
                  </a:lnTo>
                  <a:lnTo>
                    <a:pt x="342" y="281"/>
                  </a:lnTo>
                  <a:lnTo>
                    <a:pt x="330" y="281"/>
                  </a:lnTo>
                  <a:cubicBezTo>
                    <a:pt x="293" y="269"/>
                    <a:pt x="256" y="245"/>
                    <a:pt x="220" y="233"/>
                  </a:cubicBezTo>
                  <a:lnTo>
                    <a:pt x="195" y="220"/>
                  </a:lnTo>
                  <a:cubicBezTo>
                    <a:pt x="183" y="208"/>
                    <a:pt x="159" y="196"/>
                    <a:pt x="135" y="184"/>
                  </a:cubicBezTo>
                  <a:lnTo>
                    <a:pt x="122" y="172"/>
                  </a:lnTo>
                  <a:cubicBezTo>
                    <a:pt x="98" y="147"/>
                    <a:pt x="74" y="135"/>
                    <a:pt x="61" y="111"/>
                  </a:cubicBezTo>
                  <a:cubicBezTo>
                    <a:pt x="49" y="98"/>
                    <a:pt x="37" y="74"/>
                    <a:pt x="25" y="62"/>
                  </a:cubicBezTo>
                  <a:cubicBezTo>
                    <a:pt x="13" y="38"/>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4533936" y="2905795"/>
              <a:ext cx="175980" cy="37568"/>
            </a:xfrm>
            <a:custGeom>
              <a:rect b="b" l="l" r="r" t="t"/>
              <a:pathLst>
                <a:path extrusionOk="0" h="1150" w="5387">
                  <a:moveTo>
                    <a:pt x="2402" y="0"/>
                  </a:moveTo>
                  <a:cubicBezTo>
                    <a:pt x="1067" y="0"/>
                    <a:pt x="13" y="222"/>
                    <a:pt x="13" y="528"/>
                  </a:cubicBezTo>
                  <a:cubicBezTo>
                    <a:pt x="1" y="540"/>
                    <a:pt x="1" y="553"/>
                    <a:pt x="13" y="553"/>
                  </a:cubicBezTo>
                  <a:lnTo>
                    <a:pt x="13" y="565"/>
                  </a:lnTo>
                  <a:cubicBezTo>
                    <a:pt x="13" y="577"/>
                    <a:pt x="13" y="589"/>
                    <a:pt x="25" y="601"/>
                  </a:cubicBezTo>
                  <a:lnTo>
                    <a:pt x="37" y="626"/>
                  </a:lnTo>
                  <a:cubicBezTo>
                    <a:pt x="49" y="638"/>
                    <a:pt x="62" y="650"/>
                    <a:pt x="74" y="662"/>
                  </a:cubicBezTo>
                  <a:lnTo>
                    <a:pt x="98" y="674"/>
                  </a:lnTo>
                  <a:cubicBezTo>
                    <a:pt x="110" y="699"/>
                    <a:pt x="135" y="711"/>
                    <a:pt x="147" y="723"/>
                  </a:cubicBezTo>
                  <a:lnTo>
                    <a:pt x="171" y="723"/>
                  </a:lnTo>
                  <a:cubicBezTo>
                    <a:pt x="196" y="735"/>
                    <a:pt x="220" y="748"/>
                    <a:pt x="244" y="760"/>
                  </a:cubicBezTo>
                  <a:lnTo>
                    <a:pt x="281" y="772"/>
                  </a:lnTo>
                  <a:lnTo>
                    <a:pt x="366" y="808"/>
                  </a:lnTo>
                  <a:lnTo>
                    <a:pt x="403" y="821"/>
                  </a:lnTo>
                  <a:lnTo>
                    <a:pt x="500" y="857"/>
                  </a:lnTo>
                  <a:lnTo>
                    <a:pt x="537" y="869"/>
                  </a:lnTo>
                  <a:lnTo>
                    <a:pt x="647" y="906"/>
                  </a:lnTo>
                  <a:lnTo>
                    <a:pt x="695" y="918"/>
                  </a:lnTo>
                  <a:lnTo>
                    <a:pt x="817" y="942"/>
                  </a:lnTo>
                  <a:lnTo>
                    <a:pt x="878" y="955"/>
                  </a:lnTo>
                  <a:lnTo>
                    <a:pt x="1012" y="991"/>
                  </a:lnTo>
                  <a:lnTo>
                    <a:pt x="1073" y="991"/>
                  </a:lnTo>
                  <a:lnTo>
                    <a:pt x="1219" y="1028"/>
                  </a:lnTo>
                  <a:lnTo>
                    <a:pt x="1292" y="1040"/>
                  </a:lnTo>
                  <a:lnTo>
                    <a:pt x="1451" y="1064"/>
                  </a:lnTo>
                  <a:lnTo>
                    <a:pt x="1512" y="1077"/>
                  </a:lnTo>
                  <a:lnTo>
                    <a:pt x="1682" y="1089"/>
                  </a:lnTo>
                  <a:lnTo>
                    <a:pt x="1743" y="1089"/>
                  </a:lnTo>
                  <a:lnTo>
                    <a:pt x="1914" y="1113"/>
                  </a:lnTo>
                  <a:lnTo>
                    <a:pt x="1975" y="1113"/>
                  </a:lnTo>
                  <a:lnTo>
                    <a:pt x="2170" y="1125"/>
                  </a:lnTo>
                  <a:lnTo>
                    <a:pt x="2194" y="1125"/>
                  </a:lnTo>
                  <a:cubicBezTo>
                    <a:pt x="2353" y="1137"/>
                    <a:pt x="2523" y="1150"/>
                    <a:pt x="2694" y="1150"/>
                  </a:cubicBezTo>
                  <a:lnTo>
                    <a:pt x="3474" y="1150"/>
                  </a:lnTo>
                  <a:lnTo>
                    <a:pt x="3632" y="1137"/>
                  </a:lnTo>
                  <a:lnTo>
                    <a:pt x="3717" y="1137"/>
                  </a:lnTo>
                  <a:lnTo>
                    <a:pt x="3876" y="1125"/>
                  </a:lnTo>
                  <a:lnTo>
                    <a:pt x="3949" y="1125"/>
                  </a:lnTo>
                  <a:lnTo>
                    <a:pt x="4095" y="1113"/>
                  </a:lnTo>
                  <a:lnTo>
                    <a:pt x="4168" y="1101"/>
                  </a:lnTo>
                  <a:lnTo>
                    <a:pt x="4302" y="1089"/>
                  </a:lnTo>
                  <a:lnTo>
                    <a:pt x="4375" y="1077"/>
                  </a:lnTo>
                  <a:lnTo>
                    <a:pt x="4497" y="1052"/>
                  </a:lnTo>
                  <a:lnTo>
                    <a:pt x="4570" y="1040"/>
                  </a:lnTo>
                  <a:lnTo>
                    <a:pt x="4680" y="1016"/>
                  </a:lnTo>
                  <a:lnTo>
                    <a:pt x="4741" y="1003"/>
                  </a:lnTo>
                  <a:lnTo>
                    <a:pt x="4839" y="979"/>
                  </a:lnTo>
                  <a:lnTo>
                    <a:pt x="4899" y="967"/>
                  </a:lnTo>
                  <a:lnTo>
                    <a:pt x="4985" y="942"/>
                  </a:lnTo>
                  <a:lnTo>
                    <a:pt x="5034" y="918"/>
                  </a:lnTo>
                  <a:lnTo>
                    <a:pt x="5107" y="894"/>
                  </a:lnTo>
                  <a:lnTo>
                    <a:pt x="5155" y="882"/>
                  </a:lnTo>
                  <a:lnTo>
                    <a:pt x="5216" y="845"/>
                  </a:lnTo>
                  <a:lnTo>
                    <a:pt x="5253" y="821"/>
                  </a:lnTo>
                  <a:cubicBezTo>
                    <a:pt x="5265" y="821"/>
                    <a:pt x="5277" y="808"/>
                    <a:pt x="5289" y="796"/>
                  </a:cubicBezTo>
                  <a:lnTo>
                    <a:pt x="5326" y="772"/>
                  </a:lnTo>
                  <a:lnTo>
                    <a:pt x="5350" y="748"/>
                  </a:lnTo>
                  <a:cubicBezTo>
                    <a:pt x="5363" y="735"/>
                    <a:pt x="5363" y="723"/>
                    <a:pt x="5375" y="723"/>
                  </a:cubicBezTo>
                  <a:cubicBezTo>
                    <a:pt x="5375" y="711"/>
                    <a:pt x="5387" y="699"/>
                    <a:pt x="5387" y="687"/>
                  </a:cubicBezTo>
                  <a:cubicBezTo>
                    <a:pt x="5387" y="687"/>
                    <a:pt x="5387" y="674"/>
                    <a:pt x="5387" y="674"/>
                  </a:cubicBezTo>
                  <a:cubicBezTo>
                    <a:pt x="5387" y="662"/>
                    <a:pt x="5387" y="650"/>
                    <a:pt x="5387" y="638"/>
                  </a:cubicBezTo>
                  <a:cubicBezTo>
                    <a:pt x="5387" y="528"/>
                    <a:pt x="5241" y="418"/>
                    <a:pt x="4973" y="321"/>
                  </a:cubicBezTo>
                  <a:cubicBezTo>
                    <a:pt x="4497" y="150"/>
                    <a:pt x="3669" y="16"/>
                    <a:pt x="2706" y="4"/>
                  </a:cubicBezTo>
                  <a:cubicBezTo>
                    <a:pt x="2603" y="2"/>
                    <a:pt x="2502" y="0"/>
                    <a:pt x="240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What made yield </a:t>
            </a:r>
            <a:r>
              <a:rPr lang="en" sz="1600"/>
              <a:t>farming</a:t>
            </a:r>
            <a:r>
              <a:rPr lang="en" sz="1600"/>
              <a:t> boom?</a:t>
            </a:r>
            <a:endParaRPr sz="1600"/>
          </a:p>
        </p:txBody>
      </p:sp>
      <p:sp>
        <p:nvSpPr>
          <p:cNvPr id="698" name="Google Shape;698;p46"/>
          <p:cNvSpPr txBox="1"/>
          <p:nvPr/>
        </p:nvSpPr>
        <p:spPr>
          <a:xfrm>
            <a:off x="357275" y="1425100"/>
            <a:ext cx="4978800" cy="3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Mono"/>
                <a:ea typeface="Roboto Mono"/>
                <a:cs typeface="Roboto Mono"/>
                <a:sym typeface="Roboto Mono"/>
              </a:rPr>
              <a:t>Yield Farming started to gain traction since </a:t>
            </a:r>
            <a:r>
              <a:rPr lang="en">
                <a:solidFill>
                  <a:schemeClr val="dk2"/>
                </a:solidFill>
                <a:latin typeface="Roboto Mono"/>
                <a:ea typeface="Roboto Mono"/>
                <a:cs typeface="Roboto Mono"/>
                <a:sym typeface="Roboto Mono"/>
              </a:rPr>
              <a:t>introduction of COMP,the governance token of Compound, a major DeFi lending protocol. Compound participants - liquidity providers, get rewarded with newly minted COMP tokens through both lending and borrowing activities.</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a:solidFill>
                  <a:schemeClr val="dk2"/>
                </a:solidFill>
                <a:latin typeface="Roboto Mono"/>
                <a:ea typeface="Roboto Mono"/>
                <a:cs typeface="Roboto Mono"/>
                <a:sym typeface="Roboto Mono"/>
              </a:rPr>
              <a:t>The basic yield farming idea was born: the search for opportunities in the DeFi ecosystem to generate returns on otherwise idly-sitting crypto assets. As a reaction to the creation of a multitude of platforms returning interests, fees and token rewards, yield aggregators built on top of the DeFi primitives came into existence.</a:t>
            </a:r>
            <a:endParaRPr>
              <a:solidFill>
                <a:schemeClr val="dk2"/>
              </a:solidFill>
              <a:latin typeface="Roboto Mono"/>
              <a:ea typeface="Roboto Mono"/>
              <a:cs typeface="Roboto Mono"/>
              <a:sym typeface="Roboto Mono"/>
            </a:endParaRPr>
          </a:p>
        </p:txBody>
      </p:sp>
      <p:pic>
        <p:nvPicPr>
          <p:cNvPr id="699" name="Google Shape;699;p46"/>
          <p:cNvPicPr preferRelativeResize="0"/>
          <p:nvPr/>
        </p:nvPicPr>
        <p:blipFill>
          <a:blip r:embed="rId3">
            <a:alphaModFix/>
          </a:blip>
          <a:stretch>
            <a:fillRect/>
          </a:stretch>
        </p:blipFill>
        <p:spPr>
          <a:xfrm>
            <a:off x="5477175" y="627500"/>
            <a:ext cx="3503124" cy="1838798"/>
          </a:xfrm>
          <a:prstGeom prst="rect">
            <a:avLst/>
          </a:prstGeom>
          <a:noFill/>
          <a:ln>
            <a:noFill/>
          </a:ln>
        </p:spPr>
      </p:pic>
      <p:pic>
        <p:nvPicPr>
          <p:cNvPr id="700" name="Google Shape;700;p46"/>
          <p:cNvPicPr preferRelativeResize="0"/>
          <p:nvPr/>
        </p:nvPicPr>
        <p:blipFill>
          <a:blip r:embed="rId4">
            <a:alphaModFix/>
          </a:blip>
          <a:stretch>
            <a:fillRect/>
          </a:stretch>
        </p:blipFill>
        <p:spPr>
          <a:xfrm>
            <a:off x="6155450" y="2631523"/>
            <a:ext cx="1905000" cy="190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7"/>
          <p:cNvSpPr txBox="1"/>
          <p:nvPr/>
        </p:nvSpPr>
        <p:spPr>
          <a:xfrm>
            <a:off x="368575" y="977850"/>
            <a:ext cx="4718700" cy="31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Mono"/>
                <a:ea typeface="Roboto Mono"/>
                <a:cs typeface="Roboto Mono"/>
                <a:sym typeface="Roboto Mono"/>
              </a:rPr>
              <a:t>A yield aggregator is a set of smart contracts (called a “protocol”) that pools investors’ funds, and invests them in an array of yield-producing products or services through interacting with their respective protocols. The process of generating yield on crypto assets is termed “yield farming”, and yield aggregator users are thus also known as “yield farmers”. In essence, a yield aggregator can be deemed as a smart contract-based fund manager, whose investment strategies are pre-programmed and automatically executed</a:t>
            </a:r>
            <a:endParaRPr>
              <a:solidFill>
                <a:schemeClr val="dk2"/>
              </a:solidFill>
              <a:latin typeface="Roboto Mono"/>
              <a:ea typeface="Roboto Mono"/>
              <a:cs typeface="Roboto Mono"/>
              <a:sym typeface="Roboto Mono"/>
            </a:endParaRPr>
          </a:p>
        </p:txBody>
      </p:sp>
      <p:pic>
        <p:nvPicPr>
          <p:cNvPr id="706" name="Google Shape;706;p47"/>
          <p:cNvPicPr preferRelativeResize="0"/>
          <p:nvPr/>
        </p:nvPicPr>
        <p:blipFill>
          <a:blip r:embed="rId3">
            <a:alphaModFix/>
          </a:blip>
          <a:stretch>
            <a:fillRect/>
          </a:stretch>
        </p:blipFill>
        <p:spPr>
          <a:xfrm>
            <a:off x="5217075" y="514475"/>
            <a:ext cx="3763224" cy="1972634"/>
          </a:xfrm>
          <a:prstGeom prst="rect">
            <a:avLst/>
          </a:prstGeom>
          <a:noFill/>
          <a:ln>
            <a:noFill/>
          </a:ln>
        </p:spPr>
      </p:pic>
      <p:pic>
        <p:nvPicPr>
          <p:cNvPr id="707" name="Google Shape;707;p47"/>
          <p:cNvPicPr preferRelativeResize="0"/>
          <p:nvPr/>
        </p:nvPicPr>
        <p:blipFill>
          <a:blip r:embed="rId4">
            <a:alphaModFix/>
          </a:blip>
          <a:stretch>
            <a:fillRect/>
          </a:stretch>
        </p:blipFill>
        <p:spPr>
          <a:xfrm>
            <a:off x="5239675" y="2639509"/>
            <a:ext cx="3751926" cy="211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8"/>
          <p:cNvSpPr txBox="1"/>
          <p:nvPr>
            <p:ph type="title"/>
          </p:nvPr>
        </p:nvSpPr>
        <p:spPr>
          <a:xfrm>
            <a:off x="649325" y="2136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Protocols</a:t>
            </a:r>
            <a:endParaRPr sz="1600"/>
          </a:p>
        </p:txBody>
      </p:sp>
      <p:sp>
        <p:nvSpPr>
          <p:cNvPr id="713" name="Google Shape;713;p48"/>
          <p:cNvSpPr txBox="1"/>
          <p:nvPr>
            <p:ph idx="4" type="subTitle"/>
          </p:nvPr>
        </p:nvSpPr>
        <p:spPr>
          <a:xfrm>
            <a:off x="1211675" y="786288"/>
            <a:ext cx="6579300" cy="21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Yield farming relies on other building blocks in the DeFi stack.</a:t>
            </a:r>
            <a:endParaRPr>
              <a:solidFill>
                <a:schemeClr val="dk2"/>
              </a:solidFill>
            </a:endParaRPr>
          </a:p>
          <a:p>
            <a:pPr indent="-317500" lvl="0" marL="457200" rtl="0" algn="ctr">
              <a:spcBef>
                <a:spcPts val="0"/>
              </a:spcBef>
              <a:spcAft>
                <a:spcPts val="0"/>
              </a:spcAft>
              <a:buClr>
                <a:schemeClr val="dk2"/>
              </a:buClr>
              <a:buSzPts val="1400"/>
              <a:buAutoNum type="arabicPeriod"/>
            </a:pPr>
            <a:r>
              <a:rPr lang="en">
                <a:solidFill>
                  <a:schemeClr val="dk2"/>
                </a:solidFill>
              </a:rPr>
              <a:t>Lending Protocols: It enable lending and borrowing of</a:t>
            </a:r>
            <a:r>
              <a:rPr lang="en">
                <a:solidFill>
                  <a:schemeClr val="dk2"/>
                </a:solidFill>
              </a:rPr>
              <a:t> </a:t>
            </a:r>
            <a:r>
              <a:rPr lang="en">
                <a:solidFill>
                  <a:schemeClr val="dk2"/>
                </a:solidFill>
              </a:rPr>
              <a:t>on-chain assets, with the interest rate set programmatically by a smart contract. On these platforms, funds are pooled together to be borrowed by other users that want to take out a loan in a specific asset. Suppliers of loanable funds receive interest over time, borrowers pay interest.</a:t>
            </a:r>
            <a:endParaRPr>
              <a:solidFill>
                <a:schemeClr val="dk2"/>
              </a:solidFill>
            </a:endParaRPr>
          </a:p>
          <a:p>
            <a:pPr indent="0" lvl="0" marL="457200" rtl="0" algn="ctr">
              <a:spcBef>
                <a:spcPts val="0"/>
              </a:spcBef>
              <a:spcAft>
                <a:spcPts val="0"/>
              </a:spcAft>
              <a:buNone/>
            </a:pPr>
            <a:r>
              <a:rPr lang="en">
                <a:solidFill>
                  <a:schemeClr val="dk2"/>
                </a:solidFill>
              </a:rPr>
              <a:t>Ex. Aave, Compound</a:t>
            </a:r>
            <a:endParaRPr>
              <a:solidFill>
                <a:schemeClr val="dk2"/>
              </a:solidFill>
            </a:endParaRPr>
          </a:p>
        </p:txBody>
      </p:sp>
      <p:grpSp>
        <p:nvGrpSpPr>
          <p:cNvPr id="714" name="Google Shape;714;p48"/>
          <p:cNvGrpSpPr/>
          <p:nvPr/>
        </p:nvGrpSpPr>
        <p:grpSpPr>
          <a:xfrm>
            <a:off x="7962734" y="3948217"/>
            <a:ext cx="997265" cy="947907"/>
            <a:chOff x="4415709" y="2062067"/>
            <a:chExt cx="997265" cy="947907"/>
          </a:xfrm>
        </p:grpSpPr>
        <p:sp>
          <p:nvSpPr>
            <p:cNvPr id="715" name="Google Shape;715;p48"/>
            <p:cNvSpPr/>
            <p:nvPr/>
          </p:nvSpPr>
          <p:spPr>
            <a:xfrm>
              <a:off x="4577745" y="2647551"/>
              <a:ext cx="176372" cy="43546"/>
            </a:xfrm>
            <a:custGeom>
              <a:rect b="b" l="l" r="r" t="t"/>
              <a:pathLst>
                <a:path extrusionOk="0" h="1333" w="5399">
                  <a:moveTo>
                    <a:pt x="5399" y="86"/>
                  </a:moveTo>
                  <a:lnTo>
                    <a:pt x="5398" y="90"/>
                  </a:lnTo>
                  <a:lnTo>
                    <a:pt x="5398" y="90"/>
                  </a:lnTo>
                  <a:cubicBezTo>
                    <a:pt x="5399" y="89"/>
                    <a:pt x="5399" y="87"/>
                    <a:pt x="5399" y="86"/>
                  </a:cubicBezTo>
                  <a:close/>
                  <a:moveTo>
                    <a:pt x="12" y="0"/>
                  </a:moveTo>
                  <a:lnTo>
                    <a:pt x="0" y="719"/>
                  </a:lnTo>
                  <a:cubicBezTo>
                    <a:pt x="0" y="744"/>
                    <a:pt x="12" y="768"/>
                    <a:pt x="25" y="780"/>
                  </a:cubicBezTo>
                  <a:cubicBezTo>
                    <a:pt x="25" y="805"/>
                    <a:pt x="37" y="817"/>
                    <a:pt x="61" y="841"/>
                  </a:cubicBezTo>
                  <a:cubicBezTo>
                    <a:pt x="73" y="853"/>
                    <a:pt x="98" y="878"/>
                    <a:pt x="110" y="890"/>
                  </a:cubicBezTo>
                  <a:lnTo>
                    <a:pt x="134" y="902"/>
                  </a:lnTo>
                  <a:lnTo>
                    <a:pt x="159" y="914"/>
                  </a:lnTo>
                  <a:cubicBezTo>
                    <a:pt x="171" y="927"/>
                    <a:pt x="183" y="939"/>
                    <a:pt x="195" y="939"/>
                  </a:cubicBezTo>
                  <a:lnTo>
                    <a:pt x="220" y="951"/>
                  </a:lnTo>
                  <a:cubicBezTo>
                    <a:pt x="256" y="975"/>
                    <a:pt x="280" y="988"/>
                    <a:pt x="317" y="1000"/>
                  </a:cubicBezTo>
                  <a:lnTo>
                    <a:pt x="341" y="1000"/>
                  </a:lnTo>
                  <a:lnTo>
                    <a:pt x="439" y="1048"/>
                  </a:lnTo>
                  <a:lnTo>
                    <a:pt x="488" y="1061"/>
                  </a:lnTo>
                  <a:lnTo>
                    <a:pt x="585" y="1085"/>
                  </a:lnTo>
                  <a:lnTo>
                    <a:pt x="634" y="1097"/>
                  </a:lnTo>
                  <a:lnTo>
                    <a:pt x="756" y="1134"/>
                  </a:lnTo>
                  <a:lnTo>
                    <a:pt x="792" y="1146"/>
                  </a:lnTo>
                  <a:cubicBezTo>
                    <a:pt x="853" y="1158"/>
                    <a:pt x="902" y="1170"/>
                    <a:pt x="963" y="1183"/>
                  </a:cubicBezTo>
                  <a:lnTo>
                    <a:pt x="1012" y="1195"/>
                  </a:lnTo>
                  <a:lnTo>
                    <a:pt x="1158" y="1219"/>
                  </a:lnTo>
                  <a:lnTo>
                    <a:pt x="1219" y="1231"/>
                  </a:lnTo>
                  <a:lnTo>
                    <a:pt x="1365" y="1243"/>
                  </a:lnTo>
                  <a:lnTo>
                    <a:pt x="1426" y="1256"/>
                  </a:lnTo>
                  <a:lnTo>
                    <a:pt x="1609" y="1280"/>
                  </a:lnTo>
                  <a:lnTo>
                    <a:pt x="1645" y="1280"/>
                  </a:lnTo>
                  <a:cubicBezTo>
                    <a:pt x="1718" y="1292"/>
                    <a:pt x="1791" y="1292"/>
                    <a:pt x="1865" y="1304"/>
                  </a:cubicBezTo>
                  <a:lnTo>
                    <a:pt x="1938" y="1304"/>
                  </a:lnTo>
                  <a:lnTo>
                    <a:pt x="2108" y="1317"/>
                  </a:lnTo>
                  <a:lnTo>
                    <a:pt x="2181" y="1317"/>
                  </a:lnTo>
                  <a:lnTo>
                    <a:pt x="2352" y="1329"/>
                  </a:lnTo>
                  <a:lnTo>
                    <a:pt x="2681" y="1329"/>
                  </a:lnTo>
                  <a:cubicBezTo>
                    <a:pt x="2785" y="1331"/>
                    <a:pt x="2887" y="1333"/>
                    <a:pt x="2988" y="1333"/>
                  </a:cubicBezTo>
                  <a:cubicBezTo>
                    <a:pt x="4332" y="1333"/>
                    <a:pt x="5386" y="1111"/>
                    <a:pt x="5386" y="805"/>
                  </a:cubicBezTo>
                  <a:lnTo>
                    <a:pt x="5398" y="90"/>
                  </a:lnTo>
                  <a:lnTo>
                    <a:pt x="5398" y="90"/>
                  </a:lnTo>
                  <a:cubicBezTo>
                    <a:pt x="5388" y="389"/>
                    <a:pt x="4289" y="612"/>
                    <a:pt x="2907" y="612"/>
                  </a:cubicBezTo>
                  <a:cubicBezTo>
                    <a:pt x="2837" y="612"/>
                    <a:pt x="2765" y="611"/>
                    <a:pt x="2693" y="610"/>
                  </a:cubicBezTo>
                  <a:lnTo>
                    <a:pt x="2450" y="598"/>
                  </a:lnTo>
                  <a:lnTo>
                    <a:pt x="2376" y="598"/>
                  </a:lnTo>
                  <a:lnTo>
                    <a:pt x="2206" y="585"/>
                  </a:lnTo>
                  <a:lnTo>
                    <a:pt x="2121" y="585"/>
                  </a:lnTo>
                  <a:lnTo>
                    <a:pt x="1950" y="573"/>
                  </a:lnTo>
                  <a:lnTo>
                    <a:pt x="1877" y="573"/>
                  </a:lnTo>
                  <a:cubicBezTo>
                    <a:pt x="1804" y="573"/>
                    <a:pt x="1731" y="561"/>
                    <a:pt x="1657" y="561"/>
                  </a:cubicBezTo>
                  <a:lnTo>
                    <a:pt x="1621" y="561"/>
                  </a:lnTo>
                  <a:lnTo>
                    <a:pt x="1438" y="537"/>
                  </a:lnTo>
                  <a:lnTo>
                    <a:pt x="1377" y="524"/>
                  </a:lnTo>
                  <a:lnTo>
                    <a:pt x="1231" y="500"/>
                  </a:lnTo>
                  <a:lnTo>
                    <a:pt x="1170" y="488"/>
                  </a:lnTo>
                  <a:lnTo>
                    <a:pt x="1012" y="464"/>
                  </a:lnTo>
                  <a:lnTo>
                    <a:pt x="975" y="451"/>
                  </a:lnTo>
                  <a:lnTo>
                    <a:pt x="804" y="415"/>
                  </a:lnTo>
                  <a:lnTo>
                    <a:pt x="768" y="403"/>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lnTo>
                    <a:pt x="122" y="171"/>
                  </a:lnTo>
                  <a:cubicBezTo>
                    <a:pt x="98" y="147"/>
                    <a:pt x="85" y="135"/>
                    <a:pt x="61" y="110"/>
                  </a:cubicBezTo>
                  <a:cubicBezTo>
                    <a:pt x="49" y="98"/>
                    <a:pt x="37" y="74"/>
                    <a:pt x="25" y="61"/>
                  </a:cubicBezTo>
                  <a:cubicBezTo>
                    <a:pt x="25" y="37"/>
                    <a:pt x="12" y="25"/>
                    <a:pt x="12"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4578529" y="2630694"/>
              <a:ext cx="175980" cy="37600"/>
            </a:xfrm>
            <a:custGeom>
              <a:rect b="b" l="l" r="r" t="t"/>
              <a:pathLst>
                <a:path extrusionOk="0" h="1151" w="5387">
                  <a:moveTo>
                    <a:pt x="2399" y="1"/>
                  </a:moveTo>
                  <a:cubicBezTo>
                    <a:pt x="1055" y="1"/>
                    <a:pt x="1" y="223"/>
                    <a:pt x="1" y="529"/>
                  </a:cubicBezTo>
                  <a:cubicBezTo>
                    <a:pt x="1" y="541"/>
                    <a:pt x="1" y="553"/>
                    <a:pt x="1" y="565"/>
                  </a:cubicBezTo>
                  <a:cubicBezTo>
                    <a:pt x="13" y="577"/>
                    <a:pt x="25" y="590"/>
                    <a:pt x="37" y="602"/>
                  </a:cubicBezTo>
                  <a:lnTo>
                    <a:pt x="49" y="626"/>
                  </a:lnTo>
                  <a:lnTo>
                    <a:pt x="86" y="663"/>
                  </a:lnTo>
                  <a:lnTo>
                    <a:pt x="110" y="675"/>
                  </a:lnTo>
                  <a:cubicBezTo>
                    <a:pt x="122" y="687"/>
                    <a:pt x="135" y="699"/>
                    <a:pt x="159" y="711"/>
                  </a:cubicBezTo>
                  <a:lnTo>
                    <a:pt x="183" y="736"/>
                  </a:lnTo>
                  <a:lnTo>
                    <a:pt x="256" y="772"/>
                  </a:lnTo>
                  <a:lnTo>
                    <a:pt x="281" y="785"/>
                  </a:lnTo>
                  <a:lnTo>
                    <a:pt x="366" y="821"/>
                  </a:lnTo>
                  <a:lnTo>
                    <a:pt x="403" y="833"/>
                  </a:lnTo>
                  <a:lnTo>
                    <a:pt x="500" y="870"/>
                  </a:lnTo>
                  <a:lnTo>
                    <a:pt x="549" y="882"/>
                  </a:lnTo>
                  <a:lnTo>
                    <a:pt x="659" y="919"/>
                  </a:lnTo>
                  <a:lnTo>
                    <a:pt x="707" y="931"/>
                  </a:lnTo>
                  <a:cubicBezTo>
                    <a:pt x="744" y="943"/>
                    <a:pt x="793" y="943"/>
                    <a:pt x="829" y="955"/>
                  </a:cubicBezTo>
                  <a:lnTo>
                    <a:pt x="890" y="967"/>
                  </a:lnTo>
                  <a:lnTo>
                    <a:pt x="1024" y="992"/>
                  </a:lnTo>
                  <a:lnTo>
                    <a:pt x="1073" y="1004"/>
                  </a:lnTo>
                  <a:lnTo>
                    <a:pt x="1219" y="1028"/>
                  </a:lnTo>
                  <a:lnTo>
                    <a:pt x="1292" y="1040"/>
                  </a:lnTo>
                  <a:lnTo>
                    <a:pt x="1438" y="1065"/>
                  </a:lnTo>
                  <a:lnTo>
                    <a:pt x="1499" y="1077"/>
                  </a:lnTo>
                  <a:lnTo>
                    <a:pt x="1670" y="1089"/>
                  </a:lnTo>
                  <a:lnTo>
                    <a:pt x="1731" y="1089"/>
                  </a:lnTo>
                  <a:lnTo>
                    <a:pt x="1914" y="1114"/>
                  </a:lnTo>
                  <a:lnTo>
                    <a:pt x="1962" y="1114"/>
                  </a:lnTo>
                  <a:lnTo>
                    <a:pt x="2170" y="1126"/>
                  </a:lnTo>
                  <a:lnTo>
                    <a:pt x="2182" y="1126"/>
                  </a:lnTo>
                  <a:cubicBezTo>
                    <a:pt x="2352" y="1138"/>
                    <a:pt x="2523" y="1150"/>
                    <a:pt x="2694" y="1150"/>
                  </a:cubicBezTo>
                  <a:lnTo>
                    <a:pt x="3474" y="1150"/>
                  </a:lnTo>
                  <a:lnTo>
                    <a:pt x="3632" y="1138"/>
                  </a:lnTo>
                  <a:lnTo>
                    <a:pt x="3717" y="1138"/>
                  </a:lnTo>
                  <a:lnTo>
                    <a:pt x="3863" y="1126"/>
                  </a:lnTo>
                  <a:lnTo>
                    <a:pt x="3949" y="1126"/>
                  </a:lnTo>
                  <a:lnTo>
                    <a:pt x="4083" y="1114"/>
                  </a:lnTo>
                  <a:lnTo>
                    <a:pt x="4168" y="1101"/>
                  </a:lnTo>
                  <a:lnTo>
                    <a:pt x="4290" y="1089"/>
                  </a:lnTo>
                  <a:lnTo>
                    <a:pt x="4375" y="1077"/>
                  </a:lnTo>
                  <a:lnTo>
                    <a:pt x="4485" y="1053"/>
                  </a:lnTo>
                  <a:lnTo>
                    <a:pt x="4558" y="1040"/>
                  </a:lnTo>
                  <a:lnTo>
                    <a:pt x="4668" y="1016"/>
                  </a:lnTo>
                  <a:lnTo>
                    <a:pt x="4741" y="1004"/>
                  </a:lnTo>
                  <a:lnTo>
                    <a:pt x="4838" y="980"/>
                  </a:lnTo>
                  <a:lnTo>
                    <a:pt x="4887" y="967"/>
                  </a:lnTo>
                  <a:lnTo>
                    <a:pt x="4972" y="943"/>
                  </a:lnTo>
                  <a:lnTo>
                    <a:pt x="5033" y="919"/>
                  </a:lnTo>
                  <a:lnTo>
                    <a:pt x="5106" y="894"/>
                  </a:lnTo>
                  <a:lnTo>
                    <a:pt x="5143" y="882"/>
                  </a:lnTo>
                  <a:lnTo>
                    <a:pt x="5204" y="845"/>
                  </a:lnTo>
                  <a:lnTo>
                    <a:pt x="5240" y="833"/>
                  </a:lnTo>
                  <a:cubicBezTo>
                    <a:pt x="5265" y="821"/>
                    <a:pt x="5277" y="809"/>
                    <a:pt x="5289" y="797"/>
                  </a:cubicBezTo>
                  <a:cubicBezTo>
                    <a:pt x="5301" y="785"/>
                    <a:pt x="5314" y="785"/>
                    <a:pt x="5314" y="772"/>
                  </a:cubicBezTo>
                  <a:cubicBezTo>
                    <a:pt x="5326" y="760"/>
                    <a:pt x="5338" y="760"/>
                    <a:pt x="5350" y="748"/>
                  </a:cubicBezTo>
                  <a:lnTo>
                    <a:pt x="5362" y="724"/>
                  </a:lnTo>
                  <a:cubicBezTo>
                    <a:pt x="5375" y="711"/>
                    <a:pt x="5375" y="699"/>
                    <a:pt x="5387" y="687"/>
                  </a:cubicBezTo>
                  <a:lnTo>
                    <a:pt x="5387" y="675"/>
                  </a:lnTo>
                  <a:cubicBezTo>
                    <a:pt x="5387" y="663"/>
                    <a:pt x="5387" y="651"/>
                    <a:pt x="5387" y="638"/>
                  </a:cubicBezTo>
                  <a:cubicBezTo>
                    <a:pt x="5387" y="529"/>
                    <a:pt x="5228" y="419"/>
                    <a:pt x="4960" y="321"/>
                  </a:cubicBezTo>
                  <a:cubicBezTo>
                    <a:pt x="4485"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4580521" y="2620077"/>
              <a:ext cx="176797" cy="44297"/>
            </a:xfrm>
            <a:custGeom>
              <a:rect b="b" l="l" r="r" t="t"/>
              <a:pathLst>
                <a:path extrusionOk="0" h="1356" w="5412">
                  <a:moveTo>
                    <a:pt x="25" y="1"/>
                  </a:moveTo>
                  <a:lnTo>
                    <a:pt x="13" y="720"/>
                  </a:lnTo>
                  <a:cubicBezTo>
                    <a:pt x="0" y="756"/>
                    <a:pt x="13" y="793"/>
                    <a:pt x="25" y="817"/>
                  </a:cubicBezTo>
                  <a:cubicBezTo>
                    <a:pt x="37" y="841"/>
                    <a:pt x="49" y="854"/>
                    <a:pt x="61" y="878"/>
                  </a:cubicBezTo>
                  <a:cubicBezTo>
                    <a:pt x="86" y="890"/>
                    <a:pt x="98" y="902"/>
                    <a:pt x="122" y="927"/>
                  </a:cubicBezTo>
                  <a:lnTo>
                    <a:pt x="135" y="939"/>
                  </a:lnTo>
                  <a:lnTo>
                    <a:pt x="159" y="951"/>
                  </a:lnTo>
                  <a:lnTo>
                    <a:pt x="195" y="976"/>
                  </a:lnTo>
                  <a:lnTo>
                    <a:pt x="220" y="988"/>
                  </a:lnTo>
                  <a:cubicBezTo>
                    <a:pt x="256" y="1012"/>
                    <a:pt x="293" y="1024"/>
                    <a:pt x="329" y="1036"/>
                  </a:cubicBezTo>
                  <a:lnTo>
                    <a:pt x="342" y="1036"/>
                  </a:lnTo>
                  <a:cubicBezTo>
                    <a:pt x="378" y="1049"/>
                    <a:pt x="415" y="1061"/>
                    <a:pt x="451" y="1073"/>
                  </a:cubicBezTo>
                  <a:lnTo>
                    <a:pt x="488" y="1097"/>
                  </a:lnTo>
                  <a:lnTo>
                    <a:pt x="585" y="1122"/>
                  </a:lnTo>
                  <a:lnTo>
                    <a:pt x="634" y="1134"/>
                  </a:lnTo>
                  <a:lnTo>
                    <a:pt x="756" y="1170"/>
                  </a:lnTo>
                  <a:lnTo>
                    <a:pt x="793" y="1183"/>
                  </a:lnTo>
                  <a:lnTo>
                    <a:pt x="975" y="1219"/>
                  </a:lnTo>
                  <a:lnTo>
                    <a:pt x="1012" y="1219"/>
                  </a:lnTo>
                  <a:lnTo>
                    <a:pt x="1158" y="1244"/>
                  </a:lnTo>
                  <a:lnTo>
                    <a:pt x="1231" y="1256"/>
                  </a:lnTo>
                  <a:lnTo>
                    <a:pt x="1365" y="1280"/>
                  </a:lnTo>
                  <a:lnTo>
                    <a:pt x="1438" y="1280"/>
                  </a:lnTo>
                  <a:lnTo>
                    <a:pt x="1609" y="1305"/>
                  </a:lnTo>
                  <a:lnTo>
                    <a:pt x="1646" y="1305"/>
                  </a:lnTo>
                  <a:lnTo>
                    <a:pt x="1877" y="1329"/>
                  </a:lnTo>
                  <a:lnTo>
                    <a:pt x="1938" y="1329"/>
                  </a:lnTo>
                  <a:lnTo>
                    <a:pt x="2109" y="1341"/>
                  </a:lnTo>
                  <a:lnTo>
                    <a:pt x="2194" y="1341"/>
                  </a:lnTo>
                  <a:lnTo>
                    <a:pt x="2365" y="1353"/>
                  </a:lnTo>
                  <a:lnTo>
                    <a:pt x="2694" y="1353"/>
                  </a:lnTo>
                  <a:cubicBezTo>
                    <a:pt x="2765" y="1354"/>
                    <a:pt x="2836" y="1355"/>
                    <a:pt x="2906" y="1355"/>
                  </a:cubicBezTo>
                  <a:cubicBezTo>
                    <a:pt x="4283" y="1355"/>
                    <a:pt x="5387" y="1131"/>
                    <a:pt x="5387" y="829"/>
                  </a:cubicBezTo>
                  <a:lnTo>
                    <a:pt x="5411" y="110"/>
                  </a:lnTo>
                  <a:lnTo>
                    <a:pt x="5411" y="110"/>
                  </a:lnTo>
                  <a:cubicBezTo>
                    <a:pt x="5399" y="412"/>
                    <a:pt x="4306" y="636"/>
                    <a:pt x="2920" y="636"/>
                  </a:cubicBezTo>
                  <a:cubicBezTo>
                    <a:pt x="2849" y="636"/>
                    <a:pt x="2778" y="635"/>
                    <a:pt x="2706" y="634"/>
                  </a:cubicBezTo>
                  <a:lnTo>
                    <a:pt x="2377" y="634"/>
                  </a:lnTo>
                  <a:lnTo>
                    <a:pt x="2206" y="586"/>
                  </a:lnTo>
                  <a:lnTo>
                    <a:pt x="2121" y="586"/>
                  </a:lnTo>
                  <a:lnTo>
                    <a:pt x="1950" y="573"/>
                  </a:lnTo>
                  <a:lnTo>
                    <a:pt x="1889" y="573"/>
                  </a:lnTo>
                  <a:lnTo>
                    <a:pt x="1658" y="549"/>
                  </a:lnTo>
                  <a:lnTo>
                    <a:pt x="1621" y="549"/>
                  </a:lnTo>
                  <a:lnTo>
                    <a:pt x="1451" y="525"/>
                  </a:lnTo>
                  <a:lnTo>
                    <a:pt x="1377" y="512"/>
                  </a:lnTo>
                  <a:lnTo>
                    <a:pt x="1243" y="488"/>
                  </a:lnTo>
                  <a:lnTo>
                    <a:pt x="1170" y="488"/>
                  </a:lnTo>
                  <a:lnTo>
                    <a:pt x="1024" y="452"/>
                  </a:lnTo>
                  <a:lnTo>
                    <a:pt x="988" y="452"/>
                  </a:lnTo>
                  <a:lnTo>
                    <a:pt x="805" y="415"/>
                  </a:lnTo>
                  <a:lnTo>
                    <a:pt x="768" y="403"/>
                  </a:lnTo>
                  <a:lnTo>
                    <a:pt x="646" y="378"/>
                  </a:lnTo>
                  <a:lnTo>
                    <a:pt x="598" y="366"/>
                  </a:lnTo>
                  <a:lnTo>
                    <a:pt x="500" y="330"/>
                  </a:lnTo>
                  <a:lnTo>
                    <a:pt x="464" y="317"/>
                  </a:lnTo>
                  <a:cubicBezTo>
                    <a:pt x="427" y="305"/>
                    <a:pt x="390" y="293"/>
                    <a:pt x="354" y="281"/>
                  </a:cubicBezTo>
                  <a:lnTo>
                    <a:pt x="342" y="281"/>
                  </a:lnTo>
                  <a:cubicBezTo>
                    <a:pt x="305" y="257"/>
                    <a:pt x="269" y="244"/>
                    <a:pt x="232" y="232"/>
                  </a:cubicBezTo>
                  <a:lnTo>
                    <a:pt x="208" y="220"/>
                  </a:lnTo>
                  <a:lnTo>
                    <a:pt x="147" y="171"/>
                  </a:lnTo>
                  <a:lnTo>
                    <a:pt x="135" y="159"/>
                  </a:lnTo>
                  <a:cubicBezTo>
                    <a:pt x="110" y="147"/>
                    <a:pt x="98" y="135"/>
                    <a:pt x="74" y="110"/>
                  </a:cubicBezTo>
                  <a:cubicBezTo>
                    <a:pt x="61" y="98"/>
                    <a:pt x="49" y="74"/>
                    <a:pt x="37" y="62"/>
                  </a:cubicBezTo>
                  <a:cubicBezTo>
                    <a:pt x="25" y="37"/>
                    <a:pt x="25" y="13"/>
                    <a:pt x="25"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4581306" y="2602893"/>
              <a:ext cx="176404" cy="37535"/>
            </a:xfrm>
            <a:custGeom>
              <a:rect b="b" l="l" r="r" t="t"/>
              <a:pathLst>
                <a:path extrusionOk="0" h="1149" w="5400">
                  <a:moveTo>
                    <a:pt x="2504" y="1"/>
                  </a:moveTo>
                  <a:cubicBezTo>
                    <a:pt x="1117" y="1"/>
                    <a:pt x="13" y="225"/>
                    <a:pt x="13" y="527"/>
                  </a:cubicBezTo>
                  <a:cubicBezTo>
                    <a:pt x="1" y="539"/>
                    <a:pt x="1" y="551"/>
                    <a:pt x="13" y="563"/>
                  </a:cubicBezTo>
                  <a:lnTo>
                    <a:pt x="13" y="575"/>
                  </a:lnTo>
                  <a:cubicBezTo>
                    <a:pt x="25" y="588"/>
                    <a:pt x="37" y="600"/>
                    <a:pt x="50" y="612"/>
                  </a:cubicBezTo>
                  <a:lnTo>
                    <a:pt x="62" y="624"/>
                  </a:lnTo>
                  <a:cubicBezTo>
                    <a:pt x="74" y="636"/>
                    <a:pt x="86" y="648"/>
                    <a:pt x="98" y="661"/>
                  </a:cubicBezTo>
                  <a:lnTo>
                    <a:pt x="111" y="685"/>
                  </a:lnTo>
                  <a:lnTo>
                    <a:pt x="171" y="722"/>
                  </a:lnTo>
                  <a:lnTo>
                    <a:pt x="196" y="734"/>
                  </a:lnTo>
                  <a:lnTo>
                    <a:pt x="257" y="770"/>
                  </a:lnTo>
                  <a:lnTo>
                    <a:pt x="293" y="795"/>
                  </a:lnTo>
                  <a:lnTo>
                    <a:pt x="379" y="819"/>
                  </a:lnTo>
                  <a:lnTo>
                    <a:pt x="415" y="843"/>
                  </a:lnTo>
                  <a:lnTo>
                    <a:pt x="513" y="868"/>
                  </a:lnTo>
                  <a:lnTo>
                    <a:pt x="561" y="892"/>
                  </a:lnTo>
                  <a:lnTo>
                    <a:pt x="671" y="917"/>
                  </a:lnTo>
                  <a:lnTo>
                    <a:pt x="720" y="929"/>
                  </a:lnTo>
                  <a:lnTo>
                    <a:pt x="842" y="965"/>
                  </a:lnTo>
                  <a:lnTo>
                    <a:pt x="890" y="978"/>
                  </a:lnTo>
                  <a:lnTo>
                    <a:pt x="1024" y="1002"/>
                  </a:lnTo>
                  <a:lnTo>
                    <a:pt x="1085" y="1014"/>
                  </a:lnTo>
                  <a:lnTo>
                    <a:pt x="1232" y="1038"/>
                  </a:lnTo>
                  <a:lnTo>
                    <a:pt x="1293" y="1051"/>
                  </a:lnTo>
                  <a:lnTo>
                    <a:pt x="1451" y="1075"/>
                  </a:lnTo>
                  <a:lnTo>
                    <a:pt x="1512" y="1075"/>
                  </a:lnTo>
                  <a:lnTo>
                    <a:pt x="1682" y="1087"/>
                  </a:lnTo>
                  <a:lnTo>
                    <a:pt x="1743" y="1087"/>
                  </a:lnTo>
                  <a:lnTo>
                    <a:pt x="1926" y="1112"/>
                  </a:lnTo>
                  <a:lnTo>
                    <a:pt x="1975" y="1112"/>
                  </a:lnTo>
                  <a:lnTo>
                    <a:pt x="2170" y="1124"/>
                  </a:lnTo>
                  <a:lnTo>
                    <a:pt x="2194" y="1124"/>
                  </a:lnTo>
                  <a:cubicBezTo>
                    <a:pt x="2353" y="1136"/>
                    <a:pt x="2536" y="1148"/>
                    <a:pt x="2694" y="1148"/>
                  </a:cubicBezTo>
                  <a:lnTo>
                    <a:pt x="3718" y="1148"/>
                  </a:lnTo>
                  <a:lnTo>
                    <a:pt x="3876" y="1136"/>
                  </a:lnTo>
                  <a:lnTo>
                    <a:pt x="3961" y="1124"/>
                  </a:lnTo>
                  <a:cubicBezTo>
                    <a:pt x="3998" y="1124"/>
                    <a:pt x="4047" y="1112"/>
                    <a:pt x="4095" y="1112"/>
                  </a:cubicBezTo>
                  <a:lnTo>
                    <a:pt x="4181" y="1099"/>
                  </a:lnTo>
                  <a:lnTo>
                    <a:pt x="4302" y="1087"/>
                  </a:lnTo>
                  <a:lnTo>
                    <a:pt x="4376" y="1075"/>
                  </a:lnTo>
                  <a:lnTo>
                    <a:pt x="4497" y="1063"/>
                  </a:lnTo>
                  <a:lnTo>
                    <a:pt x="4571" y="1051"/>
                  </a:lnTo>
                  <a:lnTo>
                    <a:pt x="4680" y="1026"/>
                  </a:lnTo>
                  <a:lnTo>
                    <a:pt x="4741" y="1014"/>
                  </a:lnTo>
                  <a:lnTo>
                    <a:pt x="4839" y="990"/>
                  </a:lnTo>
                  <a:lnTo>
                    <a:pt x="4900" y="965"/>
                  </a:lnTo>
                  <a:lnTo>
                    <a:pt x="4985" y="941"/>
                  </a:lnTo>
                  <a:lnTo>
                    <a:pt x="5034" y="929"/>
                  </a:lnTo>
                  <a:lnTo>
                    <a:pt x="5107" y="904"/>
                  </a:lnTo>
                  <a:lnTo>
                    <a:pt x="5155" y="880"/>
                  </a:lnTo>
                  <a:cubicBezTo>
                    <a:pt x="5180" y="868"/>
                    <a:pt x="5192" y="856"/>
                    <a:pt x="5216" y="856"/>
                  </a:cubicBezTo>
                  <a:lnTo>
                    <a:pt x="5253" y="831"/>
                  </a:lnTo>
                  <a:lnTo>
                    <a:pt x="5302" y="795"/>
                  </a:lnTo>
                  <a:lnTo>
                    <a:pt x="5326" y="783"/>
                  </a:lnTo>
                  <a:lnTo>
                    <a:pt x="5363" y="746"/>
                  </a:lnTo>
                  <a:lnTo>
                    <a:pt x="5375" y="722"/>
                  </a:lnTo>
                  <a:cubicBezTo>
                    <a:pt x="5387" y="709"/>
                    <a:pt x="5387" y="697"/>
                    <a:pt x="5387" y="685"/>
                  </a:cubicBezTo>
                  <a:cubicBezTo>
                    <a:pt x="5399" y="673"/>
                    <a:pt x="5399" y="661"/>
                    <a:pt x="5387" y="648"/>
                  </a:cubicBezTo>
                  <a:cubicBezTo>
                    <a:pt x="5399" y="527"/>
                    <a:pt x="5241" y="417"/>
                    <a:pt x="4973" y="319"/>
                  </a:cubicBezTo>
                  <a:cubicBezTo>
                    <a:pt x="4497" y="161"/>
                    <a:pt x="3669" y="27"/>
                    <a:pt x="2718" y="3"/>
                  </a:cubicBezTo>
                  <a:cubicBezTo>
                    <a:pt x="2646" y="1"/>
                    <a:pt x="2575" y="1"/>
                    <a:pt x="250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4578529" y="2592603"/>
              <a:ext cx="176372" cy="43154"/>
            </a:xfrm>
            <a:custGeom>
              <a:rect b="b" l="l" r="r" t="t"/>
              <a:pathLst>
                <a:path extrusionOk="0" h="1321" w="5399">
                  <a:moveTo>
                    <a:pt x="13" y="1"/>
                  </a:moveTo>
                  <a:lnTo>
                    <a:pt x="1" y="720"/>
                  </a:lnTo>
                  <a:cubicBezTo>
                    <a:pt x="1" y="744"/>
                    <a:pt x="1" y="781"/>
                    <a:pt x="13" y="805"/>
                  </a:cubicBezTo>
                  <a:cubicBezTo>
                    <a:pt x="13" y="817"/>
                    <a:pt x="25" y="842"/>
                    <a:pt x="49" y="854"/>
                  </a:cubicBezTo>
                  <a:cubicBezTo>
                    <a:pt x="61" y="866"/>
                    <a:pt x="86" y="890"/>
                    <a:pt x="98" y="903"/>
                  </a:cubicBezTo>
                  <a:lnTo>
                    <a:pt x="122" y="915"/>
                  </a:lnTo>
                  <a:lnTo>
                    <a:pt x="135" y="927"/>
                  </a:lnTo>
                  <a:lnTo>
                    <a:pt x="183" y="951"/>
                  </a:lnTo>
                  <a:lnTo>
                    <a:pt x="208" y="976"/>
                  </a:lnTo>
                  <a:cubicBezTo>
                    <a:pt x="232" y="988"/>
                    <a:pt x="269" y="1000"/>
                    <a:pt x="305" y="1024"/>
                  </a:cubicBezTo>
                  <a:lnTo>
                    <a:pt x="330" y="1024"/>
                  </a:lnTo>
                  <a:lnTo>
                    <a:pt x="427" y="1061"/>
                  </a:lnTo>
                  <a:lnTo>
                    <a:pt x="476" y="1073"/>
                  </a:lnTo>
                  <a:lnTo>
                    <a:pt x="573" y="1098"/>
                  </a:lnTo>
                  <a:lnTo>
                    <a:pt x="622" y="1122"/>
                  </a:lnTo>
                  <a:lnTo>
                    <a:pt x="744" y="1146"/>
                  </a:lnTo>
                  <a:lnTo>
                    <a:pt x="780" y="1158"/>
                  </a:lnTo>
                  <a:cubicBezTo>
                    <a:pt x="841" y="1171"/>
                    <a:pt x="890" y="1183"/>
                    <a:pt x="951" y="1195"/>
                  </a:cubicBezTo>
                  <a:lnTo>
                    <a:pt x="1000" y="1207"/>
                  </a:lnTo>
                  <a:lnTo>
                    <a:pt x="1146" y="1232"/>
                  </a:lnTo>
                  <a:lnTo>
                    <a:pt x="1207" y="1244"/>
                  </a:lnTo>
                  <a:lnTo>
                    <a:pt x="1353" y="1268"/>
                  </a:lnTo>
                  <a:lnTo>
                    <a:pt x="1414" y="1268"/>
                  </a:lnTo>
                  <a:lnTo>
                    <a:pt x="1597" y="1293"/>
                  </a:lnTo>
                  <a:lnTo>
                    <a:pt x="1633" y="1293"/>
                  </a:lnTo>
                  <a:lnTo>
                    <a:pt x="1853" y="1317"/>
                  </a:lnTo>
                  <a:lnTo>
                    <a:pt x="1926" y="1317"/>
                  </a:lnTo>
                  <a:lnTo>
                    <a:pt x="2097" y="1305"/>
                  </a:lnTo>
                  <a:lnTo>
                    <a:pt x="2182" y="1305"/>
                  </a:lnTo>
                  <a:cubicBezTo>
                    <a:pt x="2231" y="1317"/>
                    <a:pt x="2291" y="1317"/>
                    <a:pt x="2352" y="1317"/>
                  </a:cubicBezTo>
                  <a:lnTo>
                    <a:pt x="2681" y="1317"/>
                  </a:lnTo>
                  <a:cubicBezTo>
                    <a:pt x="2785" y="1319"/>
                    <a:pt x="2887" y="1321"/>
                    <a:pt x="2988" y="1321"/>
                  </a:cubicBezTo>
                  <a:cubicBezTo>
                    <a:pt x="4332" y="1321"/>
                    <a:pt x="5387" y="1099"/>
                    <a:pt x="5387" y="793"/>
                  </a:cubicBezTo>
                  <a:lnTo>
                    <a:pt x="5399" y="74"/>
                  </a:lnTo>
                  <a:lnTo>
                    <a:pt x="5399" y="74"/>
                  </a:lnTo>
                  <a:cubicBezTo>
                    <a:pt x="5387" y="375"/>
                    <a:pt x="4294" y="600"/>
                    <a:pt x="2907" y="600"/>
                  </a:cubicBezTo>
                  <a:cubicBezTo>
                    <a:pt x="2837" y="600"/>
                    <a:pt x="2766" y="599"/>
                    <a:pt x="2694" y="598"/>
                  </a:cubicBezTo>
                  <a:lnTo>
                    <a:pt x="2365" y="598"/>
                  </a:lnTo>
                  <a:cubicBezTo>
                    <a:pt x="2304" y="586"/>
                    <a:pt x="2255" y="586"/>
                    <a:pt x="2194" y="586"/>
                  </a:cubicBezTo>
                  <a:lnTo>
                    <a:pt x="2109" y="586"/>
                  </a:lnTo>
                  <a:lnTo>
                    <a:pt x="1938" y="574"/>
                  </a:lnTo>
                  <a:lnTo>
                    <a:pt x="1877" y="574"/>
                  </a:lnTo>
                  <a:lnTo>
                    <a:pt x="1658" y="549"/>
                  </a:lnTo>
                  <a:lnTo>
                    <a:pt x="1621" y="549"/>
                  </a:lnTo>
                  <a:cubicBezTo>
                    <a:pt x="1560" y="537"/>
                    <a:pt x="1499" y="537"/>
                    <a:pt x="1438" y="525"/>
                  </a:cubicBezTo>
                  <a:lnTo>
                    <a:pt x="1365" y="513"/>
                  </a:lnTo>
                  <a:lnTo>
                    <a:pt x="1231" y="500"/>
                  </a:lnTo>
                  <a:lnTo>
                    <a:pt x="1158" y="488"/>
                  </a:lnTo>
                  <a:lnTo>
                    <a:pt x="1024" y="464"/>
                  </a:lnTo>
                  <a:lnTo>
                    <a:pt x="975" y="452"/>
                  </a:lnTo>
                  <a:lnTo>
                    <a:pt x="805" y="415"/>
                  </a:lnTo>
                  <a:lnTo>
                    <a:pt x="768" y="403"/>
                  </a:lnTo>
                  <a:lnTo>
                    <a:pt x="646" y="366"/>
                  </a:lnTo>
                  <a:lnTo>
                    <a:pt x="598" y="354"/>
                  </a:lnTo>
                  <a:lnTo>
                    <a:pt x="500" y="330"/>
                  </a:lnTo>
                  <a:lnTo>
                    <a:pt x="451" y="318"/>
                  </a:lnTo>
                  <a:lnTo>
                    <a:pt x="354" y="269"/>
                  </a:lnTo>
                  <a:lnTo>
                    <a:pt x="330" y="269"/>
                  </a:lnTo>
                  <a:cubicBezTo>
                    <a:pt x="293" y="257"/>
                    <a:pt x="256" y="245"/>
                    <a:pt x="232" y="220"/>
                  </a:cubicBezTo>
                  <a:lnTo>
                    <a:pt x="208" y="208"/>
                  </a:lnTo>
                  <a:cubicBezTo>
                    <a:pt x="183" y="196"/>
                    <a:pt x="159" y="184"/>
                    <a:pt x="147" y="171"/>
                  </a:cubicBezTo>
                  <a:lnTo>
                    <a:pt x="122" y="159"/>
                  </a:lnTo>
                  <a:cubicBezTo>
                    <a:pt x="98" y="147"/>
                    <a:pt x="86" y="123"/>
                    <a:pt x="61" y="110"/>
                  </a:cubicBezTo>
                  <a:cubicBezTo>
                    <a:pt x="49" y="98"/>
                    <a:pt x="37" y="74"/>
                    <a:pt x="25" y="50"/>
                  </a:cubicBezTo>
                  <a:cubicBezTo>
                    <a:pt x="25" y="37"/>
                    <a:pt x="13" y="13"/>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4578921" y="2575386"/>
              <a:ext cx="175980" cy="37568"/>
            </a:xfrm>
            <a:custGeom>
              <a:rect b="b" l="l" r="r" t="t"/>
              <a:pathLst>
                <a:path extrusionOk="0" h="1150" w="5387">
                  <a:moveTo>
                    <a:pt x="2412" y="0"/>
                  </a:moveTo>
                  <a:cubicBezTo>
                    <a:pt x="1062" y="0"/>
                    <a:pt x="1" y="232"/>
                    <a:pt x="1" y="528"/>
                  </a:cubicBezTo>
                  <a:cubicBezTo>
                    <a:pt x="1" y="540"/>
                    <a:pt x="1" y="552"/>
                    <a:pt x="1" y="564"/>
                  </a:cubicBezTo>
                  <a:cubicBezTo>
                    <a:pt x="13" y="577"/>
                    <a:pt x="25" y="589"/>
                    <a:pt x="37" y="601"/>
                  </a:cubicBezTo>
                  <a:lnTo>
                    <a:pt x="49" y="625"/>
                  </a:lnTo>
                  <a:cubicBezTo>
                    <a:pt x="62" y="637"/>
                    <a:pt x="74" y="650"/>
                    <a:pt x="86" y="662"/>
                  </a:cubicBezTo>
                  <a:lnTo>
                    <a:pt x="98" y="674"/>
                  </a:lnTo>
                  <a:lnTo>
                    <a:pt x="159" y="723"/>
                  </a:lnTo>
                  <a:lnTo>
                    <a:pt x="184" y="735"/>
                  </a:lnTo>
                  <a:lnTo>
                    <a:pt x="244" y="772"/>
                  </a:lnTo>
                  <a:lnTo>
                    <a:pt x="281" y="784"/>
                  </a:lnTo>
                  <a:cubicBezTo>
                    <a:pt x="305" y="796"/>
                    <a:pt x="342" y="808"/>
                    <a:pt x="366" y="820"/>
                  </a:cubicBezTo>
                  <a:lnTo>
                    <a:pt x="403" y="832"/>
                  </a:lnTo>
                  <a:lnTo>
                    <a:pt x="500" y="869"/>
                  </a:lnTo>
                  <a:lnTo>
                    <a:pt x="549" y="881"/>
                  </a:lnTo>
                  <a:cubicBezTo>
                    <a:pt x="586" y="893"/>
                    <a:pt x="622" y="906"/>
                    <a:pt x="659" y="918"/>
                  </a:cubicBezTo>
                  <a:lnTo>
                    <a:pt x="708" y="930"/>
                  </a:lnTo>
                  <a:lnTo>
                    <a:pt x="829" y="954"/>
                  </a:lnTo>
                  <a:lnTo>
                    <a:pt x="878" y="966"/>
                  </a:lnTo>
                  <a:lnTo>
                    <a:pt x="1012" y="1003"/>
                  </a:lnTo>
                  <a:lnTo>
                    <a:pt x="1073" y="1015"/>
                  </a:lnTo>
                  <a:lnTo>
                    <a:pt x="1219" y="1040"/>
                  </a:lnTo>
                  <a:lnTo>
                    <a:pt x="1280" y="1040"/>
                  </a:lnTo>
                  <a:lnTo>
                    <a:pt x="1439" y="1064"/>
                  </a:lnTo>
                  <a:lnTo>
                    <a:pt x="1500" y="1076"/>
                  </a:lnTo>
                  <a:lnTo>
                    <a:pt x="1670" y="1101"/>
                  </a:lnTo>
                  <a:lnTo>
                    <a:pt x="1731" y="1101"/>
                  </a:lnTo>
                  <a:cubicBezTo>
                    <a:pt x="1792" y="1101"/>
                    <a:pt x="1853" y="1113"/>
                    <a:pt x="1914" y="1113"/>
                  </a:cubicBezTo>
                  <a:lnTo>
                    <a:pt x="1963" y="1113"/>
                  </a:lnTo>
                  <a:cubicBezTo>
                    <a:pt x="2024" y="1113"/>
                    <a:pt x="2097" y="1125"/>
                    <a:pt x="2158" y="1125"/>
                  </a:cubicBezTo>
                  <a:lnTo>
                    <a:pt x="2182" y="1125"/>
                  </a:lnTo>
                  <a:cubicBezTo>
                    <a:pt x="2353" y="1137"/>
                    <a:pt x="2523" y="1149"/>
                    <a:pt x="2682" y="1149"/>
                  </a:cubicBezTo>
                  <a:lnTo>
                    <a:pt x="3462" y="1149"/>
                  </a:lnTo>
                  <a:lnTo>
                    <a:pt x="3632" y="1137"/>
                  </a:lnTo>
                  <a:lnTo>
                    <a:pt x="3705" y="1137"/>
                  </a:lnTo>
                  <a:lnTo>
                    <a:pt x="3864" y="1125"/>
                  </a:lnTo>
                  <a:lnTo>
                    <a:pt x="3949" y="1125"/>
                  </a:lnTo>
                  <a:lnTo>
                    <a:pt x="4083" y="1113"/>
                  </a:lnTo>
                  <a:lnTo>
                    <a:pt x="4168" y="1101"/>
                  </a:lnTo>
                  <a:lnTo>
                    <a:pt x="4290" y="1088"/>
                  </a:lnTo>
                  <a:lnTo>
                    <a:pt x="4375" y="1076"/>
                  </a:lnTo>
                  <a:lnTo>
                    <a:pt x="4485" y="1052"/>
                  </a:lnTo>
                  <a:lnTo>
                    <a:pt x="4558" y="1040"/>
                  </a:lnTo>
                  <a:lnTo>
                    <a:pt x="4668" y="1027"/>
                  </a:lnTo>
                  <a:lnTo>
                    <a:pt x="4729" y="1003"/>
                  </a:lnTo>
                  <a:lnTo>
                    <a:pt x="4826" y="979"/>
                  </a:lnTo>
                  <a:lnTo>
                    <a:pt x="4887" y="966"/>
                  </a:lnTo>
                  <a:lnTo>
                    <a:pt x="4973" y="942"/>
                  </a:lnTo>
                  <a:lnTo>
                    <a:pt x="5034" y="930"/>
                  </a:lnTo>
                  <a:lnTo>
                    <a:pt x="5107" y="893"/>
                  </a:lnTo>
                  <a:lnTo>
                    <a:pt x="5143" y="881"/>
                  </a:lnTo>
                  <a:cubicBezTo>
                    <a:pt x="5168" y="869"/>
                    <a:pt x="5180" y="857"/>
                    <a:pt x="5204" y="845"/>
                  </a:cubicBezTo>
                  <a:lnTo>
                    <a:pt x="5241" y="832"/>
                  </a:lnTo>
                  <a:lnTo>
                    <a:pt x="5289" y="796"/>
                  </a:lnTo>
                  <a:lnTo>
                    <a:pt x="5314" y="772"/>
                  </a:lnTo>
                  <a:cubicBezTo>
                    <a:pt x="5326" y="772"/>
                    <a:pt x="5338" y="759"/>
                    <a:pt x="5350" y="747"/>
                  </a:cubicBezTo>
                  <a:lnTo>
                    <a:pt x="5363" y="723"/>
                  </a:lnTo>
                  <a:cubicBezTo>
                    <a:pt x="5375" y="711"/>
                    <a:pt x="5375" y="698"/>
                    <a:pt x="5387" y="686"/>
                  </a:cubicBezTo>
                  <a:cubicBezTo>
                    <a:pt x="5387" y="686"/>
                    <a:pt x="5387" y="686"/>
                    <a:pt x="5387" y="674"/>
                  </a:cubicBezTo>
                  <a:cubicBezTo>
                    <a:pt x="5387" y="662"/>
                    <a:pt x="5387" y="650"/>
                    <a:pt x="5387" y="637"/>
                  </a:cubicBezTo>
                  <a:cubicBezTo>
                    <a:pt x="5387" y="528"/>
                    <a:pt x="5241" y="418"/>
                    <a:pt x="4973" y="321"/>
                  </a:cubicBezTo>
                  <a:cubicBezTo>
                    <a:pt x="4497" y="162"/>
                    <a:pt x="3657" y="28"/>
                    <a:pt x="2706" y="4"/>
                  </a:cubicBezTo>
                  <a:cubicBezTo>
                    <a:pt x="2607"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4574543" y="2564736"/>
              <a:ext cx="176797" cy="43872"/>
            </a:xfrm>
            <a:custGeom>
              <a:rect b="b" l="l" r="r" t="t"/>
              <a:pathLst>
                <a:path extrusionOk="0" h="1343" w="5412">
                  <a:moveTo>
                    <a:pt x="13" y="1"/>
                  </a:moveTo>
                  <a:lnTo>
                    <a:pt x="1" y="732"/>
                  </a:lnTo>
                  <a:cubicBezTo>
                    <a:pt x="1" y="756"/>
                    <a:pt x="1" y="781"/>
                    <a:pt x="13" y="805"/>
                  </a:cubicBezTo>
                  <a:cubicBezTo>
                    <a:pt x="25" y="817"/>
                    <a:pt x="37" y="842"/>
                    <a:pt x="49" y="854"/>
                  </a:cubicBezTo>
                  <a:cubicBezTo>
                    <a:pt x="74" y="866"/>
                    <a:pt x="86" y="890"/>
                    <a:pt x="110" y="903"/>
                  </a:cubicBezTo>
                  <a:lnTo>
                    <a:pt x="135" y="915"/>
                  </a:lnTo>
                  <a:lnTo>
                    <a:pt x="147" y="927"/>
                  </a:lnTo>
                  <a:lnTo>
                    <a:pt x="183" y="951"/>
                  </a:lnTo>
                  <a:lnTo>
                    <a:pt x="220" y="963"/>
                  </a:lnTo>
                  <a:cubicBezTo>
                    <a:pt x="244" y="988"/>
                    <a:pt x="281" y="1000"/>
                    <a:pt x="318" y="1024"/>
                  </a:cubicBezTo>
                  <a:lnTo>
                    <a:pt x="342" y="1024"/>
                  </a:lnTo>
                  <a:cubicBezTo>
                    <a:pt x="366" y="1037"/>
                    <a:pt x="403" y="1049"/>
                    <a:pt x="439" y="1061"/>
                  </a:cubicBezTo>
                  <a:lnTo>
                    <a:pt x="488" y="1073"/>
                  </a:lnTo>
                  <a:lnTo>
                    <a:pt x="586" y="1110"/>
                  </a:lnTo>
                  <a:lnTo>
                    <a:pt x="634" y="1110"/>
                  </a:lnTo>
                  <a:lnTo>
                    <a:pt x="756" y="1146"/>
                  </a:lnTo>
                  <a:lnTo>
                    <a:pt x="793" y="1158"/>
                  </a:lnTo>
                  <a:cubicBezTo>
                    <a:pt x="854" y="1171"/>
                    <a:pt x="915" y="1183"/>
                    <a:pt x="976" y="1195"/>
                  </a:cubicBezTo>
                  <a:lnTo>
                    <a:pt x="1012" y="1195"/>
                  </a:lnTo>
                  <a:lnTo>
                    <a:pt x="1158" y="1219"/>
                  </a:lnTo>
                  <a:lnTo>
                    <a:pt x="1219" y="1232"/>
                  </a:lnTo>
                  <a:lnTo>
                    <a:pt x="1365" y="1256"/>
                  </a:lnTo>
                  <a:lnTo>
                    <a:pt x="1426" y="1256"/>
                  </a:lnTo>
                  <a:lnTo>
                    <a:pt x="1609" y="1280"/>
                  </a:lnTo>
                  <a:lnTo>
                    <a:pt x="1646" y="1280"/>
                  </a:lnTo>
                  <a:lnTo>
                    <a:pt x="1865" y="1305"/>
                  </a:lnTo>
                  <a:lnTo>
                    <a:pt x="1938" y="1305"/>
                  </a:lnTo>
                  <a:lnTo>
                    <a:pt x="2109" y="1317"/>
                  </a:lnTo>
                  <a:lnTo>
                    <a:pt x="2194" y="1317"/>
                  </a:lnTo>
                  <a:lnTo>
                    <a:pt x="2365" y="1329"/>
                  </a:lnTo>
                  <a:lnTo>
                    <a:pt x="2438" y="1329"/>
                  </a:lnTo>
                  <a:lnTo>
                    <a:pt x="2682" y="1341"/>
                  </a:lnTo>
                  <a:cubicBezTo>
                    <a:pt x="2754" y="1342"/>
                    <a:pt x="2825" y="1343"/>
                    <a:pt x="2895" y="1343"/>
                  </a:cubicBezTo>
                  <a:cubicBezTo>
                    <a:pt x="4283" y="1343"/>
                    <a:pt x="5387" y="1119"/>
                    <a:pt x="5387" y="817"/>
                  </a:cubicBezTo>
                  <a:lnTo>
                    <a:pt x="5411" y="86"/>
                  </a:lnTo>
                  <a:lnTo>
                    <a:pt x="5411" y="86"/>
                  </a:lnTo>
                  <a:cubicBezTo>
                    <a:pt x="5400" y="392"/>
                    <a:pt x="4355" y="614"/>
                    <a:pt x="3013" y="614"/>
                  </a:cubicBezTo>
                  <a:cubicBezTo>
                    <a:pt x="2912" y="614"/>
                    <a:pt x="2810" y="613"/>
                    <a:pt x="2706" y="610"/>
                  </a:cubicBezTo>
                  <a:lnTo>
                    <a:pt x="2377" y="610"/>
                  </a:lnTo>
                  <a:lnTo>
                    <a:pt x="2206" y="598"/>
                  </a:lnTo>
                  <a:lnTo>
                    <a:pt x="2121" y="598"/>
                  </a:lnTo>
                  <a:lnTo>
                    <a:pt x="1950" y="586"/>
                  </a:lnTo>
                  <a:lnTo>
                    <a:pt x="1889" y="586"/>
                  </a:lnTo>
                  <a:lnTo>
                    <a:pt x="1658" y="561"/>
                  </a:lnTo>
                  <a:lnTo>
                    <a:pt x="1621" y="561"/>
                  </a:lnTo>
                  <a:lnTo>
                    <a:pt x="1451" y="537"/>
                  </a:lnTo>
                  <a:lnTo>
                    <a:pt x="1378" y="525"/>
                  </a:lnTo>
                  <a:lnTo>
                    <a:pt x="1244" y="500"/>
                  </a:lnTo>
                  <a:lnTo>
                    <a:pt x="1171" y="500"/>
                  </a:lnTo>
                  <a:lnTo>
                    <a:pt x="1024" y="464"/>
                  </a:lnTo>
                  <a:lnTo>
                    <a:pt x="976" y="464"/>
                  </a:lnTo>
                  <a:cubicBezTo>
                    <a:pt x="915" y="452"/>
                    <a:pt x="854" y="439"/>
                    <a:pt x="805" y="427"/>
                  </a:cubicBezTo>
                  <a:lnTo>
                    <a:pt x="768" y="415"/>
                  </a:lnTo>
                  <a:lnTo>
                    <a:pt x="647" y="391"/>
                  </a:lnTo>
                  <a:lnTo>
                    <a:pt x="598" y="379"/>
                  </a:lnTo>
                  <a:lnTo>
                    <a:pt x="500" y="342"/>
                  </a:lnTo>
                  <a:lnTo>
                    <a:pt x="452" y="330"/>
                  </a:lnTo>
                  <a:lnTo>
                    <a:pt x="354" y="293"/>
                  </a:lnTo>
                  <a:lnTo>
                    <a:pt x="330" y="281"/>
                  </a:lnTo>
                  <a:cubicBezTo>
                    <a:pt x="293" y="269"/>
                    <a:pt x="257" y="257"/>
                    <a:pt x="232" y="232"/>
                  </a:cubicBezTo>
                  <a:lnTo>
                    <a:pt x="208" y="220"/>
                  </a:lnTo>
                  <a:cubicBezTo>
                    <a:pt x="183" y="208"/>
                    <a:pt x="159" y="196"/>
                    <a:pt x="147" y="184"/>
                  </a:cubicBezTo>
                  <a:lnTo>
                    <a:pt x="123" y="171"/>
                  </a:lnTo>
                  <a:cubicBezTo>
                    <a:pt x="110" y="159"/>
                    <a:pt x="86" y="135"/>
                    <a:pt x="74" y="123"/>
                  </a:cubicBezTo>
                  <a:cubicBezTo>
                    <a:pt x="49" y="98"/>
                    <a:pt x="37" y="86"/>
                    <a:pt x="25" y="62"/>
                  </a:cubicBezTo>
                  <a:cubicBezTo>
                    <a:pt x="25" y="50"/>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4575360" y="2547912"/>
              <a:ext cx="175980" cy="37176"/>
            </a:xfrm>
            <a:custGeom>
              <a:rect b="b" l="l" r="r" t="t"/>
              <a:pathLst>
                <a:path extrusionOk="0" h="1138" w="5387">
                  <a:moveTo>
                    <a:pt x="2399" y="0"/>
                  </a:moveTo>
                  <a:cubicBezTo>
                    <a:pt x="1055" y="0"/>
                    <a:pt x="0" y="222"/>
                    <a:pt x="0" y="528"/>
                  </a:cubicBezTo>
                  <a:cubicBezTo>
                    <a:pt x="0" y="540"/>
                    <a:pt x="0" y="540"/>
                    <a:pt x="0" y="552"/>
                  </a:cubicBezTo>
                  <a:lnTo>
                    <a:pt x="0" y="565"/>
                  </a:lnTo>
                  <a:cubicBezTo>
                    <a:pt x="12" y="577"/>
                    <a:pt x="24" y="589"/>
                    <a:pt x="37" y="601"/>
                  </a:cubicBezTo>
                  <a:lnTo>
                    <a:pt x="49" y="613"/>
                  </a:lnTo>
                  <a:lnTo>
                    <a:pt x="85" y="650"/>
                  </a:lnTo>
                  <a:lnTo>
                    <a:pt x="110" y="674"/>
                  </a:lnTo>
                  <a:lnTo>
                    <a:pt x="158" y="711"/>
                  </a:lnTo>
                  <a:lnTo>
                    <a:pt x="183" y="723"/>
                  </a:lnTo>
                  <a:lnTo>
                    <a:pt x="256" y="760"/>
                  </a:lnTo>
                  <a:lnTo>
                    <a:pt x="280" y="784"/>
                  </a:lnTo>
                  <a:lnTo>
                    <a:pt x="366" y="820"/>
                  </a:lnTo>
                  <a:lnTo>
                    <a:pt x="402" y="833"/>
                  </a:lnTo>
                  <a:lnTo>
                    <a:pt x="500" y="869"/>
                  </a:lnTo>
                  <a:lnTo>
                    <a:pt x="548" y="881"/>
                  </a:lnTo>
                  <a:lnTo>
                    <a:pt x="658" y="906"/>
                  </a:lnTo>
                  <a:lnTo>
                    <a:pt x="707" y="918"/>
                  </a:lnTo>
                  <a:lnTo>
                    <a:pt x="829" y="954"/>
                  </a:lnTo>
                  <a:lnTo>
                    <a:pt x="890" y="967"/>
                  </a:lnTo>
                  <a:lnTo>
                    <a:pt x="1024" y="991"/>
                  </a:lnTo>
                  <a:lnTo>
                    <a:pt x="1085" y="1003"/>
                  </a:lnTo>
                  <a:lnTo>
                    <a:pt x="1219" y="1028"/>
                  </a:lnTo>
                  <a:lnTo>
                    <a:pt x="1292" y="1040"/>
                  </a:lnTo>
                  <a:lnTo>
                    <a:pt x="1438" y="1064"/>
                  </a:lnTo>
                  <a:lnTo>
                    <a:pt x="1511" y="1064"/>
                  </a:lnTo>
                  <a:lnTo>
                    <a:pt x="1670" y="1076"/>
                  </a:lnTo>
                  <a:lnTo>
                    <a:pt x="1730" y="1076"/>
                  </a:lnTo>
                  <a:lnTo>
                    <a:pt x="1913" y="1101"/>
                  </a:lnTo>
                  <a:lnTo>
                    <a:pt x="1962" y="1101"/>
                  </a:lnTo>
                  <a:lnTo>
                    <a:pt x="2169" y="1113"/>
                  </a:lnTo>
                  <a:lnTo>
                    <a:pt x="2194" y="1113"/>
                  </a:lnTo>
                  <a:cubicBezTo>
                    <a:pt x="2352" y="1125"/>
                    <a:pt x="2523" y="1137"/>
                    <a:pt x="2693" y="1137"/>
                  </a:cubicBezTo>
                  <a:lnTo>
                    <a:pt x="3717" y="1137"/>
                  </a:lnTo>
                  <a:lnTo>
                    <a:pt x="3863" y="1125"/>
                  </a:lnTo>
                  <a:lnTo>
                    <a:pt x="3948" y="1125"/>
                  </a:lnTo>
                  <a:cubicBezTo>
                    <a:pt x="3997" y="1125"/>
                    <a:pt x="4034" y="1113"/>
                    <a:pt x="4082" y="1113"/>
                  </a:cubicBezTo>
                  <a:lnTo>
                    <a:pt x="4168" y="1101"/>
                  </a:lnTo>
                  <a:lnTo>
                    <a:pt x="4289" y="1089"/>
                  </a:lnTo>
                  <a:lnTo>
                    <a:pt x="4375" y="1076"/>
                  </a:lnTo>
                  <a:lnTo>
                    <a:pt x="4497" y="1052"/>
                  </a:lnTo>
                  <a:lnTo>
                    <a:pt x="4570" y="1040"/>
                  </a:lnTo>
                  <a:lnTo>
                    <a:pt x="4667" y="1015"/>
                  </a:lnTo>
                  <a:lnTo>
                    <a:pt x="4740" y="1003"/>
                  </a:lnTo>
                  <a:lnTo>
                    <a:pt x="4838" y="979"/>
                  </a:lnTo>
                  <a:lnTo>
                    <a:pt x="4887" y="967"/>
                  </a:lnTo>
                  <a:cubicBezTo>
                    <a:pt x="4923" y="954"/>
                    <a:pt x="4948" y="942"/>
                    <a:pt x="4984" y="942"/>
                  </a:cubicBezTo>
                  <a:lnTo>
                    <a:pt x="5033" y="918"/>
                  </a:lnTo>
                  <a:lnTo>
                    <a:pt x="5106" y="894"/>
                  </a:lnTo>
                  <a:cubicBezTo>
                    <a:pt x="5118" y="894"/>
                    <a:pt x="5130" y="881"/>
                    <a:pt x="5155" y="869"/>
                  </a:cubicBezTo>
                  <a:cubicBezTo>
                    <a:pt x="5167" y="869"/>
                    <a:pt x="5191" y="857"/>
                    <a:pt x="5203" y="845"/>
                  </a:cubicBezTo>
                  <a:lnTo>
                    <a:pt x="5240" y="820"/>
                  </a:lnTo>
                  <a:lnTo>
                    <a:pt x="5289" y="796"/>
                  </a:lnTo>
                  <a:lnTo>
                    <a:pt x="5313" y="772"/>
                  </a:lnTo>
                  <a:cubicBezTo>
                    <a:pt x="5325" y="760"/>
                    <a:pt x="5337" y="747"/>
                    <a:pt x="5350" y="747"/>
                  </a:cubicBezTo>
                  <a:lnTo>
                    <a:pt x="5374" y="723"/>
                  </a:lnTo>
                  <a:cubicBezTo>
                    <a:pt x="5374" y="711"/>
                    <a:pt x="5374" y="699"/>
                    <a:pt x="5386" y="686"/>
                  </a:cubicBezTo>
                  <a:cubicBezTo>
                    <a:pt x="5386" y="686"/>
                    <a:pt x="5386" y="674"/>
                    <a:pt x="5386" y="674"/>
                  </a:cubicBezTo>
                  <a:cubicBezTo>
                    <a:pt x="5386" y="662"/>
                    <a:pt x="5386" y="650"/>
                    <a:pt x="5386" y="638"/>
                  </a:cubicBezTo>
                  <a:cubicBezTo>
                    <a:pt x="5386" y="528"/>
                    <a:pt x="5228" y="418"/>
                    <a:pt x="4972" y="321"/>
                  </a:cubicBezTo>
                  <a:cubicBezTo>
                    <a:pt x="4497" y="150"/>
                    <a:pt x="3656" y="16"/>
                    <a:pt x="2705"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4578921" y="2537262"/>
              <a:ext cx="176404" cy="43578"/>
            </a:xfrm>
            <a:custGeom>
              <a:rect b="b" l="l" r="r" t="t"/>
              <a:pathLst>
                <a:path extrusionOk="0" h="1334" w="5400">
                  <a:moveTo>
                    <a:pt x="5399" y="86"/>
                  </a:moveTo>
                  <a:lnTo>
                    <a:pt x="5399" y="90"/>
                  </a:lnTo>
                  <a:lnTo>
                    <a:pt x="5399" y="90"/>
                  </a:lnTo>
                  <a:cubicBezTo>
                    <a:pt x="5399" y="89"/>
                    <a:pt x="5399" y="88"/>
                    <a:pt x="5399" y="86"/>
                  </a:cubicBezTo>
                  <a:close/>
                  <a:moveTo>
                    <a:pt x="13" y="1"/>
                  </a:moveTo>
                  <a:lnTo>
                    <a:pt x="1" y="732"/>
                  </a:lnTo>
                  <a:cubicBezTo>
                    <a:pt x="1" y="744"/>
                    <a:pt x="1" y="769"/>
                    <a:pt x="13" y="781"/>
                  </a:cubicBezTo>
                  <a:cubicBezTo>
                    <a:pt x="25" y="805"/>
                    <a:pt x="37" y="817"/>
                    <a:pt x="49" y="842"/>
                  </a:cubicBezTo>
                  <a:cubicBezTo>
                    <a:pt x="74" y="854"/>
                    <a:pt x="86" y="878"/>
                    <a:pt x="110" y="891"/>
                  </a:cubicBezTo>
                  <a:lnTo>
                    <a:pt x="123" y="903"/>
                  </a:lnTo>
                  <a:lnTo>
                    <a:pt x="147" y="915"/>
                  </a:lnTo>
                  <a:lnTo>
                    <a:pt x="184" y="939"/>
                  </a:lnTo>
                  <a:lnTo>
                    <a:pt x="208" y="951"/>
                  </a:lnTo>
                  <a:cubicBezTo>
                    <a:pt x="244" y="976"/>
                    <a:pt x="281" y="988"/>
                    <a:pt x="318" y="1000"/>
                  </a:cubicBezTo>
                  <a:lnTo>
                    <a:pt x="330" y="1000"/>
                  </a:lnTo>
                  <a:lnTo>
                    <a:pt x="439" y="1049"/>
                  </a:lnTo>
                  <a:lnTo>
                    <a:pt x="476" y="1061"/>
                  </a:lnTo>
                  <a:lnTo>
                    <a:pt x="573" y="1086"/>
                  </a:lnTo>
                  <a:lnTo>
                    <a:pt x="622" y="1098"/>
                  </a:lnTo>
                  <a:lnTo>
                    <a:pt x="744" y="1134"/>
                  </a:lnTo>
                  <a:lnTo>
                    <a:pt x="781" y="1146"/>
                  </a:lnTo>
                  <a:lnTo>
                    <a:pt x="963" y="1183"/>
                  </a:lnTo>
                  <a:lnTo>
                    <a:pt x="1000" y="1195"/>
                  </a:lnTo>
                  <a:lnTo>
                    <a:pt x="1158" y="1220"/>
                  </a:lnTo>
                  <a:lnTo>
                    <a:pt x="1219" y="1232"/>
                  </a:lnTo>
                  <a:lnTo>
                    <a:pt x="1366" y="1244"/>
                  </a:lnTo>
                  <a:lnTo>
                    <a:pt x="1426" y="1256"/>
                  </a:lnTo>
                  <a:lnTo>
                    <a:pt x="1609" y="1280"/>
                  </a:lnTo>
                  <a:lnTo>
                    <a:pt x="1646" y="1280"/>
                  </a:lnTo>
                  <a:cubicBezTo>
                    <a:pt x="1719" y="1293"/>
                    <a:pt x="1792" y="1293"/>
                    <a:pt x="1865" y="1305"/>
                  </a:cubicBezTo>
                  <a:lnTo>
                    <a:pt x="1938" y="1305"/>
                  </a:lnTo>
                  <a:lnTo>
                    <a:pt x="2097" y="1317"/>
                  </a:lnTo>
                  <a:lnTo>
                    <a:pt x="2182" y="1317"/>
                  </a:lnTo>
                  <a:lnTo>
                    <a:pt x="2353" y="1329"/>
                  </a:lnTo>
                  <a:lnTo>
                    <a:pt x="2682" y="1329"/>
                  </a:lnTo>
                  <a:cubicBezTo>
                    <a:pt x="2785" y="1332"/>
                    <a:pt x="2888" y="1333"/>
                    <a:pt x="2988" y="1333"/>
                  </a:cubicBezTo>
                  <a:cubicBezTo>
                    <a:pt x="4331" y="1333"/>
                    <a:pt x="5376" y="1111"/>
                    <a:pt x="5387" y="805"/>
                  </a:cubicBezTo>
                  <a:lnTo>
                    <a:pt x="5399" y="90"/>
                  </a:lnTo>
                  <a:lnTo>
                    <a:pt x="5399" y="90"/>
                  </a:lnTo>
                  <a:cubicBezTo>
                    <a:pt x="5389" y="384"/>
                    <a:pt x="4332" y="614"/>
                    <a:pt x="2988" y="614"/>
                  </a:cubicBezTo>
                  <a:cubicBezTo>
                    <a:pt x="2891" y="614"/>
                    <a:pt x="2793" y="613"/>
                    <a:pt x="2694" y="610"/>
                  </a:cubicBezTo>
                  <a:cubicBezTo>
                    <a:pt x="2609" y="598"/>
                    <a:pt x="2535" y="598"/>
                    <a:pt x="2450" y="598"/>
                  </a:cubicBezTo>
                  <a:lnTo>
                    <a:pt x="2121" y="598"/>
                  </a:lnTo>
                  <a:lnTo>
                    <a:pt x="1950" y="586"/>
                  </a:lnTo>
                  <a:lnTo>
                    <a:pt x="1877" y="586"/>
                  </a:lnTo>
                  <a:cubicBezTo>
                    <a:pt x="1804" y="574"/>
                    <a:pt x="1731" y="562"/>
                    <a:pt x="1658" y="562"/>
                  </a:cubicBezTo>
                  <a:lnTo>
                    <a:pt x="1621" y="562"/>
                  </a:lnTo>
                  <a:lnTo>
                    <a:pt x="1439" y="537"/>
                  </a:lnTo>
                  <a:lnTo>
                    <a:pt x="1378" y="525"/>
                  </a:lnTo>
                  <a:lnTo>
                    <a:pt x="1231" y="501"/>
                  </a:lnTo>
                  <a:lnTo>
                    <a:pt x="1171" y="488"/>
                  </a:lnTo>
                  <a:lnTo>
                    <a:pt x="1012" y="464"/>
                  </a:lnTo>
                  <a:lnTo>
                    <a:pt x="976" y="452"/>
                  </a:lnTo>
                  <a:cubicBezTo>
                    <a:pt x="915" y="452"/>
                    <a:pt x="854" y="427"/>
                    <a:pt x="805" y="415"/>
                  </a:cubicBezTo>
                  <a:lnTo>
                    <a:pt x="768" y="415"/>
                  </a:lnTo>
                  <a:lnTo>
                    <a:pt x="647" y="379"/>
                  </a:lnTo>
                  <a:lnTo>
                    <a:pt x="586" y="367"/>
                  </a:lnTo>
                  <a:lnTo>
                    <a:pt x="500" y="330"/>
                  </a:lnTo>
                  <a:lnTo>
                    <a:pt x="452" y="318"/>
                  </a:lnTo>
                  <a:lnTo>
                    <a:pt x="342" y="281"/>
                  </a:lnTo>
                  <a:lnTo>
                    <a:pt x="330" y="281"/>
                  </a:lnTo>
                  <a:cubicBezTo>
                    <a:pt x="293" y="269"/>
                    <a:pt x="257" y="245"/>
                    <a:pt x="232" y="232"/>
                  </a:cubicBezTo>
                  <a:lnTo>
                    <a:pt x="208" y="220"/>
                  </a:lnTo>
                  <a:cubicBezTo>
                    <a:pt x="184" y="208"/>
                    <a:pt x="159" y="196"/>
                    <a:pt x="147" y="184"/>
                  </a:cubicBezTo>
                  <a:lnTo>
                    <a:pt x="123" y="172"/>
                  </a:lnTo>
                  <a:cubicBezTo>
                    <a:pt x="98" y="147"/>
                    <a:pt x="86" y="135"/>
                    <a:pt x="62" y="111"/>
                  </a:cubicBezTo>
                  <a:cubicBezTo>
                    <a:pt x="49" y="98"/>
                    <a:pt x="37" y="74"/>
                    <a:pt x="25" y="62"/>
                  </a:cubicBezTo>
                  <a:cubicBezTo>
                    <a:pt x="25" y="38"/>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4579737" y="2520503"/>
              <a:ext cx="175980" cy="37502"/>
            </a:xfrm>
            <a:custGeom>
              <a:rect b="b" l="l" r="r" t="t"/>
              <a:pathLst>
                <a:path extrusionOk="0" h="1148" w="5387">
                  <a:moveTo>
                    <a:pt x="2492" y="0"/>
                  </a:moveTo>
                  <a:cubicBezTo>
                    <a:pt x="1105" y="0"/>
                    <a:pt x="12" y="225"/>
                    <a:pt x="0" y="526"/>
                  </a:cubicBezTo>
                  <a:cubicBezTo>
                    <a:pt x="0" y="538"/>
                    <a:pt x="0" y="551"/>
                    <a:pt x="0" y="563"/>
                  </a:cubicBezTo>
                  <a:cubicBezTo>
                    <a:pt x="0" y="575"/>
                    <a:pt x="12" y="587"/>
                    <a:pt x="24" y="599"/>
                  </a:cubicBezTo>
                  <a:cubicBezTo>
                    <a:pt x="24" y="611"/>
                    <a:pt x="24" y="611"/>
                    <a:pt x="37" y="624"/>
                  </a:cubicBezTo>
                  <a:cubicBezTo>
                    <a:pt x="49" y="636"/>
                    <a:pt x="61" y="648"/>
                    <a:pt x="73" y="660"/>
                  </a:cubicBezTo>
                  <a:lnTo>
                    <a:pt x="85" y="672"/>
                  </a:lnTo>
                  <a:cubicBezTo>
                    <a:pt x="110" y="685"/>
                    <a:pt x="122" y="697"/>
                    <a:pt x="146" y="709"/>
                  </a:cubicBezTo>
                  <a:lnTo>
                    <a:pt x="171" y="733"/>
                  </a:lnTo>
                  <a:lnTo>
                    <a:pt x="232" y="770"/>
                  </a:lnTo>
                  <a:lnTo>
                    <a:pt x="268" y="782"/>
                  </a:lnTo>
                  <a:lnTo>
                    <a:pt x="353" y="819"/>
                  </a:lnTo>
                  <a:lnTo>
                    <a:pt x="390" y="831"/>
                  </a:lnTo>
                  <a:lnTo>
                    <a:pt x="488" y="867"/>
                  </a:lnTo>
                  <a:lnTo>
                    <a:pt x="536" y="880"/>
                  </a:lnTo>
                  <a:lnTo>
                    <a:pt x="646" y="916"/>
                  </a:lnTo>
                  <a:lnTo>
                    <a:pt x="695" y="928"/>
                  </a:lnTo>
                  <a:lnTo>
                    <a:pt x="817" y="953"/>
                  </a:lnTo>
                  <a:lnTo>
                    <a:pt x="865" y="965"/>
                  </a:lnTo>
                  <a:lnTo>
                    <a:pt x="999" y="989"/>
                  </a:lnTo>
                  <a:lnTo>
                    <a:pt x="1060" y="1001"/>
                  </a:lnTo>
                  <a:lnTo>
                    <a:pt x="1206" y="1026"/>
                  </a:lnTo>
                  <a:lnTo>
                    <a:pt x="1267" y="1038"/>
                  </a:lnTo>
                  <a:lnTo>
                    <a:pt x="1426" y="1062"/>
                  </a:lnTo>
                  <a:lnTo>
                    <a:pt x="1487" y="1075"/>
                  </a:lnTo>
                  <a:lnTo>
                    <a:pt x="1657" y="1099"/>
                  </a:lnTo>
                  <a:lnTo>
                    <a:pt x="1718" y="1099"/>
                  </a:lnTo>
                  <a:lnTo>
                    <a:pt x="1901" y="1111"/>
                  </a:lnTo>
                  <a:lnTo>
                    <a:pt x="1950" y="1111"/>
                  </a:lnTo>
                  <a:lnTo>
                    <a:pt x="2157" y="1123"/>
                  </a:lnTo>
                  <a:lnTo>
                    <a:pt x="2169" y="1123"/>
                  </a:lnTo>
                  <a:cubicBezTo>
                    <a:pt x="2340" y="1135"/>
                    <a:pt x="2510" y="1148"/>
                    <a:pt x="2681" y="1148"/>
                  </a:cubicBezTo>
                  <a:lnTo>
                    <a:pt x="3461" y="1148"/>
                  </a:lnTo>
                  <a:cubicBezTo>
                    <a:pt x="3522" y="1135"/>
                    <a:pt x="3571" y="1135"/>
                    <a:pt x="3632" y="1135"/>
                  </a:cubicBezTo>
                  <a:lnTo>
                    <a:pt x="3705" y="1135"/>
                  </a:lnTo>
                  <a:lnTo>
                    <a:pt x="3863" y="1123"/>
                  </a:lnTo>
                  <a:lnTo>
                    <a:pt x="3948" y="1123"/>
                  </a:lnTo>
                  <a:lnTo>
                    <a:pt x="4082" y="1111"/>
                  </a:lnTo>
                  <a:lnTo>
                    <a:pt x="4168" y="1111"/>
                  </a:lnTo>
                  <a:lnTo>
                    <a:pt x="4290" y="1087"/>
                  </a:lnTo>
                  <a:lnTo>
                    <a:pt x="4375" y="1075"/>
                  </a:lnTo>
                  <a:lnTo>
                    <a:pt x="4485" y="1062"/>
                  </a:lnTo>
                  <a:lnTo>
                    <a:pt x="4558" y="1050"/>
                  </a:lnTo>
                  <a:lnTo>
                    <a:pt x="4667" y="1026"/>
                  </a:lnTo>
                  <a:lnTo>
                    <a:pt x="4740" y="1014"/>
                  </a:lnTo>
                  <a:lnTo>
                    <a:pt x="4838" y="989"/>
                  </a:lnTo>
                  <a:lnTo>
                    <a:pt x="4887" y="965"/>
                  </a:lnTo>
                  <a:lnTo>
                    <a:pt x="4972" y="940"/>
                  </a:lnTo>
                  <a:lnTo>
                    <a:pt x="5033" y="928"/>
                  </a:lnTo>
                  <a:cubicBezTo>
                    <a:pt x="5057" y="916"/>
                    <a:pt x="5082" y="904"/>
                    <a:pt x="5106" y="904"/>
                  </a:cubicBezTo>
                  <a:lnTo>
                    <a:pt x="5143" y="880"/>
                  </a:lnTo>
                  <a:lnTo>
                    <a:pt x="5203" y="855"/>
                  </a:lnTo>
                  <a:lnTo>
                    <a:pt x="5240" y="831"/>
                  </a:lnTo>
                  <a:lnTo>
                    <a:pt x="5289" y="794"/>
                  </a:lnTo>
                  <a:lnTo>
                    <a:pt x="5313" y="782"/>
                  </a:lnTo>
                  <a:lnTo>
                    <a:pt x="5350" y="745"/>
                  </a:lnTo>
                  <a:cubicBezTo>
                    <a:pt x="5350" y="733"/>
                    <a:pt x="5362" y="733"/>
                    <a:pt x="5362" y="721"/>
                  </a:cubicBezTo>
                  <a:cubicBezTo>
                    <a:pt x="5374" y="709"/>
                    <a:pt x="5374" y="697"/>
                    <a:pt x="5386" y="697"/>
                  </a:cubicBezTo>
                  <a:cubicBezTo>
                    <a:pt x="5386" y="685"/>
                    <a:pt x="5386" y="685"/>
                    <a:pt x="5386" y="685"/>
                  </a:cubicBezTo>
                  <a:cubicBezTo>
                    <a:pt x="5386" y="672"/>
                    <a:pt x="5386" y="660"/>
                    <a:pt x="5386" y="648"/>
                  </a:cubicBezTo>
                  <a:cubicBezTo>
                    <a:pt x="5386" y="526"/>
                    <a:pt x="5228" y="416"/>
                    <a:pt x="4960" y="319"/>
                  </a:cubicBezTo>
                  <a:cubicBezTo>
                    <a:pt x="4485" y="161"/>
                    <a:pt x="3656" y="27"/>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4574151" y="2509821"/>
              <a:ext cx="176372" cy="43121"/>
            </a:xfrm>
            <a:custGeom>
              <a:rect b="b" l="l" r="r" t="t"/>
              <a:pathLst>
                <a:path extrusionOk="0" h="1320" w="5399">
                  <a:moveTo>
                    <a:pt x="13" y="0"/>
                  </a:moveTo>
                  <a:lnTo>
                    <a:pt x="0" y="719"/>
                  </a:lnTo>
                  <a:cubicBezTo>
                    <a:pt x="0" y="756"/>
                    <a:pt x="0" y="780"/>
                    <a:pt x="13" y="804"/>
                  </a:cubicBezTo>
                  <a:cubicBezTo>
                    <a:pt x="25" y="817"/>
                    <a:pt x="37" y="841"/>
                    <a:pt x="49" y="853"/>
                  </a:cubicBezTo>
                  <a:cubicBezTo>
                    <a:pt x="74" y="878"/>
                    <a:pt x="86" y="890"/>
                    <a:pt x="110" y="902"/>
                  </a:cubicBezTo>
                  <a:lnTo>
                    <a:pt x="122" y="914"/>
                  </a:lnTo>
                  <a:lnTo>
                    <a:pt x="147" y="926"/>
                  </a:lnTo>
                  <a:lnTo>
                    <a:pt x="183" y="951"/>
                  </a:lnTo>
                  <a:lnTo>
                    <a:pt x="208" y="975"/>
                  </a:lnTo>
                  <a:cubicBezTo>
                    <a:pt x="244" y="987"/>
                    <a:pt x="281" y="999"/>
                    <a:pt x="317" y="1024"/>
                  </a:cubicBezTo>
                  <a:lnTo>
                    <a:pt x="330" y="1024"/>
                  </a:lnTo>
                  <a:lnTo>
                    <a:pt x="439" y="1060"/>
                  </a:lnTo>
                  <a:lnTo>
                    <a:pt x="476" y="1072"/>
                  </a:lnTo>
                  <a:lnTo>
                    <a:pt x="573" y="1097"/>
                  </a:lnTo>
                  <a:lnTo>
                    <a:pt x="622" y="1121"/>
                  </a:lnTo>
                  <a:lnTo>
                    <a:pt x="744" y="1146"/>
                  </a:lnTo>
                  <a:lnTo>
                    <a:pt x="793" y="1158"/>
                  </a:lnTo>
                  <a:cubicBezTo>
                    <a:pt x="841" y="1170"/>
                    <a:pt x="902" y="1182"/>
                    <a:pt x="963" y="1194"/>
                  </a:cubicBezTo>
                  <a:lnTo>
                    <a:pt x="1000" y="1207"/>
                  </a:lnTo>
                  <a:lnTo>
                    <a:pt x="1146" y="1231"/>
                  </a:lnTo>
                  <a:lnTo>
                    <a:pt x="1219" y="1243"/>
                  </a:lnTo>
                  <a:lnTo>
                    <a:pt x="1353" y="1267"/>
                  </a:lnTo>
                  <a:lnTo>
                    <a:pt x="1414" y="1255"/>
                  </a:lnTo>
                  <a:cubicBezTo>
                    <a:pt x="1475" y="1255"/>
                    <a:pt x="1536" y="1267"/>
                    <a:pt x="1597" y="1280"/>
                  </a:cubicBezTo>
                  <a:lnTo>
                    <a:pt x="1633" y="1280"/>
                  </a:lnTo>
                  <a:lnTo>
                    <a:pt x="1853" y="1292"/>
                  </a:lnTo>
                  <a:lnTo>
                    <a:pt x="1926" y="1292"/>
                  </a:lnTo>
                  <a:lnTo>
                    <a:pt x="2096" y="1316"/>
                  </a:lnTo>
                  <a:lnTo>
                    <a:pt x="2669" y="1316"/>
                  </a:lnTo>
                  <a:cubicBezTo>
                    <a:pt x="2773" y="1319"/>
                    <a:pt x="2875" y="1320"/>
                    <a:pt x="2976" y="1320"/>
                  </a:cubicBezTo>
                  <a:cubicBezTo>
                    <a:pt x="4320" y="1320"/>
                    <a:pt x="5374" y="1098"/>
                    <a:pt x="5374" y="792"/>
                  </a:cubicBezTo>
                  <a:lnTo>
                    <a:pt x="5399" y="73"/>
                  </a:lnTo>
                  <a:lnTo>
                    <a:pt x="5399" y="73"/>
                  </a:lnTo>
                  <a:cubicBezTo>
                    <a:pt x="5387" y="369"/>
                    <a:pt x="4336" y="601"/>
                    <a:pt x="2988" y="601"/>
                  </a:cubicBezTo>
                  <a:cubicBezTo>
                    <a:pt x="2891" y="601"/>
                    <a:pt x="2793" y="600"/>
                    <a:pt x="2694" y="597"/>
                  </a:cubicBezTo>
                  <a:lnTo>
                    <a:pt x="2365" y="597"/>
                  </a:lnTo>
                  <a:lnTo>
                    <a:pt x="2194" y="585"/>
                  </a:lnTo>
                  <a:lnTo>
                    <a:pt x="2109" y="585"/>
                  </a:lnTo>
                  <a:cubicBezTo>
                    <a:pt x="2048" y="585"/>
                    <a:pt x="1999" y="573"/>
                    <a:pt x="1938" y="573"/>
                  </a:cubicBezTo>
                  <a:lnTo>
                    <a:pt x="1877" y="573"/>
                  </a:lnTo>
                  <a:lnTo>
                    <a:pt x="1646" y="548"/>
                  </a:lnTo>
                  <a:lnTo>
                    <a:pt x="1609" y="548"/>
                  </a:lnTo>
                  <a:lnTo>
                    <a:pt x="1438" y="536"/>
                  </a:lnTo>
                  <a:lnTo>
                    <a:pt x="1365" y="524"/>
                  </a:lnTo>
                  <a:lnTo>
                    <a:pt x="1231" y="500"/>
                  </a:lnTo>
                  <a:lnTo>
                    <a:pt x="1158" y="488"/>
                  </a:lnTo>
                  <a:lnTo>
                    <a:pt x="1012" y="463"/>
                  </a:lnTo>
                  <a:lnTo>
                    <a:pt x="975" y="451"/>
                  </a:lnTo>
                  <a:cubicBezTo>
                    <a:pt x="914" y="439"/>
                    <a:pt x="854" y="427"/>
                    <a:pt x="805" y="414"/>
                  </a:cubicBezTo>
                  <a:lnTo>
                    <a:pt x="756" y="402"/>
                  </a:lnTo>
                  <a:lnTo>
                    <a:pt x="646" y="378"/>
                  </a:lnTo>
                  <a:lnTo>
                    <a:pt x="585" y="366"/>
                  </a:lnTo>
                  <a:lnTo>
                    <a:pt x="488" y="329"/>
                  </a:lnTo>
                  <a:lnTo>
                    <a:pt x="451" y="317"/>
                  </a:lnTo>
                  <a:cubicBezTo>
                    <a:pt x="415" y="305"/>
                    <a:pt x="378" y="293"/>
                    <a:pt x="342" y="280"/>
                  </a:cubicBezTo>
                  <a:lnTo>
                    <a:pt x="330" y="280"/>
                  </a:lnTo>
                  <a:cubicBezTo>
                    <a:pt x="293" y="256"/>
                    <a:pt x="256" y="244"/>
                    <a:pt x="220" y="232"/>
                  </a:cubicBezTo>
                  <a:lnTo>
                    <a:pt x="195" y="219"/>
                  </a:lnTo>
                  <a:cubicBezTo>
                    <a:pt x="183" y="207"/>
                    <a:pt x="159" y="195"/>
                    <a:pt x="135" y="171"/>
                  </a:cubicBezTo>
                  <a:lnTo>
                    <a:pt x="122" y="159"/>
                  </a:lnTo>
                  <a:cubicBezTo>
                    <a:pt x="98" y="146"/>
                    <a:pt x="86" y="134"/>
                    <a:pt x="61" y="110"/>
                  </a:cubicBezTo>
                  <a:cubicBezTo>
                    <a:pt x="49" y="98"/>
                    <a:pt x="37" y="73"/>
                    <a:pt x="25" y="61"/>
                  </a:cubicBezTo>
                  <a:cubicBezTo>
                    <a:pt x="13" y="37"/>
                    <a:pt x="13" y="24"/>
                    <a:pt x="13"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4574935" y="2492637"/>
              <a:ext cx="176012" cy="37502"/>
            </a:xfrm>
            <a:custGeom>
              <a:rect b="b" l="l" r="r" t="t"/>
              <a:pathLst>
                <a:path extrusionOk="0" h="1148" w="5388">
                  <a:moveTo>
                    <a:pt x="2492" y="0"/>
                  </a:moveTo>
                  <a:cubicBezTo>
                    <a:pt x="1104" y="0"/>
                    <a:pt x="1" y="225"/>
                    <a:pt x="1" y="526"/>
                  </a:cubicBezTo>
                  <a:cubicBezTo>
                    <a:pt x="1" y="538"/>
                    <a:pt x="1" y="550"/>
                    <a:pt x="1" y="563"/>
                  </a:cubicBezTo>
                  <a:lnTo>
                    <a:pt x="1" y="575"/>
                  </a:lnTo>
                  <a:cubicBezTo>
                    <a:pt x="1" y="587"/>
                    <a:pt x="13" y="599"/>
                    <a:pt x="25" y="599"/>
                  </a:cubicBezTo>
                  <a:lnTo>
                    <a:pt x="37" y="624"/>
                  </a:lnTo>
                  <a:cubicBezTo>
                    <a:pt x="37" y="636"/>
                    <a:pt x="50" y="648"/>
                    <a:pt x="62" y="660"/>
                  </a:cubicBezTo>
                  <a:lnTo>
                    <a:pt x="86" y="685"/>
                  </a:lnTo>
                  <a:cubicBezTo>
                    <a:pt x="111" y="697"/>
                    <a:pt x="123" y="709"/>
                    <a:pt x="135" y="721"/>
                  </a:cubicBezTo>
                  <a:lnTo>
                    <a:pt x="159" y="733"/>
                  </a:lnTo>
                  <a:cubicBezTo>
                    <a:pt x="184" y="745"/>
                    <a:pt x="208" y="758"/>
                    <a:pt x="232" y="770"/>
                  </a:cubicBezTo>
                  <a:lnTo>
                    <a:pt x="269" y="782"/>
                  </a:lnTo>
                  <a:cubicBezTo>
                    <a:pt x="293" y="794"/>
                    <a:pt x="318" y="806"/>
                    <a:pt x="354" y="819"/>
                  </a:cubicBezTo>
                  <a:lnTo>
                    <a:pt x="391" y="831"/>
                  </a:lnTo>
                  <a:cubicBezTo>
                    <a:pt x="415" y="843"/>
                    <a:pt x="452" y="855"/>
                    <a:pt x="488" y="867"/>
                  </a:cubicBezTo>
                  <a:lnTo>
                    <a:pt x="525" y="880"/>
                  </a:lnTo>
                  <a:lnTo>
                    <a:pt x="635" y="916"/>
                  </a:lnTo>
                  <a:lnTo>
                    <a:pt x="683" y="928"/>
                  </a:lnTo>
                  <a:lnTo>
                    <a:pt x="817" y="965"/>
                  </a:lnTo>
                  <a:lnTo>
                    <a:pt x="866" y="977"/>
                  </a:lnTo>
                  <a:lnTo>
                    <a:pt x="1000" y="1001"/>
                  </a:lnTo>
                  <a:lnTo>
                    <a:pt x="1061" y="1014"/>
                  </a:lnTo>
                  <a:lnTo>
                    <a:pt x="1207" y="1038"/>
                  </a:lnTo>
                  <a:lnTo>
                    <a:pt x="1268" y="1050"/>
                  </a:lnTo>
                  <a:lnTo>
                    <a:pt x="1427" y="1062"/>
                  </a:lnTo>
                  <a:lnTo>
                    <a:pt x="1488" y="1074"/>
                  </a:lnTo>
                  <a:lnTo>
                    <a:pt x="1646" y="1099"/>
                  </a:lnTo>
                  <a:lnTo>
                    <a:pt x="1719" y="1099"/>
                  </a:lnTo>
                  <a:lnTo>
                    <a:pt x="1890" y="1111"/>
                  </a:lnTo>
                  <a:lnTo>
                    <a:pt x="1951" y="1111"/>
                  </a:lnTo>
                  <a:lnTo>
                    <a:pt x="2146" y="1123"/>
                  </a:lnTo>
                  <a:lnTo>
                    <a:pt x="2170" y="1123"/>
                  </a:lnTo>
                  <a:cubicBezTo>
                    <a:pt x="2328" y="1135"/>
                    <a:pt x="2511" y="1148"/>
                    <a:pt x="2670" y="1148"/>
                  </a:cubicBezTo>
                  <a:lnTo>
                    <a:pt x="3462" y="1148"/>
                  </a:lnTo>
                  <a:lnTo>
                    <a:pt x="3632" y="1135"/>
                  </a:lnTo>
                  <a:lnTo>
                    <a:pt x="3705" y="1135"/>
                  </a:lnTo>
                  <a:lnTo>
                    <a:pt x="3864" y="1123"/>
                  </a:lnTo>
                  <a:lnTo>
                    <a:pt x="3949" y="1123"/>
                  </a:lnTo>
                  <a:lnTo>
                    <a:pt x="4083" y="1111"/>
                  </a:lnTo>
                  <a:cubicBezTo>
                    <a:pt x="4108" y="1099"/>
                    <a:pt x="4144" y="1099"/>
                    <a:pt x="4168" y="1099"/>
                  </a:cubicBezTo>
                  <a:lnTo>
                    <a:pt x="4290" y="1087"/>
                  </a:lnTo>
                  <a:lnTo>
                    <a:pt x="4376" y="1074"/>
                  </a:lnTo>
                  <a:lnTo>
                    <a:pt x="4485" y="1062"/>
                  </a:lnTo>
                  <a:lnTo>
                    <a:pt x="4558" y="1050"/>
                  </a:lnTo>
                  <a:lnTo>
                    <a:pt x="4668" y="1026"/>
                  </a:lnTo>
                  <a:lnTo>
                    <a:pt x="4729" y="1014"/>
                  </a:lnTo>
                  <a:lnTo>
                    <a:pt x="4826" y="989"/>
                  </a:lnTo>
                  <a:lnTo>
                    <a:pt x="4887" y="965"/>
                  </a:lnTo>
                  <a:lnTo>
                    <a:pt x="4973" y="940"/>
                  </a:lnTo>
                  <a:lnTo>
                    <a:pt x="5034" y="928"/>
                  </a:lnTo>
                  <a:lnTo>
                    <a:pt x="5107" y="904"/>
                  </a:lnTo>
                  <a:lnTo>
                    <a:pt x="5143" y="880"/>
                  </a:lnTo>
                  <a:lnTo>
                    <a:pt x="5204" y="855"/>
                  </a:lnTo>
                  <a:lnTo>
                    <a:pt x="5241" y="831"/>
                  </a:lnTo>
                  <a:lnTo>
                    <a:pt x="5290" y="794"/>
                  </a:lnTo>
                  <a:lnTo>
                    <a:pt x="5314" y="782"/>
                  </a:lnTo>
                  <a:cubicBezTo>
                    <a:pt x="5326" y="770"/>
                    <a:pt x="5338" y="758"/>
                    <a:pt x="5350" y="745"/>
                  </a:cubicBezTo>
                  <a:lnTo>
                    <a:pt x="5363" y="721"/>
                  </a:lnTo>
                  <a:cubicBezTo>
                    <a:pt x="5375" y="709"/>
                    <a:pt x="5375" y="697"/>
                    <a:pt x="5387" y="685"/>
                  </a:cubicBezTo>
                  <a:cubicBezTo>
                    <a:pt x="5387" y="672"/>
                    <a:pt x="5387" y="660"/>
                    <a:pt x="5387" y="648"/>
                  </a:cubicBezTo>
                  <a:cubicBezTo>
                    <a:pt x="5387" y="526"/>
                    <a:pt x="5229" y="416"/>
                    <a:pt x="4961" y="319"/>
                  </a:cubicBezTo>
                  <a:cubicBezTo>
                    <a:pt x="4485" y="161"/>
                    <a:pt x="3657" y="26"/>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4574543" y="2482346"/>
              <a:ext cx="175980" cy="43154"/>
            </a:xfrm>
            <a:custGeom>
              <a:rect b="b" l="l" r="r" t="t"/>
              <a:pathLst>
                <a:path extrusionOk="0" h="1321" w="5387">
                  <a:moveTo>
                    <a:pt x="5387" y="73"/>
                  </a:moveTo>
                  <a:lnTo>
                    <a:pt x="5387" y="78"/>
                  </a:lnTo>
                  <a:lnTo>
                    <a:pt x="5387" y="78"/>
                  </a:lnTo>
                  <a:cubicBezTo>
                    <a:pt x="5387" y="76"/>
                    <a:pt x="5387" y="75"/>
                    <a:pt x="5387" y="73"/>
                  </a:cubicBezTo>
                  <a:close/>
                  <a:moveTo>
                    <a:pt x="13" y="0"/>
                  </a:moveTo>
                  <a:lnTo>
                    <a:pt x="1" y="719"/>
                  </a:lnTo>
                  <a:cubicBezTo>
                    <a:pt x="1" y="744"/>
                    <a:pt x="1" y="768"/>
                    <a:pt x="13" y="780"/>
                  </a:cubicBezTo>
                  <a:cubicBezTo>
                    <a:pt x="13" y="805"/>
                    <a:pt x="25" y="817"/>
                    <a:pt x="49" y="841"/>
                  </a:cubicBezTo>
                  <a:cubicBezTo>
                    <a:pt x="62" y="853"/>
                    <a:pt x="86" y="865"/>
                    <a:pt x="98" y="890"/>
                  </a:cubicBezTo>
                  <a:lnTo>
                    <a:pt x="123" y="902"/>
                  </a:lnTo>
                  <a:lnTo>
                    <a:pt x="135" y="914"/>
                  </a:lnTo>
                  <a:lnTo>
                    <a:pt x="183" y="939"/>
                  </a:lnTo>
                  <a:lnTo>
                    <a:pt x="208" y="951"/>
                  </a:lnTo>
                  <a:lnTo>
                    <a:pt x="305" y="1000"/>
                  </a:lnTo>
                  <a:lnTo>
                    <a:pt x="330" y="1012"/>
                  </a:lnTo>
                  <a:lnTo>
                    <a:pt x="427" y="1048"/>
                  </a:lnTo>
                  <a:lnTo>
                    <a:pt x="476" y="1060"/>
                  </a:lnTo>
                  <a:lnTo>
                    <a:pt x="573" y="1097"/>
                  </a:lnTo>
                  <a:lnTo>
                    <a:pt x="622" y="1109"/>
                  </a:lnTo>
                  <a:lnTo>
                    <a:pt x="744" y="1134"/>
                  </a:lnTo>
                  <a:lnTo>
                    <a:pt x="781" y="1146"/>
                  </a:lnTo>
                  <a:cubicBezTo>
                    <a:pt x="842" y="1158"/>
                    <a:pt x="890" y="1170"/>
                    <a:pt x="951" y="1182"/>
                  </a:cubicBezTo>
                  <a:lnTo>
                    <a:pt x="1000" y="1182"/>
                  </a:lnTo>
                  <a:lnTo>
                    <a:pt x="1146" y="1207"/>
                  </a:lnTo>
                  <a:lnTo>
                    <a:pt x="1207" y="1219"/>
                  </a:lnTo>
                  <a:lnTo>
                    <a:pt x="1353" y="1243"/>
                  </a:lnTo>
                  <a:lnTo>
                    <a:pt x="1414" y="1255"/>
                  </a:lnTo>
                  <a:lnTo>
                    <a:pt x="1597" y="1280"/>
                  </a:lnTo>
                  <a:lnTo>
                    <a:pt x="1634" y="1280"/>
                  </a:lnTo>
                  <a:lnTo>
                    <a:pt x="1853" y="1304"/>
                  </a:lnTo>
                  <a:lnTo>
                    <a:pt x="1926" y="1304"/>
                  </a:lnTo>
                  <a:lnTo>
                    <a:pt x="2097" y="1316"/>
                  </a:lnTo>
                  <a:lnTo>
                    <a:pt x="2669" y="1316"/>
                  </a:lnTo>
                  <a:cubicBezTo>
                    <a:pt x="2773" y="1319"/>
                    <a:pt x="2875" y="1320"/>
                    <a:pt x="2976" y="1320"/>
                  </a:cubicBezTo>
                  <a:cubicBezTo>
                    <a:pt x="4319" y="1320"/>
                    <a:pt x="5363" y="1098"/>
                    <a:pt x="5375" y="792"/>
                  </a:cubicBezTo>
                  <a:lnTo>
                    <a:pt x="5387" y="78"/>
                  </a:lnTo>
                  <a:lnTo>
                    <a:pt x="5387" y="78"/>
                  </a:lnTo>
                  <a:cubicBezTo>
                    <a:pt x="5377" y="371"/>
                    <a:pt x="4319" y="601"/>
                    <a:pt x="2976" y="601"/>
                  </a:cubicBezTo>
                  <a:cubicBezTo>
                    <a:pt x="2879" y="601"/>
                    <a:pt x="2781" y="600"/>
                    <a:pt x="2682" y="597"/>
                  </a:cubicBezTo>
                  <a:lnTo>
                    <a:pt x="2365" y="597"/>
                  </a:lnTo>
                  <a:cubicBezTo>
                    <a:pt x="2304" y="585"/>
                    <a:pt x="2243" y="585"/>
                    <a:pt x="2182" y="585"/>
                  </a:cubicBezTo>
                  <a:lnTo>
                    <a:pt x="2109" y="585"/>
                  </a:lnTo>
                  <a:lnTo>
                    <a:pt x="1938" y="573"/>
                  </a:lnTo>
                  <a:lnTo>
                    <a:pt x="1865" y="573"/>
                  </a:lnTo>
                  <a:lnTo>
                    <a:pt x="1646" y="549"/>
                  </a:lnTo>
                  <a:lnTo>
                    <a:pt x="1609" y="549"/>
                  </a:lnTo>
                  <a:cubicBezTo>
                    <a:pt x="1548" y="549"/>
                    <a:pt x="1487" y="536"/>
                    <a:pt x="1426" y="524"/>
                  </a:cubicBezTo>
                  <a:lnTo>
                    <a:pt x="1365" y="524"/>
                  </a:lnTo>
                  <a:lnTo>
                    <a:pt x="1219" y="500"/>
                  </a:lnTo>
                  <a:lnTo>
                    <a:pt x="1158" y="488"/>
                  </a:lnTo>
                  <a:lnTo>
                    <a:pt x="1012" y="463"/>
                  </a:lnTo>
                  <a:lnTo>
                    <a:pt x="963" y="463"/>
                  </a:lnTo>
                  <a:cubicBezTo>
                    <a:pt x="915" y="451"/>
                    <a:pt x="854" y="439"/>
                    <a:pt x="793" y="427"/>
                  </a:cubicBezTo>
                  <a:lnTo>
                    <a:pt x="756" y="415"/>
                  </a:lnTo>
                  <a:lnTo>
                    <a:pt x="634" y="378"/>
                  </a:lnTo>
                  <a:lnTo>
                    <a:pt x="586" y="366"/>
                  </a:lnTo>
                  <a:lnTo>
                    <a:pt x="488" y="341"/>
                  </a:lnTo>
                  <a:lnTo>
                    <a:pt x="452" y="317"/>
                  </a:lnTo>
                  <a:lnTo>
                    <a:pt x="342" y="281"/>
                  </a:lnTo>
                  <a:lnTo>
                    <a:pt x="330" y="281"/>
                  </a:lnTo>
                  <a:lnTo>
                    <a:pt x="220" y="232"/>
                  </a:lnTo>
                  <a:lnTo>
                    <a:pt x="196" y="220"/>
                  </a:lnTo>
                  <a:lnTo>
                    <a:pt x="135" y="171"/>
                  </a:lnTo>
                  <a:lnTo>
                    <a:pt x="123" y="159"/>
                  </a:lnTo>
                  <a:cubicBezTo>
                    <a:pt x="98" y="147"/>
                    <a:pt x="74" y="134"/>
                    <a:pt x="62" y="110"/>
                  </a:cubicBezTo>
                  <a:cubicBezTo>
                    <a:pt x="49" y="98"/>
                    <a:pt x="37" y="73"/>
                    <a:pt x="25" y="61"/>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4574935" y="2465163"/>
              <a:ext cx="176012" cy="37502"/>
            </a:xfrm>
            <a:custGeom>
              <a:rect b="b" l="l" r="r" t="t"/>
              <a:pathLst>
                <a:path extrusionOk="0" h="1148" w="5388">
                  <a:moveTo>
                    <a:pt x="2494" y="1"/>
                  </a:moveTo>
                  <a:cubicBezTo>
                    <a:pt x="1117" y="1"/>
                    <a:pt x="13" y="225"/>
                    <a:pt x="13" y="526"/>
                  </a:cubicBezTo>
                  <a:cubicBezTo>
                    <a:pt x="1" y="538"/>
                    <a:pt x="1" y="551"/>
                    <a:pt x="13" y="563"/>
                  </a:cubicBezTo>
                  <a:lnTo>
                    <a:pt x="13" y="575"/>
                  </a:lnTo>
                  <a:cubicBezTo>
                    <a:pt x="13" y="575"/>
                    <a:pt x="13" y="587"/>
                    <a:pt x="25" y="599"/>
                  </a:cubicBezTo>
                  <a:lnTo>
                    <a:pt x="37" y="612"/>
                  </a:lnTo>
                  <a:cubicBezTo>
                    <a:pt x="37" y="636"/>
                    <a:pt x="50" y="648"/>
                    <a:pt x="62" y="648"/>
                  </a:cubicBezTo>
                  <a:lnTo>
                    <a:pt x="86" y="673"/>
                  </a:lnTo>
                  <a:lnTo>
                    <a:pt x="135" y="709"/>
                  </a:lnTo>
                  <a:lnTo>
                    <a:pt x="159" y="721"/>
                  </a:lnTo>
                  <a:cubicBezTo>
                    <a:pt x="184" y="733"/>
                    <a:pt x="208" y="746"/>
                    <a:pt x="232" y="758"/>
                  </a:cubicBezTo>
                  <a:lnTo>
                    <a:pt x="269" y="782"/>
                  </a:lnTo>
                  <a:cubicBezTo>
                    <a:pt x="293" y="794"/>
                    <a:pt x="318" y="807"/>
                    <a:pt x="354" y="819"/>
                  </a:cubicBezTo>
                  <a:lnTo>
                    <a:pt x="391" y="831"/>
                  </a:lnTo>
                  <a:lnTo>
                    <a:pt x="488" y="867"/>
                  </a:lnTo>
                  <a:lnTo>
                    <a:pt x="525" y="880"/>
                  </a:lnTo>
                  <a:cubicBezTo>
                    <a:pt x="561" y="892"/>
                    <a:pt x="598" y="904"/>
                    <a:pt x="635" y="904"/>
                  </a:cubicBezTo>
                  <a:lnTo>
                    <a:pt x="683" y="928"/>
                  </a:lnTo>
                  <a:lnTo>
                    <a:pt x="817" y="953"/>
                  </a:lnTo>
                  <a:lnTo>
                    <a:pt x="866" y="965"/>
                  </a:lnTo>
                  <a:lnTo>
                    <a:pt x="1000" y="989"/>
                  </a:lnTo>
                  <a:lnTo>
                    <a:pt x="1061" y="1002"/>
                  </a:lnTo>
                  <a:lnTo>
                    <a:pt x="1207" y="1026"/>
                  </a:lnTo>
                  <a:lnTo>
                    <a:pt x="1268" y="1038"/>
                  </a:lnTo>
                  <a:lnTo>
                    <a:pt x="1427" y="1062"/>
                  </a:lnTo>
                  <a:lnTo>
                    <a:pt x="1488" y="1075"/>
                  </a:lnTo>
                  <a:lnTo>
                    <a:pt x="1646" y="1087"/>
                  </a:lnTo>
                  <a:lnTo>
                    <a:pt x="1719" y="1087"/>
                  </a:lnTo>
                  <a:cubicBezTo>
                    <a:pt x="1768" y="1099"/>
                    <a:pt x="1829" y="1111"/>
                    <a:pt x="1890" y="1111"/>
                  </a:cubicBezTo>
                  <a:lnTo>
                    <a:pt x="1951" y="1111"/>
                  </a:lnTo>
                  <a:cubicBezTo>
                    <a:pt x="2012" y="1111"/>
                    <a:pt x="2085" y="1123"/>
                    <a:pt x="2146" y="1123"/>
                  </a:cubicBezTo>
                  <a:lnTo>
                    <a:pt x="2170" y="1123"/>
                  </a:lnTo>
                  <a:cubicBezTo>
                    <a:pt x="2328" y="1136"/>
                    <a:pt x="2511" y="1148"/>
                    <a:pt x="2670" y="1148"/>
                  </a:cubicBezTo>
                  <a:lnTo>
                    <a:pt x="3449" y="1148"/>
                  </a:lnTo>
                  <a:lnTo>
                    <a:pt x="3620" y="1136"/>
                  </a:lnTo>
                  <a:lnTo>
                    <a:pt x="3693" y="1136"/>
                  </a:lnTo>
                  <a:lnTo>
                    <a:pt x="3852" y="1123"/>
                  </a:lnTo>
                  <a:lnTo>
                    <a:pt x="3937" y="1123"/>
                  </a:lnTo>
                  <a:lnTo>
                    <a:pt x="4071" y="1111"/>
                  </a:lnTo>
                  <a:lnTo>
                    <a:pt x="4168" y="1099"/>
                  </a:lnTo>
                  <a:lnTo>
                    <a:pt x="4302" y="1087"/>
                  </a:lnTo>
                  <a:lnTo>
                    <a:pt x="4376" y="1075"/>
                  </a:lnTo>
                  <a:lnTo>
                    <a:pt x="4497" y="1062"/>
                  </a:lnTo>
                  <a:lnTo>
                    <a:pt x="4571" y="1050"/>
                  </a:lnTo>
                  <a:lnTo>
                    <a:pt x="4680" y="1026"/>
                  </a:lnTo>
                  <a:lnTo>
                    <a:pt x="4741" y="1014"/>
                  </a:lnTo>
                  <a:lnTo>
                    <a:pt x="4839" y="989"/>
                  </a:lnTo>
                  <a:lnTo>
                    <a:pt x="4900" y="965"/>
                  </a:lnTo>
                  <a:cubicBezTo>
                    <a:pt x="4924" y="965"/>
                    <a:pt x="4961" y="953"/>
                    <a:pt x="4985" y="941"/>
                  </a:cubicBezTo>
                  <a:lnTo>
                    <a:pt x="5034" y="928"/>
                  </a:lnTo>
                  <a:lnTo>
                    <a:pt x="5107" y="904"/>
                  </a:lnTo>
                  <a:lnTo>
                    <a:pt x="5156" y="880"/>
                  </a:lnTo>
                  <a:lnTo>
                    <a:pt x="5216" y="855"/>
                  </a:lnTo>
                  <a:lnTo>
                    <a:pt x="5253" y="831"/>
                  </a:lnTo>
                  <a:lnTo>
                    <a:pt x="5302" y="794"/>
                  </a:lnTo>
                  <a:lnTo>
                    <a:pt x="5326" y="782"/>
                  </a:lnTo>
                  <a:cubicBezTo>
                    <a:pt x="5338" y="770"/>
                    <a:pt x="5350" y="758"/>
                    <a:pt x="5350" y="746"/>
                  </a:cubicBezTo>
                  <a:lnTo>
                    <a:pt x="5375" y="721"/>
                  </a:lnTo>
                  <a:cubicBezTo>
                    <a:pt x="5375" y="709"/>
                    <a:pt x="5387" y="697"/>
                    <a:pt x="5387" y="685"/>
                  </a:cubicBezTo>
                  <a:cubicBezTo>
                    <a:pt x="5387" y="673"/>
                    <a:pt x="5387" y="660"/>
                    <a:pt x="5387" y="648"/>
                  </a:cubicBezTo>
                  <a:cubicBezTo>
                    <a:pt x="5387" y="526"/>
                    <a:pt x="5241" y="417"/>
                    <a:pt x="4973" y="319"/>
                  </a:cubicBezTo>
                  <a:cubicBezTo>
                    <a:pt x="4497" y="161"/>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4575752" y="2454872"/>
              <a:ext cx="176764" cy="43480"/>
            </a:xfrm>
            <a:custGeom>
              <a:rect b="b" l="l" r="r" t="t"/>
              <a:pathLst>
                <a:path extrusionOk="0" h="1331" w="5411">
                  <a:moveTo>
                    <a:pt x="12" y="0"/>
                  </a:moveTo>
                  <a:lnTo>
                    <a:pt x="0" y="719"/>
                  </a:lnTo>
                  <a:cubicBezTo>
                    <a:pt x="0" y="744"/>
                    <a:pt x="12" y="768"/>
                    <a:pt x="12" y="793"/>
                  </a:cubicBezTo>
                  <a:cubicBezTo>
                    <a:pt x="25" y="817"/>
                    <a:pt x="37" y="829"/>
                    <a:pt x="49" y="853"/>
                  </a:cubicBezTo>
                  <a:cubicBezTo>
                    <a:pt x="73" y="866"/>
                    <a:pt x="98" y="890"/>
                    <a:pt x="110" y="902"/>
                  </a:cubicBezTo>
                  <a:lnTo>
                    <a:pt x="134" y="914"/>
                  </a:lnTo>
                  <a:lnTo>
                    <a:pt x="146" y="927"/>
                  </a:lnTo>
                  <a:lnTo>
                    <a:pt x="195" y="951"/>
                  </a:lnTo>
                  <a:lnTo>
                    <a:pt x="220" y="963"/>
                  </a:lnTo>
                  <a:cubicBezTo>
                    <a:pt x="244" y="988"/>
                    <a:pt x="281" y="1000"/>
                    <a:pt x="317" y="1012"/>
                  </a:cubicBezTo>
                  <a:lnTo>
                    <a:pt x="341" y="1024"/>
                  </a:lnTo>
                  <a:lnTo>
                    <a:pt x="439" y="1061"/>
                  </a:lnTo>
                  <a:lnTo>
                    <a:pt x="488" y="1073"/>
                  </a:lnTo>
                  <a:lnTo>
                    <a:pt x="585" y="1109"/>
                  </a:lnTo>
                  <a:lnTo>
                    <a:pt x="634" y="1122"/>
                  </a:lnTo>
                  <a:lnTo>
                    <a:pt x="756" y="1158"/>
                  </a:lnTo>
                  <a:lnTo>
                    <a:pt x="792" y="1158"/>
                  </a:lnTo>
                  <a:cubicBezTo>
                    <a:pt x="841" y="1170"/>
                    <a:pt x="902" y="1182"/>
                    <a:pt x="963" y="1195"/>
                  </a:cubicBezTo>
                  <a:lnTo>
                    <a:pt x="1012" y="1195"/>
                  </a:lnTo>
                  <a:lnTo>
                    <a:pt x="1158" y="1231"/>
                  </a:lnTo>
                  <a:lnTo>
                    <a:pt x="1219" y="1243"/>
                  </a:lnTo>
                  <a:lnTo>
                    <a:pt x="1353" y="1256"/>
                  </a:lnTo>
                  <a:lnTo>
                    <a:pt x="1426" y="1268"/>
                  </a:lnTo>
                  <a:lnTo>
                    <a:pt x="1609" y="1280"/>
                  </a:lnTo>
                  <a:lnTo>
                    <a:pt x="1645" y="1280"/>
                  </a:lnTo>
                  <a:lnTo>
                    <a:pt x="1865" y="1292"/>
                  </a:lnTo>
                  <a:lnTo>
                    <a:pt x="1938" y="1292"/>
                  </a:lnTo>
                  <a:lnTo>
                    <a:pt x="2108" y="1317"/>
                  </a:lnTo>
                  <a:lnTo>
                    <a:pt x="2437" y="1317"/>
                  </a:lnTo>
                  <a:lnTo>
                    <a:pt x="2681" y="1329"/>
                  </a:lnTo>
                  <a:cubicBezTo>
                    <a:pt x="2753" y="1330"/>
                    <a:pt x="2824" y="1330"/>
                    <a:pt x="2895" y="1330"/>
                  </a:cubicBezTo>
                  <a:cubicBezTo>
                    <a:pt x="4283" y="1330"/>
                    <a:pt x="5386" y="1106"/>
                    <a:pt x="5386" y="805"/>
                  </a:cubicBezTo>
                  <a:lnTo>
                    <a:pt x="5411" y="86"/>
                  </a:lnTo>
                  <a:lnTo>
                    <a:pt x="5411" y="86"/>
                  </a:lnTo>
                  <a:cubicBezTo>
                    <a:pt x="5399" y="387"/>
                    <a:pt x="4306" y="612"/>
                    <a:pt x="2919" y="612"/>
                  </a:cubicBezTo>
                  <a:cubicBezTo>
                    <a:pt x="2849" y="612"/>
                    <a:pt x="2777" y="611"/>
                    <a:pt x="2706" y="610"/>
                  </a:cubicBezTo>
                  <a:lnTo>
                    <a:pt x="2450" y="598"/>
                  </a:lnTo>
                  <a:lnTo>
                    <a:pt x="2376" y="598"/>
                  </a:lnTo>
                  <a:cubicBezTo>
                    <a:pt x="2316" y="585"/>
                    <a:pt x="2255" y="585"/>
                    <a:pt x="2206" y="585"/>
                  </a:cubicBezTo>
                  <a:lnTo>
                    <a:pt x="2121" y="585"/>
                  </a:lnTo>
                  <a:lnTo>
                    <a:pt x="1950" y="573"/>
                  </a:lnTo>
                  <a:lnTo>
                    <a:pt x="1889" y="573"/>
                  </a:lnTo>
                  <a:lnTo>
                    <a:pt x="1658" y="549"/>
                  </a:lnTo>
                  <a:lnTo>
                    <a:pt x="1621" y="549"/>
                  </a:lnTo>
                  <a:cubicBezTo>
                    <a:pt x="1560" y="549"/>
                    <a:pt x="1499" y="537"/>
                    <a:pt x="1450" y="524"/>
                  </a:cubicBezTo>
                  <a:lnTo>
                    <a:pt x="1377" y="524"/>
                  </a:lnTo>
                  <a:lnTo>
                    <a:pt x="1243" y="500"/>
                  </a:lnTo>
                  <a:lnTo>
                    <a:pt x="1170" y="488"/>
                  </a:lnTo>
                  <a:lnTo>
                    <a:pt x="1024" y="464"/>
                  </a:lnTo>
                  <a:lnTo>
                    <a:pt x="975" y="464"/>
                  </a:lnTo>
                  <a:cubicBezTo>
                    <a:pt x="914" y="451"/>
                    <a:pt x="853" y="439"/>
                    <a:pt x="805" y="427"/>
                  </a:cubicBezTo>
                  <a:lnTo>
                    <a:pt x="768" y="415"/>
                  </a:lnTo>
                  <a:lnTo>
                    <a:pt x="646" y="378"/>
                  </a:lnTo>
                  <a:lnTo>
                    <a:pt x="597" y="366"/>
                  </a:lnTo>
                  <a:lnTo>
                    <a:pt x="500" y="342"/>
                  </a:lnTo>
                  <a:lnTo>
                    <a:pt x="451" y="317"/>
                  </a:lnTo>
                  <a:lnTo>
                    <a:pt x="354" y="281"/>
                  </a:lnTo>
                  <a:lnTo>
                    <a:pt x="329" y="281"/>
                  </a:lnTo>
                  <a:lnTo>
                    <a:pt x="232" y="232"/>
                  </a:lnTo>
                  <a:lnTo>
                    <a:pt x="207" y="208"/>
                  </a:lnTo>
                  <a:lnTo>
                    <a:pt x="146" y="171"/>
                  </a:lnTo>
                  <a:lnTo>
                    <a:pt x="122" y="159"/>
                  </a:lnTo>
                  <a:cubicBezTo>
                    <a:pt x="110" y="147"/>
                    <a:pt x="86" y="134"/>
                    <a:pt x="73" y="110"/>
                  </a:cubicBezTo>
                  <a:cubicBezTo>
                    <a:pt x="49" y="98"/>
                    <a:pt x="37" y="74"/>
                    <a:pt x="25" y="49"/>
                  </a:cubicBezTo>
                  <a:cubicBezTo>
                    <a:pt x="25" y="37"/>
                    <a:pt x="12" y="13"/>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4576536" y="2438015"/>
              <a:ext cx="175980" cy="37600"/>
            </a:xfrm>
            <a:custGeom>
              <a:rect b="b" l="l" r="r" t="t"/>
              <a:pathLst>
                <a:path extrusionOk="0" h="1151" w="5387">
                  <a:moveTo>
                    <a:pt x="2399" y="1"/>
                  </a:moveTo>
                  <a:cubicBezTo>
                    <a:pt x="1057" y="1"/>
                    <a:pt x="12" y="223"/>
                    <a:pt x="1" y="529"/>
                  </a:cubicBezTo>
                  <a:cubicBezTo>
                    <a:pt x="1" y="541"/>
                    <a:pt x="1" y="541"/>
                    <a:pt x="1" y="553"/>
                  </a:cubicBezTo>
                  <a:lnTo>
                    <a:pt x="1" y="565"/>
                  </a:lnTo>
                  <a:cubicBezTo>
                    <a:pt x="13" y="577"/>
                    <a:pt x="25" y="590"/>
                    <a:pt x="37" y="602"/>
                  </a:cubicBezTo>
                  <a:lnTo>
                    <a:pt x="49" y="626"/>
                  </a:lnTo>
                  <a:cubicBezTo>
                    <a:pt x="62" y="638"/>
                    <a:pt x="74" y="650"/>
                    <a:pt x="86" y="663"/>
                  </a:cubicBezTo>
                  <a:lnTo>
                    <a:pt x="110" y="675"/>
                  </a:lnTo>
                  <a:lnTo>
                    <a:pt x="159" y="711"/>
                  </a:lnTo>
                  <a:lnTo>
                    <a:pt x="183" y="736"/>
                  </a:lnTo>
                  <a:lnTo>
                    <a:pt x="257" y="772"/>
                  </a:lnTo>
                  <a:lnTo>
                    <a:pt x="293" y="785"/>
                  </a:lnTo>
                  <a:cubicBezTo>
                    <a:pt x="317" y="797"/>
                    <a:pt x="342" y="809"/>
                    <a:pt x="366" y="821"/>
                  </a:cubicBezTo>
                  <a:lnTo>
                    <a:pt x="415" y="833"/>
                  </a:lnTo>
                  <a:lnTo>
                    <a:pt x="500" y="870"/>
                  </a:lnTo>
                  <a:lnTo>
                    <a:pt x="549" y="882"/>
                  </a:lnTo>
                  <a:cubicBezTo>
                    <a:pt x="586" y="894"/>
                    <a:pt x="622" y="906"/>
                    <a:pt x="659" y="919"/>
                  </a:cubicBezTo>
                  <a:lnTo>
                    <a:pt x="707" y="931"/>
                  </a:lnTo>
                  <a:lnTo>
                    <a:pt x="829" y="955"/>
                  </a:lnTo>
                  <a:lnTo>
                    <a:pt x="890" y="967"/>
                  </a:lnTo>
                  <a:lnTo>
                    <a:pt x="1024" y="1004"/>
                  </a:lnTo>
                  <a:lnTo>
                    <a:pt x="1085" y="1004"/>
                  </a:lnTo>
                  <a:lnTo>
                    <a:pt x="1231" y="1040"/>
                  </a:lnTo>
                  <a:lnTo>
                    <a:pt x="1292" y="1040"/>
                  </a:lnTo>
                  <a:lnTo>
                    <a:pt x="1439" y="1065"/>
                  </a:lnTo>
                  <a:lnTo>
                    <a:pt x="1512" y="1065"/>
                  </a:lnTo>
                  <a:lnTo>
                    <a:pt x="1670" y="1089"/>
                  </a:lnTo>
                  <a:lnTo>
                    <a:pt x="1731" y="1089"/>
                  </a:lnTo>
                  <a:lnTo>
                    <a:pt x="1914" y="1114"/>
                  </a:lnTo>
                  <a:lnTo>
                    <a:pt x="1975" y="1114"/>
                  </a:lnTo>
                  <a:cubicBezTo>
                    <a:pt x="2036" y="1114"/>
                    <a:pt x="2097" y="1126"/>
                    <a:pt x="2170" y="1126"/>
                  </a:cubicBezTo>
                  <a:lnTo>
                    <a:pt x="2194" y="1126"/>
                  </a:lnTo>
                  <a:cubicBezTo>
                    <a:pt x="2352" y="1138"/>
                    <a:pt x="2523" y="1150"/>
                    <a:pt x="2694" y="1150"/>
                  </a:cubicBezTo>
                  <a:lnTo>
                    <a:pt x="3474" y="1150"/>
                  </a:lnTo>
                  <a:lnTo>
                    <a:pt x="3632" y="1138"/>
                  </a:lnTo>
                  <a:lnTo>
                    <a:pt x="3717" y="1138"/>
                  </a:lnTo>
                  <a:lnTo>
                    <a:pt x="3864" y="1126"/>
                  </a:lnTo>
                  <a:lnTo>
                    <a:pt x="3949" y="1126"/>
                  </a:lnTo>
                  <a:lnTo>
                    <a:pt x="4083" y="1114"/>
                  </a:lnTo>
                  <a:lnTo>
                    <a:pt x="4168" y="1101"/>
                  </a:lnTo>
                  <a:lnTo>
                    <a:pt x="4302" y="1089"/>
                  </a:lnTo>
                  <a:lnTo>
                    <a:pt x="4375" y="1077"/>
                  </a:lnTo>
                  <a:lnTo>
                    <a:pt x="4497" y="1053"/>
                  </a:lnTo>
                  <a:lnTo>
                    <a:pt x="4570" y="1040"/>
                  </a:lnTo>
                  <a:lnTo>
                    <a:pt x="4680" y="1016"/>
                  </a:lnTo>
                  <a:lnTo>
                    <a:pt x="4741" y="1004"/>
                  </a:lnTo>
                  <a:lnTo>
                    <a:pt x="4838" y="980"/>
                  </a:lnTo>
                  <a:lnTo>
                    <a:pt x="4899" y="967"/>
                  </a:lnTo>
                  <a:cubicBezTo>
                    <a:pt x="4924" y="955"/>
                    <a:pt x="4948" y="943"/>
                    <a:pt x="4985" y="943"/>
                  </a:cubicBezTo>
                  <a:lnTo>
                    <a:pt x="5033" y="919"/>
                  </a:lnTo>
                  <a:lnTo>
                    <a:pt x="5107" y="894"/>
                  </a:lnTo>
                  <a:lnTo>
                    <a:pt x="5155" y="870"/>
                  </a:lnTo>
                  <a:lnTo>
                    <a:pt x="5216" y="845"/>
                  </a:lnTo>
                  <a:lnTo>
                    <a:pt x="5253" y="821"/>
                  </a:lnTo>
                  <a:cubicBezTo>
                    <a:pt x="5265" y="821"/>
                    <a:pt x="5277" y="809"/>
                    <a:pt x="5289" y="797"/>
                  </a:cubicBezTo>
                  <a:lnTo>
                    <a:pt x="5326" y="772"/>
                  </a:lnTo>
                  <a:cubicBezTo>
                    <a:pt x="5338" y="760"/>
                    <a:pt x="5338" y="748"/>
                    <a:pt x="5350" y="748"/>
                  </a:cubicBezTo>
                  <a:cubicBezTo>
                    <a:pt x="5362" y="736"/>
                    <a:pt x="5362" y="724"/>
                    <a:pt x="5375" y="724"/>
                  </a:cubicBezTo>
                  <a:cubicBezTo>
                    <a:pt x="5375" y="711"/>
                    <a:pt x="5387" y="699"/>
                    <a:pt x="5387" y="687"/>
                  </a:cubicBezTo>
                  <a:cubicBezTo>
                    <a:pt x="5387" y="687"/>
                    <a:pt x="5387" y="675"/>
                    <a:pt x="5387" y="675"/>
                  </a:cubicBezTo>
                  <a:cubicBezTo>
                    <a:pt x="5387" y="663"/>
                    <a:pt x="5387" y="650"/>
                    <a:pt x="5387" y="638"/>
                  </a:cubicBezTo>
                  <a:cubicBezTo>
                    <a:pt x="5387" y="529"/>
                    <a:pt x="5241" y="419"/>
                    <a:pt x="4972" y="321"/>
                  </a:cubicBezTo>
                  <a:cubicBezTo>
                    <a:pt x="4497"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4577745" y="2427398"/>
              <a:ext cx="176372" cy="43154"/>
            </a:xfrm>
            <a:custGeom>
              <a:rect b="b" l="l" r="r" t="t"/>
              <a:pathLst>
                <a:path extrusionOk="0" h="1321" w="5399">
                  <a:moveTo>
                    <a:pt x="12" y="1"/>
                  </a:moveTo>
                  <a:lnTo>
                    <a:pt x="0" y="720"/>
                  </a:lnTo>
                  <a:cubicBezTo>
                    <a:pt x="0" y="744"/>
                    <a:pt x="0" y="768"/>
                    <a:pt x="12" y="793"/>
                  </a:cubicBezTo>
                  <a:cubicBezTo>
                    <a:pt x="25" y="817"/>
                    <a:pt x="37" y="829"/>
                    <a:pt x="49" y="841"/>
                  </a:cubicBezTo>
                  <a:cubicBezTo>
                    <a:pt x="73" y="866"/>
                    <a:pt x="85" y="878"/>
                    <a:pt x="110" y="890"/>
                  </a:cubicBezTo>
                  <a:lnTo>
                    <a:pt x="122" y="915"/>
                  </a:lnTo>
                  <a:lnTo>
                    <a:pt x="146" y="927"/>
                  </a:lnTo>
                  <a:lnTo>
                    <a:pt x="195" y="951"/>
                  </a:lnTo>
                  <a:lnTo>
                    <a:pt x="220" y="963"/>
                  </a:lnTo>
                  <a:cubicBezTo>
                    <a:pt x="244" y="975"/>
                    <a:pt x="280" y="1000"/>
                    <a:pt x="317" y="1012"/>
                  </a:cubicBezTo>
                  <a:lnTo>
                    <a:pt x="329" y="1012"/>
                  </a:lnTo>
                  <a:lnTo>
                    <a:pt x="439" y="1049"/>
                  </a:lnTo>
                  <a:lnTo>
                    <a:pt x="475" y="1061"/>
                  </a:lnTo>
                  <a:lnTo>
                    <a:pt x="573" y="1097"/>
                  </a:lnTo>
                  <a:lnTo>
                    <a:pt x="634" y="1110"/>
                  </a:lnTo>
                  <a:lnTo>
                    <a:pt x="744" y="1146"/>
                  </a:lnTo>
                  <a:lnTo>
                    <a:pt x="792" y="1146"/>
                  </a:lnTo>
                  <a:lnTo>
                    <a:pt x="963" y="1170"/>
                  </a:lnTo>
                  <a:lnTo>
                    <a:pt x="999" y="1170"/>
                  </a:lnTo>
                  <a:lnTo>
                    <a:pt x="1146" y="1207"/>
                  </a:lnTo>
                  <a:lnTo>
                    <a:pt x="1219" y="1207"/>
                  </a:lnTo>
                  <a:lnTo>
                    <a:pt x="1353" y="1231"/>
                  </a:lnTo>
                  <a:lnTo>
                    <a:pt x="1426" y="1244"/>
                  </a:lnTo>
                  <a:cubicBezTo>
                    <a:pt x="1487" y="1256"/>
                    <a:pt x="1548" y="1268"/>
                    <a:pt x="1609" y="1268"/>
                  </a:cubicBezTo>
                  <a:lnTo>
                    <a:pt x="1633" y="1268"/>
                  </a:lnTo>
                  <a:lnTo>
                    <a:pt x="1865" y="1292"/>
                  </a:lnTo>
                  <a:lnTo>
                    <a:pt x="1926" y="1292"/>
                  </a:lnTo>
                  <a:lnTo>
                    <a:pt x="2096" y="1305"/>
                  </a:lnTo>
                  <a:lnTo>
                    <a:pt x="2181" y="1305"/>
                  </a:lnTo>
                  <a:cubicBezTo>
                    <a:pt x="2242" y="1317"/>
                    <a:pt x="2291" y="1317"/>
                    <a:pt x="2352" y="1317"/>
                  </a:cubicBezTo>
                  <a:lnTo>
                    <a:pt x="2681" y="1317"/>
                  </a:lnTo>
                  <a:cubicBezTo>
                    <a:pt x="2785" y="1319"/>
                    <a:pt x="2887" y="1320"/>
                    <a:pt x="2988" y="1320"/>
                  </a:cubicBezTo>
                  <a:cubicBezTo>
                    <a:pt x="4332" y="1320"/>
                    <a:pt x="5386" y="1099"/>
                    <a:pt x="5386" y="793"/>
                  </a:cubicBezTo>
                  <a:lnTo>
                    <a:pt x="5399" y="74"/>
                  </a:lnTo>
                  <a:lnTo>
                    <a:pt x="5399" y="74"/>
                  </a:lnTo>
                  <a:cubicBezTo>
                    <a:pt x="5387" y="375"/>
                    <a:pt x="4294" y="599"/>
                    <a:pt x="2907" y="599"/>
                  </a:cubicBezTo>
                  <a:cubicBezTo>
                    <a:pt x="2837" y="599"/>
                    <a:pt x="2765" y="599"/>
                    <a:pt x="2693" y="598"/>
                  </a:cubicBezTo>
                  <a:lnTo>
                    <a:pt x="2450" y="586"/>
                  </a:lnTo>
                  <a:lnTo>
                    <a:pt x="2364" y="586"/>
                  </a:lnTo>
                  <a:lnTo>
                    <a:pt x="2194" y="573"/>
                  </a:lnTo>
                  <a:lnTo>
                    <a:pt x="2108" y="573"/>
                  </a:lnTo>
                  <a:cubicBezTo>
                    <a:pt x="2060" y="573"/>
                    <a:pt x="1999" y="561"/>
                    <a:pt x="1938" y="561"/>
                  </a:cubicBezTo>
                  <a:lnTo>
                    <a:pt x="1877" y="561"/>
                  </a:lnTo>
                  <a:lnTo>
                    <a:pt x="1657" y="537"/>
                  </a:lnTo>
                  <a:lnTo>
                    <a:pt x="1621" y="537"/>
                  </a:lnTo>
                  <a:cubicBezTo>
                    <a:pt x="1560" y="537"/>
                    <a:pt x="1499" y="525"/>
                    <a:pt x="1438" y="512"/>
                  </a:cubicBezTo>
                  <a:lnTo>
                    <a:pt x="1377" y="512"/>
                  </a:lnTo>
                  <a:lnTo>
                    <a:pt x="1231" y="488"/>
                  </a:lnTo>
                  <a:lnTo>
                    <a:pt x="1170" y="476"/>
                  </a:lnTo>
                  <a:lnTo>
                    <a:pt x="1024" y="451"/>
                  </a:lnTo>
                  <a:lnTo>
                    <a:pt x="975" y="451"/>
                  </a:lnTo>
                  <a:lnTo>
                    <a:pt x="804" y="415"/>
                  </a:lnTo>
                  <a:lnTo>
                    <a:pt x="768" y="403"/>
                  </a:lnTo>
                  <a:lnTo>
                    <a:pt x="646" y="366"/>
                  </a:lnTo>
                  <a:lnTo>
                    <a:pt x="597" y="354"/>
                  </a:lnTo>
                  <a:lnTo>
                    <a:pt x="500" y="330"/>
                  </a:lnTo>
                  <a:lnTo>
                    <a:pt x="451" y="305"/>
                  </a:lnTo>
                  <a:lnTo>
                    <a:pt x="354" y="269"/>
                  </a:lnTo>
                  <a:lnTo>
                    <a:pt x="329" y="269"/>
                  </a:lnTo>
                  <a:cubicBezTo>
                    <a:pt x="293" y="257"/>
                    <a:pt x="268" y="244"/>
                    <a:pt x="232" y="220"/>
                  </a:cubicBezTo>
                  <a:lnTo>
                    <a:pt x="207" y="208"/>
                  </a:lnTo>
                  <a:cubicBezTo>
                    <a:pt x="183" y="196"/>
                    <a:pt x="159" y="183"/>
                    <a:pt x="146" y="171"/>
                  </a:cubicBezTo>
                  <a:lnTo>
                    <a:pt x="122" y="159"/>
                  </a:lnTo>
                  <a:cubicBezTo>
                    <a:pt x="110" y="147"/>
                    <a:pt x="85" y="122"/>
                    <a:pt x="73" y="110"/>
                  </a:cubicBezTo>
                  <a:cubicBezTo>
                    <a:pt x="49" y="86"/>
                    <a:pt x="37" y="74"/>
                    <a:pt x="25" y="49"/>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4578529" y="2410149"/>
              <a:ext cx="175980" cy="37176"/>
            </a:xfrm>
            <a:custGeom>
              <a:rect b="b" l="l" r="r" t="t"/>
              <a:pathLst>
                <a:path extrusionOk="0" h="1138" w="5387">
                  <a:moveTo>
                    <a:pt x="2412" y="1"/>
                  </a:moveTo>
                  <a:cubicBezTo>
                    <a:pt x="1063" y="1"/>
                    <a:pt x="12" y="233"/>
                    <a:pt x="1" y="529"/>
                  </a:cubicBezTo>
                  <a:cubicBezTo>
                    <a:pt x="1" y="541"/>
                    <a:pt x="1" y="553"/>
                    <a:pt x="1" y="565"/>
                  </a:cubicBezTo>
                  <a:cubicBezTo>
                    <a:pt x="1" y="577"/>
                    <a:pt x="13" y="590"/>
                    <a:pt x="25" y="602"/>
                  </a:cubicBezTo>
                  <a:lnTo>
                    <a:pt x="37" y="626"/>
                  </a:lnTo>
                  <a:cubicBezTo>
                    <a:pt x="37" y="638"/>
                    <a:pt x="49" y="650"/>
                    <a:pt x="74" y="663"/>
                  </a:cubicBezTo>
                  <a:lnTo>
                    <a:pt x="86" y="675"/>
                  </a:lnTo>
                  <a:cubicBezTo>
                    <a:pt x="98" y="687"/>
                    <a:pt x="122" y="699"/>
                    <a:pt x="135" y="711"/>
                  </a:cubicBezTo>
                  <a:lnTo>
                    <a:pt x="171" y="736"/>
                  </a:lnTo>
                  <a:cubicBezTo>
                    <a:pt x="183" y="748"/>
                    <a:pt x="208" y="760"/>
                    <a:pt x="232" y="772"/>
                  </a:cubicBezTo>
                  <a:lnTo>
                    <a:pt x="269" y="785"/>
                  </a:lnTo>
                  <a:cubicBezTo>
                    <a:pt x="293" y="797"/>
                    <a:pt x="317" y="809"/>
                    <a:pt x="354" y="821"/>
                  </a:cubicBezTo>
                  <a:lnTo>
                    <a:pt x="390" y="833"/>
                  </a:lnTo>
                  <a:cubicBezTo>
                    <a:pt x="415" y="845"/>
                    <a:pt x="451" y="858"/>
                    <a:pt x="488" y="870"/>
                  </a:cubicBezTo>
                  <a:lnTo>
                    <a:pt x="525" y="882"/>
                  </a:lnTo>
                  <a:lnTo>
                    <a:pt x="634" y="919"/>
                  </a:lnTo>
                  <a:lnTo>
                    <a:pt x="695" y="931"/>
                  </a:lnTo>
                  <a:lnTo>
                    <a:pt x="817" y="955"/>
                  </a:lnTo>
                  <a:lnTo>
                    <a:pt x="866" y="967"/>
                  </a:lnTo>
                  <a:lnTo>
                    <a:pt x="1000" y="1004"/>
                  </a:lnTo>
                  <a:lnTo>
                    <a:pt x="1061" y="1004"/>
                  </a:lnTo>
                  <a:lnTo>
                    <a:pt x="1207" y="1040"/>
                  </a:lnTo>
                  <a:lnTo>
                    <a:pt x="1268" y="1040"/>
                  </a:lnTo>
                  <a:lnTo>
                    <a:pt x="1426" y="1065"/>
                  </a:lnTo>
                  <a:lnTo>
                    <a:pt x="1487" y="1065"/>
                  </a:lnTo>
                  <a:lnTo>
                    <a:pt x="1658" y="1089"/>
                  </a:lnTo>
                  <a:lnTo>
                    <a:pt x="1719" y="1089"/>
                  </a:lnTo>
                  <a:lnTo>
                    <a:pt x="1889" y="1101"/>
                  </a:lnTo>
                  <a:lnTo>
                    <a:pt x="1950" y="1101"/>
                  </a:lnTo>
                  <a:lnTo>
                    <a:pt x="2145" y="1126"/>
                  </a:lnTo>
                  <a:lnTo>
                    <a:pt x="2170" y="1126"/>
                  </a:lnTo>
                  <a:cubicBezTo>
                    <a:pt x="2328" y="1126"/>
                    <a:pt x="2499" y="1138"/>
                    <a:pt x="2669" y="1138"/>
                  </a:cubicBezTo>
                  <a:lnTo>
                    <a:pt x="3693" y="1138"/>
                  </a:lnTo>
                  <a:lnTo>
                    <a:pt x="3851" y="1126"/>
                  </a:lnTo>
                  <a:lnTo>
                    <a:pt x="3924" y="1126"/>
                  </a:lnTo>
                  <a:lnTo>
                    <a:pt x="4071" y="1101"/>
                  </a:lnTo>
                  <a:lnTo>
                    <a:pt x="4144" y="1101"/>
                  </a:lnTo>
                  <a:lnTo>
                    <a:pt x="4278" y="1077"/>
                  </a:lnTo>
                  <a:lnTo>
                    <a:pt x="4351" y="1065"/>
                  </a:lnTo>
                  <a:lnTo>
                    <a:pt x="4473" y="1053"/>
                  </a:lnTo>
                  <a:lnTo>
                    <a:pt x="4546" y="1040"/>
                  </a:lnTo>
                  <a:lnTo>
                    <a:pt x="4656" y="1016"/>
                  </a:lnTo>
                  <a:lnTo>
                    <a:pt x="4716" y="1004"/>
                  </a:lnTo>
                  <a:lnTo>
                    <a:pt x="4814" y="979"/>
                  </a:lnTo>
                  <a:lnTo>
                    <a:pt x="4875" y="967"/>
                  </a:lnTo>
                  <a:lnTo>
                    <a:pt x="4972" y="943"/>
                  </a:lnTo>
                  <a:lnTo>
                    <a:pt x="5033" y="931"/>
                  </a:lnTo>
                  <a:lnTo>
                    <a:pt x="5106" y="894"/>
                  </a:lnTo>
                  <a:lnTo>
                    <a:pt x="5143" y="882"/>
                  </a:lnTo>
                  <a:lnTo>
                    <a:pt x="5204" y="845"/>
                  </a:lnTo>
                  <a:cubicBezTo>
                    <a:pt x="5216" y="845"/>
                    <a:pt x="5228" y="833"/>
                    <a:pt x="5240" y="833"/>
                  </a:cubicBezTo>
                  <a:lnTo>
                    <a:pt x="5289" y="797"/>
                  </a:lnTo>
                  <a:lnTo>
                    <a:pt x="5314" y="772"/>
                  </a:lnTo>
                  <a:cubicBezTo>
                    <a:pt x="5326" y="772"/>
                    <a:pt x="5338" y="760"/>
                    <a:pt x="5350" y="748"/>
                  </a:cubicBezTo>
                  <a:cubicBezTo>
                    <a:pt x="5350" y="736"/>
                    <a:pt x="5362" y="724"/>
                    <a:pt x="5362" y="724"/>
                  </a:cubicBezTo>
                  <a:cubicBezTo>
                    <a:pt x="5375" y="711"/>
                    <a:pt x="5375" y="699"/>
                    <a:pt x="5387" y="687"/>
                  </a:cubicBezTo>
                  <a:cubicBezTo>
                    <a:pt x="5387" y="687"/>
                    <a:pt x="5387" y="687"/>
                    <a:pt x="5387" y="675"/>
                  </a:cubicBezTo>
                  <a:cubicBezTo>
                    <a:pt x="5387" y="663"/>
                    <a:pt x="5387" y="650"/>
                    <a:pt x="5387" y="638"/>
                  </a:cubicBezTo>
                  <a:cubicBezTo>
                    <a:pt x="5387" y="529"/>
                    <a:pt x="5228" y="419"/>
                    <a:pt x="4960" y="321"/>
                  </a:cubicBezTo>
                  <a:cubicBezTo>
                    <a:pt x="4485" y="151"/>
                    <a:pt x="3656" y="29"/>
                    <a:pt x="2706" y="5"/>
                  </a:cubicBezTo>
                  <a:cubicBezTo>
                    <a:pt x="2606" y="2"/>
                    <a:pt x="2508" y="1"/>
                    <a:pt x="241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4577745" y="2398356"/>
              <a:ext cx="176372" cy="44950"/>
            </a:xfrm>
            <a:custGeom>
              <a:rect b="b" l="l" r="r" t="t"/>
              <a:pathLst>
                <a:path extrusionOk="0" h="1376" w="5399">
                  <a:moveTo>
                    <a:pt x="25" y="0"/>
                  </a:moveTo>
                  <a:lnTo>
                    <a:pt x="0" y="731"/>
                  </a:lnTo>
                  <a:cubicBezTo>
                    <a:pt x="0" y="743"/>
                    <a:pt x="0" y="768"/>
                    <a:pt x="12" y="792"/>
                  </a:cubicBezTo>
                  <a:cubicBezTo>
                    <a:pt x="25" y="817"/>
                    <a:pt x="37" y="829"/>
                    <a:pt x="49" y="853"/>
                  </a:cubicBezTo>
                  <a:cubicBezTo>
                    <a:pt x="61" y="865"/>
                    <a:pt x="85" y="890"/>
                    <a:pt x="110" y="902"/>
                  </a:cubicBezTo>
                  <a:lnTo>
                    <a:pt x="122" y="914"/>
                  </a:lnTo>
                  <a:lnTo>
                    <a:pt x="146" y="926"/>
                  </a:lnTo>
                  <a:cubicBezTo>
                    <a:pt x="159" y="938"/>
                    <a:pt x="171" y="951"/>
                    <a:pt x="183" y="951"/>
                  </a:cubicBezTo>
                  <a:lnTo>
                    <a:pt x="207" y="963"/>
                  </a:lnTo>
                  <a:lnTo>
                    <a:pt x="317" y="1024"/>
                  </a:lnTo>
                  <a:lnTo>
                    <a:pt x="329" y="1024"/>
                  </a:lnTo>
                  <a:lnTo>
                    <a:pt x="439" y="1060"/>
                  </a:lnTo>
                  <a:lnTo>
                    <a:pt x="488" y="1085"/>
                  </a:lnTo>
                  <a:lnTo>
                    <a:pt x="573" y="1109"/>
                  </a:lnTo>
                  <a:lnTo>
                    <a:pt x="634" y="1121"/>
                  </a:lnTo>
                  <a:cubicBezTo>
                    <a:pt x="670" y="1133"/>
                    <a:pt x="707" y="1146"/>
                    <a:pt x="744" y="1158"/>
                  </a:cubicBezTo>
                  <a:lnTo>
                    <a:pt x="792" y="1170"/>
                  </a:lnTo>
                  <a:lnTo>
                    <a:pt x="951" y="1182"/>
                  </a:lnTo>
                  <a:lnTo>
                    <a:pt x="987" y="1194"/>
                  </a:lnTo>
                  <a:lnTo>
                    <a:pt x="1133" y="1219"/>
                  </a:lnTo>
                  <a:lnTo>
                    <a:pt x="1207" y="1231"/>
                  </a:lnTo>
                  <a:lnTo>
                    <a:pt x="1341" y="1255"/>
                  </a:lnTo>
                  <a:lnTo>
                    <a:pt x="1414" y="1267"/>
                  </a:lnTo>
                  <a:lnTo>
                    <a:pt x="1584" y="1292"/>
                  </a:lnTo>
                  <a:lnTo>
                    <a:pt x="1621" y="1292"/>
                  </a:lnTo>
                  <a:lnTo>
                    <a:pt x="1852" y="1316"/>
                  </a:lnTo>
                  <a:lnTo>
                    <a:pt x="1913" y="1328"/>
                  </a:lnTo>
                  <a:lnTo>
                    <a:pt x="2084" y="1340"/>
                  </a:lnTo>
                  <a:lnTo>
                    <a:pt x="2169" y="1340"/>
                  </a:lnTo>
                  <a:lnTo>
                    <a:pt x="2340" y="1353"/>
                  </a:lnTo>
                  <a:lnTo>
                    <a:pt x="2413" y="1353"/>
                  </a:lnTo>
                  <a:lnTo>
                    <a:pt x="2669" y="1365"/>
                  </a:lnTo>
                  <a:cubicBezTo>
                    <a:pt x="2835" y="1372"/>
                    <a:pt x="2998" y="1375"/>
                    <a:pt x="3157" y="1375"/>
                  </a:cubicBezTo>
                  <a:cubicBezTo>
                    <a:pt x="4403" y="1375"/>
                    <a:pt x="5363" y="1171"/>
                    <a:pt x="5374" y="890"/>
                  </a:cubicBezTo>
                  <a:lnTo>
                    <a:pt x="5399" y="158"/>
                  </a:lnTo>
                  <a:lnTo>
                    <a:pt x="5399" y="158"/>
                  </a:lnTo>
                  <a:cubicBezTo>
                    <a:pt x="5388" y="455"/>
                    <a:pt x="4404" y="653"/>
                    <a:pt x="3120" y="653"/>
                  </a:cubicBezTo>
                  <a:cubicBezTo>
                    <a:pt x="2981" y="653"/>
                    <a:pt x="2839" y="651"/>
                    <a:pt x="2693" y="646"/>
                  </a:cubicBezTo>
                  <a:cubicBezTo>
                    <a:pt x="2608" y="646"/>
                    <a:pt x="2523" y="634"/>
                    <a:pt x="2437" y="634"/>
                  </a:cubicBezTo>
                  <a:lnTo>
                    <a:pt x="2364" y="634"/>
                  </a:lnTo>
                  <a:lnTo>
                    <a:pt x="2194" y="622"/>
                  </a:lnTo>
                  <a:lnTo>
                    <a:pt x="2108" y="622"/>
                  </a:lnTo>
                  <a:lnTo>
                    <a:pt x="1938" y="609"/>
                  </a:lnTo>
                  <a:lnTo>
                    <a:pt x="1877" y="609"/>
                  </a:lnTo>
                  <a:lnTo>
                    <a:pt x="1645" y="585"/>
                  </a:lnTo>
                  <a:lnTo>
                    <a:pt x="1621" y="585"/>
                  </a:lnTo>
                  <a:lnTo>
                    <a:pt x="1438" y="561"/>
                  </a:lnTo>
                  <a:lnTo>
                    <a:pt x="1365" y="548"/>
                  </a:lnTo>
                  <a:lnTo>
                    <a:pt x="1231" y="524"/>
                  </a:lnTo>
                  <a:lnTo>
                    <a:pt x="1158" y="512"/>
                  </a:lnTo>
                  <a:lnTo>
                    <a:pt x="1024" y="475"/>
                  </a:lnTo>
                  <a:lnTo>
                    <a:pt x="975" y="475"/>
                  </a:lnTo>
                  <a:lnTo>
                    <a:pt x="804" y="427"/>
                  </a:lnTo>
                  <a:lnTo>
                    <a:pt x="768" y="427"/>
                  </a:lnTo>
                  <a:lnTo>
                    <a:pt x="646" y="390"/>
                  </a:lnTo>
                  <a:lnTo>
                    <a:pt x="597" y="378"/>
                  </a:lnTo>
                  <a:lnTo>
                    <a:pt x="500" y="341"/>
                  </a:lnTo>
                  <a:lnTo>
                    <a:pt x="451" y="329"/>
                  </a:lnTo>
                  <a:lnTo>
                    <a:pt x="354" y="280"/>
                  </a:lnTo>
                  <a:lnTo>
                    <a:pt x="329" y="280"/>
                  </a:lnTo>
                  <a:lnTo>
                    <a:pt x="232" y="232"/>
                  </a:lnTo>
                  <a:lnTo>
                    <a:pt x="207" y="219"/>
                  </a:lnTo>
                  <a:cubicBezTo>
                    <a:pt x="183" y="207"/>
                    <a:pt x="171" y="195"/>
                    <a:pt x="146" y="183"/>
                  </a:cubicBezTo>
                  <a:lnTo>
                    <a:pt x="134" y="171"/>
                  </a:lnTo>
                  <a:cubicBezTo>
                    <a:pt x="110" y="146"/>
                    <a:pt x="85" y="134"/>
                    <a:pt x="73" y="110"/>
                  </a:cubicBezTo>
                  <a:cubicBezTo>
                    <a:pt x="61" y="98"/>
                    <a:pt x="49" y="73"/>
                    <a:pt x="37"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4578529" y="2382479"/>
              <a:ext cx="175980" cy="38188"/>
            </a:xfrm>
            <a:custGeom>
              <a:rect b="b" l="l" r="r" t="t"/>
              <a:pathLst>
                <a:path extrusionOk="0" h="1169" w="5387">
                  <a:moveTo>
                    <a:pt x="2228" y="1"/>
                  </a:moveTo>
                  <a:cubicBezTo>
                    <a:pt x="975" y="1"/>
                    <a:pt x="24" y="206"/>
                    <a:pt x="13" y="498"/>
                  </a:cubicBezTo>
                  <a:cubicBezTo>
                    <a:pt x="1" y="498"/>
                    <a:pt x="1" y="510"/>
                    <a:pt x="13" y="523"/>
                  </a:cubicBezTo>
                  <a:lnTo>
                    <a:pt x="13" y="535"/>
                  </a:lnTo>
                  <a:cubicBezTo>
                    <a:pt x="13" y="547"/>
                    <a:pt x="25" y="559"/>
                    <a:pt x="25" y="571"/>
                  </a:cubicBezTo>
                  <a:lnTo>
                    <a:pt x="37" y="596"/>
                  </a:lnTo>
                  <a:cubicBezTo>
                    <a:pt x="49" y="608"/>
                    <a:pt x="61" y="620"/>
                    <a:pt x="74" y="632"/>
                  </a:cubicBezTo>
                  <a:lnTo>
                    <a:pt x="98" y="644"/>
                  </a:lnTo>
                  <a:cubicBezTo>
                    <a:pt x="110" y="657"/>
                    <a:pt x="135" y="681"/>
                    <a:pt x="147" y="693"/>
                  </a:cubicBezTo>
                  <a:lnTo>
                    <a:pt x="171" y="705"/>
                  </a:lnTo>
                  <a:cubicBezTo>
                    <a:pt x="196" y="718"/>
                    <a:pt x="220" y="730"/>
                    <a:pt x="244" y="742"/>
                  </a:cubicBezTo>
                  <a:lnTo>
                    <a:pt x="269" y="754"/>
                  </a:lnTo>
                  <a:lnTo>
                    <a:pt x="354" y="791"/>
                  </a:lnTo>
                  <a:lnTo>
                    <a:pt x="390" y="815"/>
                  </a:lnTo>
                  <a:lnTo>
                    <a:pt x="488" y="852"/>
                  </a:lnTo>
                  <a:lnTo>
                    <a:pt x="537" y="864"/>
                  </a:lnTo>
                  <a:lnTo>
                    <a:pt x="646" y="900"/>
                  </a:lnTo>
                  <a:lnTo>
                    <a:pt x="695" y="913"/>
                  </a:lnTo>
                  <a:lnTo>
                    <a:pt x="817" y="937"/>
                  </a:lnTo>
                  <a:lnTo>
                    <a:pt x="878" y="961"/>
                  </a:lnTo>
                  <a:lnTo>
                    <a:pt x="1000" y="986"/>
                  </a:lnTo>
                  <a:lnTo>
                    <a:pt x="1061" y="998"/>
                  </a:lnTo>
                  <a:lnTo>
                    <a:pt x="1207" y="1022"/>
                  </a:lnTo>
                  <a:lnTo>
                    <a:pt x="1268" y="1034"/>
                  </a:lnTo>
                  <a:lnTo>
                    <a:pt x="1426" y="1059"/>
                  </a:lnTo>
                  <a:lnTo>
                    <a:pt x="1487" y="1071"/>
                  </a:lnTo>
                  <a:cubicBezTo>
                    <a:pt x="1548" y="1083"/>
                    <a:pt x="1597" y="1095"/>
                    <a:pt x="1658" y="1095"/>
                  </a:cubicBezTo>
                  <a:lnTo>
                    <a:pt x="1719" y="1095"/>
                  </a:lnTo>
                  <a:lnTo>
                    <a:pt x="1902" y="1108"/>
                  </a:lnTo>
                  <a:lnTo>
                    <a:pt x="1950" y="1108"/>
                  </a:lnTo>
                  <a:lnTo>
                    <a:pt x="2145" y="1132"/>
                  </a:lnTo>
                  <a:lnTo>
                    <a:pt x="2170" y="1132"/>
                  </a:lnTo>
                  <a:cubicBezTo>
                    <a:pt x="2340" y="1144"/>
                    <a:pt x="2511" y="1144"/>
                    <a:pt x="2669" y="1156"/>
                  </a:cubicBezTo>
                  <a:cubicBezTo>
                    <a:pt x="2840" y="1168"/>
                    <a:pt x="3010" y="1168"/>
                    <a:pt x="3157" y="1168"/>
                  </a:cubicBezTo>
                  <a:lnTo>
                    <a:pt x="3693" y="1168"/>
                  </a:lnTo>
                  <a:cubicBezTo>
                    <a:pt x="3754" y="1156"/>
                    <a:pt x="3803" y="1156"/>
                    <a:pt x="3851" y="1156"/>
                  </a:cubicBezTo>
                  <a:lnTo>
                    <a:pt x="3937" y="1156"/>
                  </a:lnTo>
                  <a:lnTo>
                    <a:pt x="4071" y="1144"/>
                  </a:lnTo>
                  <a:lnTo>
                    <a:pt x="4156" y="1132"/>
                  </a:lnTo>
                  <a:lnTo>
                    <a:pt x="4278" y="1120"/>
                  </a:lnTo>
                  <a:lnTo>
                    <a:pt x="4363" y="1108"/>
                  </a:lnTo>
                  <a:lnTo>
                    <a:pt x="4473" y="1095"/>
                  </a:lnTo>
                  <a:lnTo>
                    <a:pt x="4546" y="1083"/>
                  </a:lnTo>
                  <a:lnTo>
                    <a:pt x="4656" y="1059"/>
                  </a:lnTo>
                  <a:lnTo>
                    <a:pt x="4729" y="1047"/>
                  </a:lnTo>
                  <a:lnTo>
                    <a:pt x="4826" y="1022"/>
                  </a:lnTo>
                  <a:lnTo>
                    <a:pt x="4887" y="1010"/>
                  </a:lnTo>
                  <a:lnTo>
                    <a:pt x="4972" y="986"/>
                  </a:lnTo>
                  <a:lnTo>
                    <a:pt x="5021" y="961"/>
                  </a:lnTo>
                  <a:lnTo>
                    <a:pt x="5094" y="937"/>
                  </a:lnTo>
                  <a:lnTo>
                    <a:pt x="5143" y="925"/>
                  </a:lnTo>
                  <a:lnTo>
                    <a:pt x="5204" y="888"/>
                  </a:lnTo>
                  <a:lnTo>
                    <a:pt x="5240" y="876"/>
                  </a:lnTo>
                  <a:cubicBezTo>
                    <a:pt x="5253" y="864"/>
                    <a:pt x="5277" y="852"/>
                    <a:pt x="5289" y="839"/>
                  </a:cubicBezTo>
                  <a:lnTo>
                    <a:pt x="5314" y="827"/>
                  </a:lnTo>
                  <a:cubicBezTo>
                    <a:pt x="5326" y="815"/>
                    <a:pt x="5338" y="803"/>
                    <a:pt x="5350" y="791"/>
                  </a:cubicBezTo>
                  <a:cubicBezTo>
                    <a:pt x="5350" y="779"/>
                    <a:pt x="5362" y="779"/>
                    <a:pt x="5362" y="766"/>
                  </a:cubicBezTo>
                  <a:cubicBezTo>
                    <a:pt x="5375" y="754"/>
                    <a:pt x="5375" y="742"/>
                    <a:pt x="5387" y="742"/>
                  </a:cubicBezTo>
                  <a:lnTo>
                    <a:pt x="5387" y="730"/>
                  </a:lnTo>
                  <a:cubicBezTo>
                    <a:pt x="5387" y="718"/>
                    <a:pt x="5387" y="705"/>
                    <a:pt x="5387" y="693"/>
                  </a:cubicBezTo>
                  <a:cubicBezTo>
                    <a:pt x="5387" y="571"/>
                    <a:pt x="5240" y="462"/>
                    <a:pt x="4972" y="364"/>
                  </a:cubicBezTo>
                  <a:cubicBezTo>
                    <a:pt x="4497" y="181"/>
                    <a:pt x="3669" y="47"/>
                    <a:pt x="2718" y="11"/>
                  </a:cubicBezTo>
                  <a:cubicBezTo>
                    <a:pt x="2551" y="4"/>
                    <a:pt x="2387" y="1"/>
                    <a:pt x="2228"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4583690" y="2370882"/>
              <a:ext cx="176797" cy="45244"/>
            </a:xfrm>
            <a:custGeom>
              <a:rect b="b" l="l" r="r" t="t"/>
              <a:pathLst>
                <a:path extrusionOk="0" h="1385" w="5412">
                  <a:moveTo>
                    <a:pt x="38" y="0"/>
                  </a:moveTo>
                  <a:lnTo>
                    <a:pt x="13" y="719"/>
                  </a:lnTo>
                  <a:cubicBezTo>
                    <a:pt x="1" y="744"/>
                    <a:pt x="13" y="768"/>
                    <a:pt x="25" y="792"/>
                  </a:cubicBezTo>
                  <a:cubicBezTo>
                    <a:pt x="38" y="804"/>
                    <a:pt x="38" y="829"/>
                    <a:pt x="62" y="841"/>
                  </a:cubicBezTo>
                  <a:cubicBezTo>
                    <a:pt x="74" y="865"/>
                    <a:pt x="98" y="878"/>
                    <a:pt x="111" y="890"/>
                  </a:cubicBezTo>
                  <a:lnTo>
                    <a:pt x="135" y="914"/>
                  </a:lnTo>
                  <a:lnTo>
                    <a:pt x="147" y="926"/>
                  </a:lnTo>
                  <a:lnTo>
                    <a:pt x="196" y="951"/>
                  </a:lnTo>
                  <a:lnTo>
                    <a:pt x="220" y="963"/>
                  </a:lnTo>
                  <a:lnTo>
                    <a:pt x="318" y="1012"/>
                  </a:lnTo>
                  <a:lnTo>
                    <a:pt x="342" y="1012"/>
                  </a:lnTo>
                  <a:lnTo>
                    <a:pt x="440" y="1048"/>
                  </a:lnTo>
                  <a:lnTo>
                    <a:pt x="488" y="1073"/>
                  </a:lnTo>
                  <a:lnTo>
                    <a:pt x="586" y="1097"/>
                  </a:lnTo>
                  <a:lnTo>
                    <a:pt x="635" y="1121"/>
                  </a:lnTo>
                  <a:lnTo>
                    <a:pt x="756" y="1146"/>
                  </a:lnTo>
                  <a:lnTo>
                    <a:pt x="793" y="1158"/>
                  </a:lnTo>
                  <a:lnTo>
                    <a:pt x="964" y="1207"/>
                  </a:lnTo>
                  <a:lnTo>
                    <a:pt x="1000" y="1207"/>
                  </a:lnTo>
                  <a:lnTo>
                    <a:pt x="1146" y="1243"/>
                  </a:lnTo>
                  <a:lnTo>
                    <a:pt x="1220" y="1255"/>
                  </a:lnTo>
                  <a:lnTo>
                    <a:pt x="1354" y="1280"/>
                  </a:lnTo>
                  <a:lnTo>
                    <a:pt x="1415" y="1280"/>
                  </a:lnTo>
                  <a:lnTo>
                    <a:pt x="1597" y="1304"/>
                  </a:lnTo>
                  <a:lnTo>
                    <a:pt x="1634" y="1304"/>
                  </a:lnTo>
                  <a:lnTo>
                    <a:pt x="1853" y="1341"/>
                  </a:lnTo>
                  <a:lnTo>
                    <a:pt x="1926" y="1341"/>
                  </a:lnTo>
                  <a:lnTo>
                    <a:pt x="2097" y="1353"/>
                  </a:lnTo>
                  <a:lnTo>
                    <a:pt x="2170" y="1353"/>
                  </a:lnTo>
                  <a:lnTo>
                    <a:pt x="2341" y="1365"/>
                  </a:lnTo>
                  <a:lnTo>
                    <a:pt x="2426" y="1365"/>
                  </a:lnTo>
                  <a:cubicBezTo>
                    <a:pt x="2511" y="1377"/>
                    <a:pt x="2584" y="1377"/>
                    <a:pt x="2670" y="1377"/>
                  </a:cubicBezTo>
                  <a:cubicBezTo>
                    <a:pt x="2815" y="1382"/>
                    <a:pt x="2958" y="1384"/>
                    <a:pt x="3097" y="1384"/>
                  </a:cubicBezTo>
                  <a:cubicBezTo>
                    <a:pt x="4383" y="1384"/>
                    <a:pt x="5376" y="1187"/>
                    <a:pt x="5387" y="890"/>
                  </a:cubicBezTo>
                  <a:lnTo>
                    <a:pt x="5412" y="171"/>
                  </a:lnTo>
                  <a:lnTo>
                    <a:pt x="5412" y="171"/>
                  </a:lnTo>
                  <a:cubicBezTo>
                    <a:pt x="5400" y="458"/>
                    <a:pt x="4399" y="665"/>
                    <a:pt x="3113" y="665"/>
                  </a:cubicBezTo>
                  <a:cubicBezTo>
                    <a:pt x="2980" y="665"/>
                    <a:pt x="2844" y="663"/>
                    <a:pt x="2706" y="658"/>
                  </a:cubicBezTo>
                  <a:lnTo>
                    <a:pt x="2450" y="646"/>
                  </a:lnTo>
                  <a:lnTo>
                    <a:pt x="2377" y="646"/>
                  </a:lnTo>
                  <a:lnTo>
                    <a:pt x="2207" y="634"/>
                  </a:lnTo>
                  <a:lnTo>
                    <a:pt x="2121" y="622"/>
                  </a:lnTo>
                  <a:lnTo>
                    <a:pt x="1951" y="610"/>
                  </a:lnTo>
                  <a:lnTo>
                    <a:pt x="1890" y="610"/>
                  </a:lnTo>
                  <a:lnTo>
                    <a:pt x="1658" y="585"/>
                  </a:lnTo>
                  <a:lnTo>
                    <a:pt x="1622" y="585"/>
                  </a:lnTo>
                  <a:lnTo>
                    <a:pt x="1451" y="549"/>
                  </a:lnTo>
                  <a:lnTo>
                    <a:pt x="1378" y="549"/>
                  </a:lnTo>
                  <a:lnTo>
                    <a:pt x="1244" y="524"/>
                  </a:lnTo>
                  <a:lnTo>
                    <a:pt x="1171" y="512"/>
                  </a:lnTo>
                  <a:lnTo>
                    <a:pt x="1025" y="475"/>
                  </a:lnTo>
                  <a:lnTo>
                    <a:pt x="988" y="475"/>
                  </a:lnTo>
                  <a:cubicBezTo>
                    <a:pt x="927" y="451"/>
                    <a:pt x="866" y="439"/>
                    <a:pt x="817" y="427"/>
                  </a:cubicBezTo>
                  <a:lnTo>
                    <a:pt x="781" y="415"/>
                  </a:lnTo>
                  <a:lnTo>
                    <a:pt x="659" y="390"/>
                  </a:lnTo>
                  <a:lnTo>
                    <a:pt x="610" y="366"/>
                  </a:lnTo>
                  <a:lnTo>
                    <a:pt x="513" y="341"/>
                  </a:lnTo>
                  <a:lnTo>
                    <a:pt x="464" y="329"/>
                  </a:lnTo>
                  <a:lnTo>
                    <a:pt x="367" y="280"/>
                  </a:lnTo>
                  <a:lnTo>
                    <a:pt x="342" y="280"/>
                  </a:lnTo>
                  <a:cubicBezTo>
                    <a:pt x="306" y="268"/>
                    <a:pt x="269" y="256"/>
                    <a:pt x="245" y="232"/>
                  </a:cubicBezTo>
                  <a:lnTo>
                    <a:pt x="220" y="220"/>
                  </a:lnTo>
                  <a:lnTo>
                    <a:pt x="159" y="183"/>
                  </a:lnTo>
                  <a:lnTo>
                    <a:pt x="135" y="171"/>
                  </a:lnTo>
                  <a:cubicBezTo>
                    <a:pt x="123" y="146"/>
                    <a:pt x="98" y="134"/>
                    <a:pt x="86" y="110"/>
                  </a:cubicBezTo>
                  <a:cubicBezTo>
                    <a:pt x="62" y="98"/>
                    <a:pt x="50" y="73"/>
                    <a:pt x="50" y="61"/>
                  </a:cubicBezTo>
                  <a:cubicBezTo>
                    <a:pt x="38" y="37"/>
                    <a:pt x="38" y="25"/>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4584899" y="2355005"/>
              <a:ext cx="175980" cy="37796"/>
            </a:xfrm>
            <a:custGeom>
              <a:rect b="b" l="l" r="r" t="t"/>
              <a:pathLst>
                <a:path extrusionOk="0" h="1157" w="5387">
                  <a:moveTo>
                    <a:pt x="2224" y="1"/>
                  </a:moveTo>
                  <a:cubicBezTo>
                    <a:pt x="963" y="1"/>
                    <a:pt x="11" y="206"/>
                    <a:pt x="1" y="498"/>
                  </a:cubicBezTo>
                  <a:cubicBezTo>
                    <a:pt x="1" y="498"/>
                    <a:pt x="1" y="511"/>
                    <a:pt x="1" y="523"/>
                  </a:cubicBezTo>
                  <a:lnTo>
                    <a:pt x="1" y="535"/>
                  </a:lnTo>
                  <a:cubicBezTo>
                    <a:pt x="1" y="547"/>
                    <a:pt x="13" y="572"/>
                    <a:pt x="25" y="584"/>
                  </a:cubicBezTo>
                  <a:lnTo>
                    <a:pt x="25" y="608"/>
                  </a:lnTo>
                  <a:cubicBezTo>
                    <a:pt x="37" y="620"/>
                    <a:pt x="49" y="632"/>
                    <a:pt x="61" y="645"/>
                  </a:cubicBezTo>
                  <a:lnTo>
                    <a:pt x="86" y="669"/>
                  </a:lnTo>
                  <a:cubicBezTo>
                    <a:pt x="98" y="681"/>
                    <a:pt x="122" y="693"/>
                    <a:pt x="135" y="706"/>
                  </a:cubicBezTo>
                  <a:lnTo>
                    <a:pt x="159" y="718"/>
                  </a:lnTo>
                  <a:cubicBezTo>
                    <a:pt x="183" y="730"/>
                    <a:pt x="208" y="742"/>
                    <a:pt x="232" y="754"/>
                  </a:cubicBezTo>
                  <a:lnTo>
                    <a:pt x="256" y="779"/>
                  </a:lnTo>
                  <a:lnTo>
                    <a:pt x="342" y="815"/>
                  </a:lnTo>
                  <a:lnTo>
                    <a:pt x="378" y="827"/>
                  </a:lnTo>
                  <a:lnTo>
                    <a:pt x="476" y="864"/>
                  </a:lnTo>
                  <a:lnTo>
                    <a:pt x="525" y="876"/>
                  </a:lnTo>
                  <a:lnTo>
                    <a:pt x="634" y="913"/>
                  </a:lnTo>
                  <a:lnTo>
                    <a:pt x="683" y="925"/>
                  </a:lnTo>
                  <a:lnTo>
                    <a:pt x="805" y="961"/>
                  </a:lnTo>
                  <a:lnTo>
                    <a:pt x="866" y="974"/>
                  </a:lnTo>
                  <a:lnTo>
                    <a:pt x="1000" y="998"/>
                  </a:lnTo>
                  <a:lnTo>
                    <a:pt x="1061" y="1010"/>
                  </a:lnTo>
                  <a:lnTo>
                    <a:pt x="1195" y="1035"/>
                  </a:lnTo>
                  <a:lnTo>
                    <a:pt x="1268" y="1047"/>
                  </a:lnTo>
                  <a:lnTo>
                    <a:pt x="1414" y="1071"/>
                  </a:lnTo>
                  <a:lnTo>
                    <a:pt x="1475" y="1083"/>
                  </a:lnTo>
                  <a:lnTo>
                    <a:pt x="1646" y="1108"/>
                  </a:lnTo>
                  <a:lnTo>
                    <a:pt x="1707" y="1108"/>
                  </a:lnTo>
                  <a:lnTo>
                    <a:pt x="1889" y="1132"/>
                  </a:lnTo>
                  <a:lnTo>
                    <a:pt x="1938" y="1132"/>
                  </a:lnTo>
                  <a:lnTo>
                    <a:pt x="2145" y="1120"/>
                  </a:lnTo>
                  <a:lnTo>
                    <a:pt x="2170" y="1120"/>
                  </a:lnTo>
                  <a:cubicBezTo>
                    <a:pt x="2328" y="1132"/>
                    <a:pt x="2511" y="1144"/>
                    <a:pt x="2669" y="1144"/>
                  </a:cubicBezTo>
                  <a:cubicBezTo>
                    <a:pt x="2840" y="1156"/>
                    <a:pt x="3010" y="1156"/>
                    <a:pt x="3157" y="1156"/>
                  </a:cubicBezTo>
                  <a:lnTo>
                    <a:pt x="3705" y="1156"/>
                  </a:lnTo>
                  <a:lnTo>
                    <a:pt x="3863" y="1144"/>
                  </a:lnTo>
                  <a:lnTo>
                    <a:pt x="3937" y="1144"/>
                  </a:lnTo>
                  <a:lnTo>
                    <a:pt x="4083" y="1132"/>
                  </a:lnTo>
                  <a:lnTo>
                    <a:pt x="4168" y="1132"/>
                  </a:lnTo>
                  <a:lnTo>
                    <a:pt x="4290" y="1120"/>
                  </a:lnTo>
                  <a:lnTo>
                    <a:pt x="4363" y="1108"/>
                  </a:lnTo>
                  <a:lnTo>
                    <a:pt x="4485" y="1083"/>
                  </a:lnTo>
                  <a:lnTo>
                    <a:pt x="4558" y="1083"/>
                  </a:lnTo>
                  <a:lnTo>
                    <a:pt x="4668" y="1059"/>
                  </a:lnTo>
                  <a:lnTo>
                    <a:pt x="4729" y="1047"/>
                  </a:lnTo>
                  <a:lnTo>
                    <a:pt x="4826" y="1022"/>
                  </a:lnTo>
                  <a:lnTo>
                    <a:pt x="4887" y="1010"/>
                  </a:lnTo>
                  <a:lnTo>
                    <a:pt x="4972" y="986"/>
                  </a:lnTo>
                  <a:lnTo>
                    <a:pt x="5033" y="961"/>
                  </a:lnTo>
                  <a:lnTo>
                    <a:pt x="5106" y="937"/>
                  </a:lnTo>
                  <a:lnTo>
                    <a:pt x="5143" y="925"/>
                  </a:lnTo>
                  <a:lnTo>
                    <a:pt x="5204" y="888"/>
                  </a:lnTo>
                  <a:lnTo>
                    <a:pt x="5240" y="876"/>
                  </a:lnTo>
                  <a:lnTo>
                    <a:pt x="5289" y="840"/>
                  </a:lnTo>
                  <a:lnTo>
                    <a:pt x="5314" y="815"/>
                  </a:lnTo>
                  <a:lnTo>
                    <a:pt x="5350" y="791"/>
                  </a:lnTo>
                  <a:cubicBezTo>
                    <a:pt x="5350" y="779"/>
                    <a:pt x="5362" y="779"/>
                    <a:pt x="5362" y="766"/>
                  </a:cubicBezTo>
                  <a:cubicBezTo>
                    <a:pt x="5375" y="754"/>
                    <a:pt x="5375" y="742"/>
                    <a:pt x="5387" y="730"/>
                  </a:cubicBezTo>
                  <a:cubicBezTo>
                    <a:pt x="5387" y="718"/>
                    <a:pt x="5387" y="706"/>
                    <a:pt x="5387" y="693"/>
                  </a:cubicBezTo>
                  <a:cubicBezTo>
                    <a:pt x="5387" y="572"/>
                    <a:pt x="5240" y="462"/>
                    <a:pt x="4972" y="364"/>
                  </a:cubicBezTo>
                  <a:cubicBezTo>
                    <a:pt x="4497" y="182"/>
                    <a:pt x="3668" y="48"/>
                    <a:pt x="2718" y="11"/>
                  </a:cubicBezTo>
                  <a:cubicBezTo>
                    <a:pt x="2549" y="4"/>
                    <a:pt x="2384" y="1"/>
                    <a:pt x="222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4576928" y="2344584"/>
              <a:ext cx="176404" cy="44689"/>
            </a:xfrm>
            <a:custGeom>
              <a:rect b="b" l="l" r="r" t="t"/>
              <a:pathLst>
                <a:path extrusionOk="0" h="1368" w="5400">
                  <a:moveTo>
                    <a:pt x="25" y="1"/>
                  </a:moveTo>
                  <a:lnTo>
                    <a:pt x="25" y="1"/>
                  </a:lnTo>
                  <a:cubicBezTo>
                    <a:pt x="18" y="15"/>
                    <a:pt x="19" y="25"/>
                    <a:pt x="24" y="36"/>
                  </a:cubicBezTo>
                  <a:lnTo>
                    <a:pt x="24" y="36"/>
                  </a:lnTo>
                  <a:lnTo>
                    <a:pt x="25" y="1"/>
                  </a:lnTo>
                  <a:close/>
                  <a:moveTo>
                    <a:pt x="5399" y="86"/>
                  </a:moveTo>
                  <a:lnTo>
                    <a:pt x="5399" y="90"/>
                  </a:lnTo>
                  <a:lnTo>
                    <a:pt x="5399" y="90"/>
                  </a:lnTo>
                  <a:cubicBezTo>
                    <a:pt x="5399" y="89"/>
                    <a:pt x="5399" y="88"/>
                    <a:pt x="5399" y="86"/>
                  </a:cubicBezTo>
                  <a:close/>
                  <a:moveTo>
                    <a:pt x="24" y="36"/>
                  </a:moveTo>
                  <a:lnTo>
                    <a:pt x="1" y="732"/>
                  </a:lnTo>
                  <a:cubicBezTo>
                    <a:pt x="1" y="756"/>
                    <a:pt x="1" y="781"/>
                    <a:pt x="13" y="817"/>
                  </a:cubicBezTo>
                  <a:cubicBezTo>
                    <a:pt x="25" y="830"/>
                    <a:pt x="37" y="854"/>
                    <a:pt x="50" y="866"/>
                  </a:cubicBezTo>
                  <a:cubicBezTo>
                    <a:pt x="74" y="891"/>
                    <a:pt x="86" y="903"/>
                    <a:pt x="110" y="915"/>
                  </a:cubicBezTo>
                  <a:lnTo>
                    <a:pt x="123" y="927"/>
                  </a:lnTo>
                  <a:lnTo>
                    <a:pt x="147" y="939"/>
                  </a:lnTo>
                  <a:lnTo>
                    <a:pt x="184" y="964"/>
                  </a:lnTo>
                  <a:lnTo>
                    <a:pt x="208" y="988"/>
                  </a:lnTo>
                  <a:lnTo>
                    <a:pt x="318" y="1037"/>
                  </a:lnTo>
                  <a:lnTo>
                    <a:pt x="330" y="1037"/>
                  </a:lnTo>
                  <a:lnTo>
                    <a:pt x="439" y="1073"/>
                  </a:lnTo>
                  <a:lnTo>
                    <a:pt x="476" y="1098"/>
                  </a:lnTo>
                  <a:lnTo>
                    <a:pt x="574" y="1122"/>
                  </a:lnTo>
                  <a:lnTo>
                    <a:pt x="634" y="1134"/>
                  </a:lnTo>
                  <a:lnTo>
                    <a:pt x="744" y="1171"/>
                  </a:lnTo>
                  <a:lnTo>
                    <a:pt x="793" y="1183"/>
                  </a:lnTo>
                  <a:cubicBezTo>
                    <a:pt x="842" y="1195"/>
                    <a:pt x="903" y="1207"/>
                    <a:pt x="963" y="1220"/>
                  </a:cubicBezTo>
                  <a:lnTo>
                    <a:pt x="1000" y="1220"/>
                  </a:lnTo>
                  <a:lnTo>
                    <a:pt x="1146" y="1244"/>
                  </a:lnTo>
                  <a:lnTo>
                    <a:pt x="1219" y="1256"/>
                  </a:lnTo>
                  <a:lnTo>
                    <a:pt x="1353" y="1280"/>
                  </a:lnTo>
                  <a:lnTo>
                    <a:pt x="1427" y="1280"/>
                  </a:lnTo>
                  <a:cubicBezTo>
                    <a:pt x="1475" y="1293"/>
                    <a:pt x="1536" y="1305"/>
                    <a:pt x="1597" y="1305"/>
                  </a:cubicBezTo>
                  <a:lnTo>
                    <a:pt x="1634" y="1305"/>
                  </a:lnTo>
                  <a:lnTo>
                    <a:pt x="1865" y="1329"/>
                  </a:lnTo>
                  <a:lnTo>
                    <a:pt x="1926" y="1329"/>
                  </a:lnTo>
                  <a:lnTo>
                    <a:pt x="2097" y="1341"/>
                  </a:lnTo>
                  <a:lnTo>
                    <a:pt x="2182" y="1341"/>
                  </a:lnTo>
                  <a:cubicBezTo>
                    <a:pt x="2231" y="1354"/>
                    <a:pt x="2292" y="1354"/>
                    <a:pt x="2353" y="1354"/>
                  </a:cubicBezTo>
                  <a:lnTo>
                    <a:pt x="2426" y="1354"/>
                  </a:lnTo>
                  <a:lnTo>
                    <a:pt x="2682" y="1366"/>
                  </a:lnTo>
                  <a:cubicBezTo>
                    <a:pt x="2754" y="1367"/>
                    <a:pt x="2825" y="1368"/>
                    <a:pt x="2896" y="1368"/>
                  </a:cubicBezTo>
                  <a:cubicBezTo>
                    <a:pt x="4283" y="1368"/>
                    <a:pt x="5387" y="1143"/>
                    <a:pt x="5387" y="842"/>
                  </a:cubicBezTo>
                  <a:lnTo>
                    <a:pt x="5399" y="90"/>
                  </a:lnTo>
                  <a:lnTo>
                    <a:pt x="5399" y="90"/>
                  </a:lnTo>
                  <a:cubicBezTo>
                    <a:pt x="5390" y="384"/>
                    <a:pt x="4332" y="614"/>
                    <a:pt x="2988" y="614"/>
                  </a:cubicBezTo>
                  <a:cubicBezTo>
                    <a:pt x="2892" y="614"/>
                    <a:pt x="2793" y="613"/>
                    <a:pt x="2694" y="610"/>
                  </a:cubicBezTo>
                  <a:lnTo>
                    <a:pt x="2450" y="598"/>
                  </a:lnTo>
                  <a:lnTo>
                    <a:pt x="2365" y="598"/>
                  </a:lnTo>
                  <a:lnTo>
                    <a:pt x="2194" y="586"/>
                  </a:lnTo>
                  <a:lnTo>
                    <a:pt x="2121" y="586"/>
                  </a:lnTo>
                  <a:lnTo>
                    <a:pt x="1951" y="574"/>
                  </a:lnTo>
                  <a:lnTo>
                    <a:pt x="1877" y="574"/>
                  </a:lnTo>
                  <a:lnTo>
                    <a:pt x="1658" y="549"/>
                  </a:lnTo>
                  <a:lnTo>
                    <a:pt x="1622" y="549"/>
                  </a:lnTo>
                  <a:cubicBezTo>
                    <a:pt x="1561" y="549"/>
                    <a:pt x="1500" y="537"/>
                    <a:pt x="1439" y="537"/>
                  </a:cubicBezTo>
                  <a:lnTo>
                    <a:pt x="1378" y="525"/>
                  </a:lnTo>
                  <a:lnTo>
                    <a:pt x="1232" y="501"/>
                  </a:lnTo>
                  <a:lnTo>
                    <a:pt x="1171" y="488"/>
                  </a:lnTo>
                  <a:lnTo>
                    <a:pt x="1024" y="464"/>
                  </a:lnTo>
                  <a:lnTo>
                    <a:pt x="976" y="464"/>
                  </a:lnTo>
                  <a:cubicBezTo>
                    <a:pt x="915" y="452"/>
                    <a:pt x="866" y="440"/>
                    <a:pt x="805" y="427"/>
                  </a:cubicBezTo>
                  <a:lnTo>
                    <a:pt x="769" y="415"/>
                  </a:lnTo>
                  <a:lnTo>
                    <a:pt x="647" y="379"/>
                  </a:lnTo>
                  <a:lnTo>
                    <a:pt x="598" y="367"/>
                  </a:lnTo>
                  <a:lnTo>
                    <a:pt x="500" y="342"/>
                  </a:lnTo>
                  <a:lnTo>
                    <a:pt x="452" y="330"/>
                  </a:lnTo>
                  <a:lnTo>
                    <a:pt x="354" y="281"/>
                  </a:lnTo>
                  <a:lnTo>
                    <a:pt x="330" y="281"/>
                  </a:lnTo>
                  <a:cubicBezTo>
                    <a:pt x="293" y="269"/>
                    <a:pt x="269" y="245"/>
                    <a:pt x="232" y="232"/>
                  </a:cubicBezTo>
                  <a:lnTo>
                    <a:pt x="208" y="220"/>
                  </a:lnTo>
                  <a:lnTo>
                    <a:pt x="147" y="184"/>
                  </a:lnTo>
                  <a:lnTo>
                    <a:pt x="123" y="159"/>
                  </a:lnTo>
                  <a:cubicBezTo>
                    <a:pt x="110" y="147"/>
                    <a:pt x="86" y="135"/>
                    <a:pt x="74" y="111"/>
                  </a:cubicBezTo>
                  <a:cubicBezTo>
                    <a:pt x="50" y="98"/>
                    <a:pt x="37" y="74"/>
                    <a:pt x="37" y="62"/>
                  </a:cubicBezTo>
                  <a:cubicBezTo>
                    <a:pt x="32" y="52"/>
                    <a:pt x="27" y="44"/>
                    <a:pt x="2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4577745" y="2327759"/>
              <a:ext cx="175980" cy="37176"/>
            </a:xfrm>
            <a:custGeom>
              <a:rect b="b" l="l" r="r" t="t"/>
              <a:pathLst>
                <a:path extrusionOk="0" h="1138" w="5387">
                  <a:moveTo>
                    <a:pt x="2399" y="0"/>
                  </a:moveTo>
                  <a:cubicBezTo>
                    <a:pt x="1055" y="0"/>
                    <a:pt x="0" y="222"/>
                    <a:pt x="0" y="528"/>
                  </a:cubicBezTo>
                  <a:cubicBezTo>
                    <a:pt x="0" y="528"/>
                    <a:pt x="0" y="540"/>
                    <a:pt x="0" y="552"/>
                  </a:cubicBezTo>
                  <a:lnTo>
                    <a:pt x="0" y="565"/>
                  </a:lnTo>
                  <a:cubicBezTo>
                    <a:pt x="0" y="577"/>
                    <a:pt x="12" y="589"/>
                    <a:pt x="12" y="601"/>
                  </a:cubicBezTo>
                  <a:lnTo>
                    <a:pt x="25" y="613"/>
                  </a:lnTo>
                  <a:cubicBezTo>
                    <a:pt x="37" y="626"/>
                    <a:pt x="49" y="638"/>
                    <a:pt x="61" y="650"/>
                  </a:cubicBezTo>
                  <a:lnTo>
                    <a:pt x="85" y="674"/>
                  </a:lnTo>
                  <a:cubicBezTo>
                    <a:pt x="98" y="687"/>
                    <a:pt x="122" y="699"/>
                    <a:pt x="134" y="711"/>
                  </a:cubicBezTo>
                  <a:lnTo>
                    <a:pt x="159" y="723"/>
                  </a:lnTo>
                  <a:cubicBezTo>
                    <a:pt x="183" y="735"/>
                    <a:pt x="207" y="747"/>
                    <a:pt x="232" y="760"/>
                  </a:cubicBezTo>
                  <a:lnTo>
                    <a:pt x="268" y="784"/>
                  </a:lnTo>
                  <a:cubicBezTo>
                    <a:pt x="293" y="796"/>
                    <a:pt x="317" y="808"/>
                    <a:pt x="341" y="821"/>
                  </a:cubicBezTo>
                  <a:lnTo>
                    <a:pt x="390" y="833"/>
                  </a:lnTo>
                  <a:cubicBezTo>
                    <a:pt x="414" y="845"/>
                    <a:pt x="451" y="857"/>
                    <a:pt x="488" y="869"/>
                  </a:cubicBezTo>
                  <a:lnTo>
                    <a:pt x="524" y="882"/>
                  </a:lnTo>
                  <a:lnTo>
                    <a:pt x="634" y="906"/>
                  </a:lnTo>
                  <a:lnTo>
                    <a:pt x="683" y="918"/>
                  </a:lnTo>
                  <a:lnTo>
                    <a:pt x="804" y="955"/>
                  </a:lnTo>
                  <a:lnTo>
                    <a:pt x="865" y="967"/>
                  </a:lnTo>
                  <a:lnTo>
                    <a:pt x="999" y="991"/>
                  </a:lnTo>
                  <a:lnTo>
                    <a:pt x="1060" y="1003"/>
                  </a:lnTo>
                  <a:lnTo>
                    <a:pt x="1207" y="1028"/>
                  </a:lnTo>
                  <a:lnTo>
                    <a:pt x="1267" y="1040"/>
                  </a:lnTo>
                  <a:lnTo>
                    <a:pt x="1414" y="1064"/>
                  </a:lnTo>
                  <a:lnTo>
                    <a:pt x="1487" y="1064"/>
                  </a:lnTo>
                  <a:lnTo>
                    <a:pt x="1645" y="1076"/>
                  </a:lnTo>
                  <a:lnTo>
                    <a:pt x="1718" y="1089"/>
                  </a:lnTo>
                  <a:lnTo>
                    <a:pt x="1889" y="1101"/>
                  </a:lnTo>
                  <a:lnTo>
                    <a:pt x="1950" y="1101"/>
                  </a:lnTo>
                  <a:lnTo>
                    <a:pt x="2145" y="1125"/>
                  </a:lnTo>
                  <a:lnTo>
                    <a:pt x="2169" y="1125"/>
                  </a:lnTo>
                  <a:cubicBezTo>
                    <a:pt x="2328" y="1137"/>
                    <a:pt x="2498" y="1137"/>
                    <a:pt x="2669" y="1137"/>
                  </a:cubicBezTo>
                  <a:lnTo>
                    <a:pt x="3717" y="1137"/>
                  </a:lnTo>
                  <a:lnTo>
                    <a:pt x="3863" y="1125"/>
                  </a:lnTo>
                  <a:lnTo>
                    <a:pt x="3948" y="1125"/>
                  </a:lnTo>
                  <a:lnTo>
                    <a:pt x="4082" y="1101"/>
                  </a:lnTo>
                  <a:lnTo>
                    <a:pt x="4168" y="1101"/>
                  </a:lnTo>
                  <a:lnTo>
                    <a:pt x="4290" y="1076"/>
                  </a:lnTo>
                  <a:lnTo>
                    <a:pt x="4375" y="1064"/>
                  </a:lnTo>
                  <a:lnTo>
                    <a:pt x="4497" y="1052"/>
                  </a:lnTo>
                  <a:lnTo>
                    <a:pt x="4570" y="1040"/>
                  </a:lnTo>
                  <a:lnTo>
                    <a:pt x="4667" y="1016"/>
                  </a:lnTo>
                  <a:lnTo>
                    <a:pt x="4740" y="1003"/>
                  </a:lnTo>
                  <a:lnTo>
                    <a:pt x="4838" y="979"/>
                  </a:lnTo>
                  <a:lnTo>
                    <a:pt x="4899" y="967"/>
                  </a:lnTo>
                  <a:lnTo>
                    <a:pt x="4984" y="942"/>
                  </a:lnTo>
                  <a:lnTo>
                    <a:pt x="5033" y="918"/>
                  </a:lnTo>
                  <a:lnTo>
                    <a:pt x="5106" y="894"/>
                  </a:lnTo>
                  <a:lnTo>
                    <a:pt x="5155" y="869"/>
                  </a:lnTo>
                  <a:lnTo>
                    <a:pt x="5216" y="845"/>
                  </a:lnTo>
                  <a:lnTo>
                    <a:pt x="5252" y="821"/>
                  </a:lnTo>
                  <a:cubicBezTo>
                    <a:pt x="5264" y="808"/>
                    <a:pt x="5277" y="808"/>
                    <a:pt x="5289" y="796"/>
                  </a:cubicBezTo>
                  <a:lnTo>
                    <a:pt x="5325" y="772"/>
                  </a:lnTo>
                  <a:cubicBezTo>
                    <a:pt x="5325" y="760"/>
                    <a:pt x="5338" y="747"/>
                    <a:pt x="5350" y="735"/>
                  </a:cubicBezTo>
                  <a:lnTo>
                    <a:pt x="5374" y="711"/>
                  </a:lnTo>
                  <a:cubicBezTo>
                    <a:pt x="5374" y="699"/>
                    <a:pt x="5386" y="699"/>
                    <a:pt x="5386" y="687"/>
                  </a:cubicBezTo>
                  <a:cubicBezTo>
                    <a:pt x="5386" y="674"/>
                    <a:pt x="5386" y="674"/>
                    <a:pt x="5386" y="674"/>
                  </a:cubicBezTo>
                  <a:cubicBezTo>
                    <a:pt x="5386" y="662"/>
                    <a:pt x="5386" y="650"/>
                    <a:pt x="5386" y="638"/>
                  </a:cubicBezTo>
                  <a:cubicBezTo>
                    <a:pt x="5386" y="528"/>
                    <a:pt x="5228" y="406"/>
                    <a:pt x="4972" y="321"/>
                  </a:cubicBezTo>
                  <a:cubicBezTo>
                    <a:pt x="4497" y="138"/>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4584899" y="2317142"/>
              <a:ext cx="176372" cy="43480"/>
            </a:xfrm>
            <a:custGeom>
              <a:rect b="b" l="l" r="r" t="t"/>
              <a:pathLst>
                <a:path extrusionOk="0" h="1331" w="5399">
                  <a:moveTo>
                    <a:pt x="13" y="0"/>
                  </a:moveTo>
                  <a:lnTo>
                    <a:pt x="1" y="731"/>
                  </a:lnTo>
                  <a:cubicBezTo>
                    <a:pt x="1" y="743"/>
                    <a:pt x="13" y="756"/>
                    <a:pt x="13" y="780"/>
                  </a:cubicBezTo>
                  <a:cubicBezTo>
                    <a:pt x="25" y="792"/>
                    <a:pt x="37" y="817"/>
                    <a:pt x="49" y="829"/>
                  </a:cubicBezTo>
                  <a:cubicBezTo>
                    <a:pt x="74" y="853"/>
                    <a:pt x="86" y="865"/>
                    <a:pt x="110" y="877"/>
                  </a:cubicBezTo>
                  <a:lnTo>
                    <a:pt x="135" y="890"/>
                  </a:lnTo>
                  <a:lnTo>
                    <a:pt x="147" y="914"/>
                  </a:lnTo>
                  <a:cubicBezTo>
                    <a:pt x="159" y="914"/>
                    <a:pt x="171" y="926"/>
                    <a:pt x="195" y="938"/>
                  </a:cubicBezTo>
                  <a:lnTo>
                    <a:pt x="220" y="951"/>
                  </a:lnTo>
                  <a:cubicBezTo>
                    <a:pt x="244" y="963"/>
                    <a:pt x="281" y="975"/>
                    <a:pt x="317" y="999"/>
                  </a:cubicBezTo>
                  <a:lnTo>
                    <a:pt x="342" y="999"/>
                  </a:lnTo>
                  <a:lnTo>
                    <a:pt x="439" y="1036"/>
                  </a:lnTo>
                  <a:lnTo>
                    <a:pt x="488" y="1048"/>
                  </a:lnTo>
                  <a:lnTo>
                    <a:pt x="585" y="1085"/>
                  </a:lnTo>
                  <a:lnTo>
                    <a:pt x="634" y="1097"/>
                  </a:lnTo>
                  <a:lnTo>
                    <a:pt x="756" y="1121"/>
                  </a:lnTo>
                  <a:lnTo>
                    <a:pt x="793" y="1133"/>
                  </a:lnTo>
                  <a:lnTo>
                    <a:pt x="963" y="1170"/>
                  </a:lnTo>
                  <a:lnTo>
                    <a:pt x="1000" y="1182"/>
                  </a:lnTo>
                  <a:lnTo>
                    <a:pt x="1146" y="1207"/>
                  </a:lnTo>
                  <a:lnTo>
                    <a:pt x="1219" y="1219"/>
                  </a:lnTo>
                  <a:lnTo>
                    <a:pt x="1353" y="1243"/>
                  </a:lnTo>
                  <a:lnTo>
                    <a:pt x="1426" y="1255"/>
                  </a:lnTo>
                  <a:lnTo>
                    <a:pt x="1609" y="1267"/>
                  </a:lnTo>
                  <a:lnTo>
                    <a:pt x="1633" y="1267"/>
                  </a:lnTo>
                  <a:cubicBezTo>
                    <a:pt x="1707" y="1280"/>
                    <a:pt x="1792" y="1292"/>
                    <a:pt x="1865" y="1292"/>
                  </a:cubicBezTo>
                  <a:lnTo>
                    <a:pt x="1926" y="1292"/>
                  </a:lnTo>
                  <a:lnTo>
                    <a:pt x="2096" y="1304"/>
                  </a:lnTo>
                  <a:lnTo>
                    <a:pt x="2182" y="1304"/>
                  </a:lnTo>
                  <a:lnTo>
                    <a:pt x="2352" y="1316"/>
                  </a:lnTo>
                  <a:lnTo>
                    <a:pt x="2426" y="1316"/>
                  </a:lnTo>
                  <a:cubicBezTo>
                    <a:pt x="2511" y="1328"/>
                    <a:pt x="2596" y="1328"/>
                    <a:pt x="2681" y="1328"/>
                  </a:cubicBezTo>
                  <a:cubicBezTo>
                    <a:pt x="2753" y="1330"/>
                    <a:pt x="2825" y="1330"/>
                    <a:pt x="2895" y="1330"/>
                  </a:cubicBezTo>
                  <a:cubicBezTo>
                    <a:pt x="4283" y="1330"/>
                    <a:pt x="5387" y="1106"/>
                    <a:pt x="5387" y="804"/>
                  </a:cubicBezTo>
                  <a:lnTo>
                    <a:pt x="5399" y="73"/>
                  </a:lnTo>
                  <a:lnTo>
                    <a:pt x="5399" y="73"/>
                  </a:lnTo>
                  <a:cubicBezTo>
                    <a:pt x="5388" y="379"/>
                    <a:pt x="4343" y="601"/>
                    <a:pt x="3000" y="601"/>
                  </a:cubicBezTo>
                  <a:cubicBezTo>
                    <a:pt x="2900" y="601"/>
                    <a:pt x="2797" y="600"/>
                    <a:pt x="2694" y="597"/>
                  </a:cubicBezTo>
                  <a:lnTo>
                    <a:pt x="2365" y="597"/>
                  </a:lnTo>
                  <a:lnTo>
                    <a:pt x="2194" y="585"/>
                  </a:lnTo>
                  <a:lnTo>
                    <a:pt x="2109" y="585"/>
                  </a:lnTo>
                  <a:lnTo>
                    <a:pt x="1938" y="573"/>
                  </a:lnTo>
                  <a:lnTo>
                    <a:pt x="1877" y="573"/>
                  </a:lnTo>
                  <a:cubicBezTo>
                    <a:pt x="1804" y="561"/>
                    <a:pt x="1731" y="561"/>
                    <a:pt x="1658" y="548"/>
                  </a:cubicBezTo>
                  <a:lnTo>
                    <a:pt x="1621" y="548"/>
                  </a:lnTo>
                  <a:lnTo>
                    <a:pt x="1438" y="524"/>
                  </a:lnTo>
                  <a:lnTo>
                    <a:pt x="1378" y="512"/>
                  </a:lnTo>
                  <a:lnTo>
                    <a:pt x="1231" y="500"/>
                  </a:lnTo>
                  <a:lnTo>
                    <a:pt x="1170" y="488"/>
                  </a:lnTo>
                  <a:lnTo>
                    <a:pt x="1024" y="463"/>
                  </a:lnTo>
                  <a:lnTo>
                    <a:pt x="975" y="463"/>
                  </a:lnTo>
                  <a:lnTo>
                    <a:pt x="805" y="414"/>
                  </a:lnTo>
                  <a:lnTo>
                    <a:pt x="768" y="414"/>
                  </a:lnTo>
                  <a:lnTo>
                    <a:pt x="646" y="378"/>
                  </a:lnTo>
                  <a:lnTo>
                    <a:pt x="598" y="366"/>
                  </a:lnTo>
                  <a:lnTo>
                    <a:pt x="500" y="329"/>
                  </a:lnTo>
                  <a:lnTo>
                    <a:pt x="451" y="317"/>
                  </a:lnTo>
                  <a:lnTo>
                    <a:pt x="354" y="280"/>
                  </a:lnTo>
                  <a:lnTo>
                    <a:pt x="330" y="280"/>
                  </a:lnTo>
                  <a:cubicBezTo>
                    <a:pt x="293" y="268"/>
                    <a:pt x="256" y="244"/>
                    <a:pt x="232" y="232"/>
                  </a:cubicBezTo>
                  <a:lnTo>
                    <a:pt x="208" y="219"/>
                  </a:lnTo>
                  <a:cubicBezTo>
                    <a:pt x="183" y="207"/>
                    <a:pt x="159" y="195"/>
                    <a:pt x="147" y="183"/>
                  </a:cubicBezTo>
                  <a:lnTo>
                    <a:pt x="122" y="171"/>
                  </a:lnTo>
                  <a:cubicBezTo>
                    <a:pt x="110" y="146"/>
                    <a:pt x="86" y="134"/>
                    <a:pt x="74" y="122"/>
                  </a:cubicBezTo>
                  <a:cubicBezTo>
                    <a:pt x="49" y="98"/>
                    <a:pt x="37" y="85"/>
                    <a:pt x="25" y="61"/>
                  </a:cubicBezTo>
                  <a:cubicBezTo>
                    <a:pt x="25" y="37"/>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4585683" y="2300350"/>
              <a:ext cx="176012" cy="37502"/>
            </a:xfrm>
            <a:custGeom>
              <a:rect b="b" l="l" r="r" t="t"/>
              <a:pathLst>
                <a:path extrusionOk="0" h="1148" w="5388">
                  <a:moveTo>
                    <a:pt x="2492" y="1"/>
                  </a:moveTo>
                  <a:cubicBezTo>
                    <a:pt x="1104" y="1"/>
                    <a:pt x="1" y="225"/>
                    <a:pt x="1" y="526"/>
                  </a:cubicBezTo>
                  <a:cubicBezTo>
                    <a:pt x="1" y="538"/>
                    <a:pt x="1" y="551"/>
                    <a:pt x="1" y="563"/>
                  </a:cubicBezTo>
                  <a:cubicBezTo>
                    <a:pt x="1" y="575"/>
                    <a:pt x="13" y="587"/>
                    <a:pt x="25" y="587"/>
                  </a:cubicBezTo>
                  <a:cubicBezTo>
                    <a:pt x="25" y="599"/>
                    <a:pt x="25" y="612"/>
                    <a:pt x="37" y="612"/>
                  </a:cubicBezTo>
                  <a:lnTo>
                    <a:pt x="62" y="648"/>
                  </a:lnTo>
                  <a:lnTo>
                    <a:pt x="86" y="673"/>
                  </a:lnTo>
                  <a:cubicBezTo>
                    <a:pt x="111" y="685"/>
                    <a:pt x="123" y="697"/>
                    <a:pt x="147" y="709"/>
                  </a:cubicBezTo>
                  <a:lnTo>
                    <a:pt x="184" y="733"/>
                  </a:lnTo>
                  <a:lnTo>
                    <a:pt x="245" y="770"/>
                  </a:lnTo>
                  <a:lnTo>
                    <a:pt x="281" y="782"/>
                  </a:lnTo>
                  <a:lnTo>
                    <a:pt x="366" y="819"/>
                  </a:lnTo>
                  <a:lnTo>
                    <a:pt x="403" y="831"/>
                  </a:lnTo>
                  <a:lnTo>
                    <a:pt x="501" y="867"/>
                  </a:lnTo>
                  <a:lnTo>
                    <a:pt x="537" y="880"/>
                  </a:lnTo>
                  <a:lnTo>
                    <a:pt x="647" y="916"/>
                  </a:lnTo>
                  <a:lnTo>
                    <a:pt x="708" y="928"/>
                  </a:lnTo>
                  <a:cubicBezTo>
                    <a:pt x="744" y="941"/>
                    <a:pt x="781" y="941"/>
                    <a:pt x="830" y="953"/>
                  </a:cubicBezTo>
                  <a:lnTo>
                    <a:pt x="878" y="965"/>
                  </a:lnTo>
                  <a:cubicBezTo>
                    <a:pt x="927" y="977"/>
                    <a:pt x="964" y="989"/>
                    <a:pt x="1012" y="989"/>
                  </a:cubicBezTo>
                  <a:lnTo>
                    <a:pt x="1073" y="1002"/>
                  </a:lnTo>
                  <a:lnTo>
                    <a:pt x="1219" y="1026"/>
                  </a:lnTo>
                  <a:lnTo>
                    <a:pt x="1280" y="1038"/>
                  </a:lnTo>
                  <a:lnTo>
                    <a:pt x="1439" y="1062"/>
                  </a:lnTo>
                  <a:lnTo>
                    <a:pt x="1500" y="1075"/>
                  </a:lnTo>
                  <a:lnTo>
                    <a:pt x="1670" y="1087"/>
                  </a:lnTo>
                  <a:lnTo>
                    <a:pt x="1731" y="1087"/>
                  </a:lnTo>
                  <a:lnTo>
                    <a:pt x="1902" y="1111"/>
                  </a:lnTo>
                  <a:lnTo>
                    <a:pt x="1963" y="1111"/>
                  </a:lnTo>
                  <a:lnTo>
                    <a:pt x="2158" y="1123"/>
                  </a:lnTo>
                  <a:lnTo>
                    <a:pt x="2182" y="1123"/>
                  </a:lnTo>
                  <a:cubicBezTo>
                    <a:pt x="2341" y="1136"/>
                    <a:pt x="2511" y="1148"/>
                    <a:pt x="2682" y="1148"/>
                  </a:cubicBezTo>
                  <a:lnTo>
                    <a:pt x="3462" y="1148"/>
                  </a:lnTo>
                  <a:cubicBezTo>
                    <a:pt x="3523" y="1136"/>
                    <a:pt x="3571" y="1136"/>
                    <a:pt x="3620" y="1136"/>
                  </a:cubicBezTo>
                  <a:lnTo>
                    <a:pt x="3705" y="1136"/>
                  </a:lnTo>
                  <a:lnTo>
                    <a:pt x="3864" y="1123"/>
                  </a:lnTo>
                  <a:lnTo>
                    <a:pt x="3937" y="1123"/>
                  </a:lnTo>
                  <a:lnTo>
                    <a:pt x="4083" y="1111"/>
                  </a:lnTo>
                  <a:lnTo>
                    <a:pt x="4156" y="1099"/>
                  </a:lnTo>
                  <a:lnTo>
                    <a:pt x="4290" y="1087"/>
                  </a:lnTo>
                  <a:lnTo>
                    <a:pt x="4363" y="1075"/>
                  </a:lnTo>
                  <a:lnTo>
                    <a:pt x="4485" y="1062"/>
                  </a:lnTo>
                  <a:lnTo>
                    <a:pt x="4558" y="1050"/>
                  </a:lnTo>
                  <a:lnTo>
                    <a:pt x="4668" y="1026"/>
                  </a:lnTo>
                  <a:lnTo>
                    <a:pt x="4729" y="1014"/>
                  </a:lnTo>
                  <a:lnTo>
                    <a:pt x="4827" y="989"/>
                  </a:lnTo>
                  <a:lnTo>
                    <a:pt x="4887" y="965"/>
                  </a:lnTo>
                  <a:lnTo>
                    <a:pt x="4973" y="941"/>
                  </a:lnTo>
                  <a:lnTo>
                    <a:pt x="5021" y="928"/>
                  </a:lnTo>
                  <a:lnTo>
                    <a:pt x="5095" y="892"/>
                  </a:lnTo>
                  <a:lnTo>
                    <a:pt x="5143" y="880"/>
                  </a:lnTo>
                  <a:lnTo>
                    <a:pt x="5204" y="855"/>
                  </a:lnTo>
                  <a:lnTo>
                    <a:pt x="5241" y="831"/>
                  </a:lnTo>
                  <a:cubicBezTo>
                    <a:pt x="5253" y="819"/>
                    <a:pt x="5265" y="807"/>
                    <a:pt x="5290" y="794"/>
                  </a:cubicBezTo>
                  <a:cubicBezTo>
                    <a:pt x="5290" y="794"/>
                    <a:pt x="5302" y="782"/>
                    <a:pt x="5314" y="782"/>
                  </a:cubicBezTo>
                  <a:cubicBezTo>
                    <a:pt x="5326" y="770"/>
                    <a:pt x="5338" y="758"/>
                    <a:pt x="5338" y="746"/>
                  </a:cubicBezTo>
                  <a:lnTo>
                    <a:pt x="5363" y="721"/>
                  </a:lnTo>
                  <a:cubicBezTo>
                    <a:pt x="5363" y="709"/>
                    <a:pt x="5375" y="697"/>
                    <a:pt x="5375" y="685"/>
                  </a:cubicBezTo>
                  <a:cubicBezTo>
                    <a:pt x="5387" y="673"/>
                    <a:pt x="5387" y="660"/>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4581730" y="2289668"/>
              <a:ext cx="176372" cy="44722"/>
            </a:xfrm>
            <a:custGeom>
              <a:rect b="b" l="l" r="r" t="t"/>
              <a:pathLst>
                <a:path extrusionOk="0" h="1369" w="5399">
                  <a:moveTo>
                    <a:pt x="12" y="0"/>
                  </a:moveTo>
                  <a:lnTo>
                    <a:pt x="0" y="719"/>
                  </a:lnTo>
                  <a:cubicBezTo>
                    <a:pt x="0" y="744"/>
                    <a:pt x="12" y="768"/>
                    <a:pt x="24" y="792"/>
                  </a:cubicBezTo>
                  <a:cubicBezTo>
                    <a:pt x="24" y="805"/>
                    <a:pt x="37" y="829"/>
                    <a:pt x="61" y="841"/>
                  </a:cubicBezTo>
                  <a:cubicBezTo>
                    <a:pt x="73" y="865"/>
                    <a:pt x="85" y="878"/>
                    <a:pt x="110" y="902"/>
                  </a:cubicBezTo>
                  <a:cubicBezTo>
                    <a:pt x="110" y="902"/>
                    <a:pt x="122" y="914"/>
                    <a:pt x="122" y="914"/>
                  </a:cubicBezTo>
                  <a:lnTo>
                    <a:pt x="146" y="926"/>
                  </a:lnTo>
                  <a:cubicBezTo>
                    <a:pt x="158" y="939"/>
                    <a:pt x="171" y="939"/>
                    <a:pt x="183" y="951"/>
                  </a:cubicBezTo>
                  <a:lnTo>
                    <a:pt x="207" y="963"/>
                  </a:lnTo>
                  <a:cubicBezTo>
                    <a:pt x="244" y="975"/>
                    <a:pt x="280" y="1000"/>
                    <a:pt x="317" y="1012"/>
                  </a:cubicBezTo>
                  <a:lnTo>
                    <a:pt x="329" y="1012"/>
                  </a:lnTo>
                  <a:lnTo>
                    <a:pt x="439" y="1048"/>
                  </a:lnTo>
                  <a:lnTo>
                    <a:pt x="475" y="1060"/>
                  </a:lnTo>
                  <a:lnTo>
                    <a:pt x="573" y="1097"/>
                  </a:lnTo>
                  <a:lnTo>
                    <a:pt x="622" y="1109"/>
                  </a:lnTo>
                  <a:lnTo>
                    <a:pt x="743" y="1146"/>
                  </a:lnTo>
                  <a:lnTo>
                    <a:pt x="780" y="1158"/>
                  </a:lnTo>
                  <a:lnTo>
                    <a:pt x="963" y="1194"/>
                  </a:lnTo>
                  <a:lnTo>
                    <a:pt x="999" y="1194"/>
                  </a:lnTo>
                  <a:lnTo>
                    <a:pt x="1158" y="1219"/>
                  </a:lnTo>
                  <a:lnTo>
                    <a:pt x="1219" y="1231"/>
                  </a:lnTo>
                  <a:lnTo>
                    <a:pt x="1365" y="1255"/>
                  </a:lnTo>
                  <a:lnTo>
                    <a:pt x="1426" y="1268"/>
                  </a:lnTo>
                  <a:lnTo>
                    <a:pt x="1609" y="1316"/>
                  </a:lnTo>
                  <a:lnTo>
                    <a:pt x="1645" y="1316"/>
                  </a:lnTo>
                  <a:cubicBezTo>
                    <a:pt x="1718" y="1316"/>
                    <a:pt x="1791" y="1329"/>
                    <a:pt x="1864" y="1341"/>
                  </a:cubicBezTo>
                  <a:lnTo>
                    <a:pt x="1938" y="1341"/>
                  </a:lnTo>
                  <a:lnTo>
                    <a:pt x="2096" y="1353"/>
                  </a:lnTo>
                  <a:lnTo>
                    <a:pt x="2437" y="1353"/>
                  </a:lnTo>
                  <a:cubicBezTo>
                    <a:pt x="2510" y="1365"/>
                    <a:pt x="2596" y="1365"/>
                    <a:pt x="2681" y="1365"/>
                  </a:cubicBezTo>
                  <a:cubicBezTo>
                    <a:pt x="2780" y="1368"/>
                    <a:pt x="2879" y="1369"/>
                    <a:pt x="2975" y="1369"/>
                  </a:cubicBezTo>
                  <a:cubicBezTo>
                    <a:pt x="4325" y="1369"/>
                    <a:pt x="5386" y="1137"/>
                    <a:pt x="5386" y="841"/>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cubicBezTo>
                    <a:pt x="1791" y="573"/>
                    <a:pt x="1718" y="561"/>
                    <a:pt x="1645" y="561"/>
                  </a:cubicBezTo>
                  <a:lnTo>
                    <a:pt x="1609" y="561"/>
                  </a:lnTo>
                  <a:lnTo>
                    <a:pt x="1438" y="536"/>
                  </a:lnTo>
                  <a:lnTo>
                    <a:pt x="1365" y="524"/>
                  </a:lnTo>
                  <a:lnTo>
                    <a:pt x="1231" y="500"/>
                  </a:lnTo>
                  <a:lnTo>
                    <a:pt x="1158" y="488"/>
                  </a:lnTo>
                  <a:lnTo>
                    <a:pt x="1011" y="463"/>
                  </a:lnTo>
                  <a:lnTo>
                    <a:pt x="975" y="451"/>
                  </a:lnTo>
                  <a:lnTo>
                    <a:pt x="804" y="415"/>
                  </a:lnTo>
                  <a:lnTo>
                    <a:pt x="756" y="402"/>
                  </a:lnTo>
                  <a:lnTo>
                    <a:pt x="634" y="378"/>
                  </a:lnTo>
                  <a:lnTo>
                    <a:pt x="585" y="366"/>
                  </a:lnTo>
                  <a:lnTo>
                    <a:pt x="487" y="329"/>
                  </a:lnTo>
                  <a:lnTo>
                    <a:pt x="451" y="317"/>
                  </a:lnTo>
                  <a:lnTo>
                    <a:pt x="341" y="281"/>
                  </a:lnTo>
                  <a:lnTo>
                    <a:pt x="329" y="281"/>
                  </a:lnTo>
                  <a:cubicBezTo>
                    <a:pt x="292" y="268"/>
                    <a:pt x="256" y="244"/>
                    <a:pt x="219" y="232"/>
                  </a:cubicBezTo>
                  <a:lnTo>
                    <a:pt x="195" y="220"/>
                  </a:lnTo>
                  <a:cubicBezTo>
                    <a:pt x="183" y="207"/>
                    <a:pt x="158" y="195"/>
                    <a:pt x="134" y="183"/>
                  </a:cubicBezTo>
                  <a:lnTo>
                    <a:pt x="122" y="171"/>
                  </a:lnTo>
                  <a:cubicBezTo>
                    <a:pt x="98" y="147"/>
                    <a:pt x="85" y="134"/>
                    <a:pt x="61" y="110"/>
                  </a:cubicBezTo>
                  <a:cubicBezTo>
                    <a:pt x="49" y="98"/>
                    <a:pt x="37" y="73"/>
                    <a:pt x="24" y="61"/>
                  </a:cubicBezTo>
                  <a:cubicBezTo>
                    <a:pt x="12"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4582514" y="2272811"/>
              <a:ext cx="175980" cy="37568"/>
            </a:xfrm>
            <a:custGeom>
              <a:rect b="b" l="l" r="r" t="t"/>
              <a:pathLst>
                <a:path extrusionOk="0" h="1150" w="5387">
                  <a:moveTo>
                    <a:pt x="2411" y="1"/>
                  </a:moveTo>
                  <a:cubicBezTo>
                    <a:pt x="1061" y="1"/>
                    <a:pt x="0" y="233"/>
                    <a:pt x="0" y="528"/>
                  </a:cubicBezTo>
                  <a:cubicBezTo>
                    <a:pt x="0" y="541"/>
                    <a:pt x="0" y="553"/>
                    <a:pt x="0" y="565"/>
                  </a:cubicBezTo>
                  <a:cubicBezTo>
                    <a:pt x="13" y="577"/>
                    <a:pt x="25" y="589"/>
                    <a:pt x="37" y="602"/>
                  </a:cubicBezTo>
                  <a:cubicBezTo>
                    <a:pt x="37" y="614"/>
                    <a:pt x="49" y="614"/>
                    <a:pt x="49" y="626"/>
                  </a:cubicBezTo>
                  <a:cubicBezTo>
                    <a:pt x="61" y="638"/>
                    <a:pt x="74" y="650"/>
                    <a:pt x="86" y="663"/>
                  </a:cubicBezTo>
                  <a:lnTo>
                    <a:pt x="98" y="687"/>
                  </a:lnTo>
                  <a:cubicBezTo>
                    <a:pt x="122" y="699"/>
                    <a:pt x="134" y="711"/>
                    <a:pt x="159" y="723"/>
                  </a:cubicBezTo>
                  <a:lnTo>
                    <a:pt x="183" y="736"/>
                  </a:lnTo>
                  <a:lnTo>
                    <a:pt x="244" y="772"/>
                  </a:lnTo>
                  <a:lnTo>
                    <a:pt x="281" y="784"/>
                  </a:lnTo>
                  <a:lnTo>
                    <a:pt x="366" y="821"/>
                  </a:lnTo>
                  <a:lnTo>
                    <a:pt x="403" y="833"/>
                  </a:lnTo>
                  <a:lnTo>
                    <a:pt x="500" y="870"/>
                  </a:lnTo>
                  <a:lnTo>
                    <a:pt x="549" y="882"/>
                  </a:lnTo>
                  <a:lnTo>
                    <a:pt x="658" y="918"/>
                  </a:lnTo>
                  <a:lnTo>
                    <a:pt x="707" y="931"/>
                  </a:lnTo>
                  <a:lnTo>
                    <a:pt x="829" y="967"/>
                  </a:lnTo>
                  <a:lnTo>
                    <a:pt x="890" y="979"/>
                  </a:lnTo>
                  <a:lnTo>
                    <a:pt x="1012" y="1004"/>
                  </a:lnTo>
                  <a:lnTo>
                    <a:pt x="1073" y="1016"/>
                  </a:lnTo>
                  <a:lnTo>
                    <a:pt x="1219" y="1040"/>
                  </a:lnTo>
                  <a:lnTo>
                    <a:pt x="1280" y="1052"/>
                  </a:lnTo>
                  <a:lnTo>
                    <a:pt x="1438" y="1065"/>
                  </a:lnTo>
                  <a:lnTo>
                    <a:pt x="1499" y="1077"/>
                  </a:lnTo>
                  <a:lnTo>
                    <a:pt x="1670" y="1101"/>
                  </a:lnTo>
                  <a:lnTo>
                    <a:pt x="1731" y="1101"/>
                  </a:lnTo>
                  <a:lnTo>
                    <a:pt x="1914" y="1113"/>
                  </a:lnTo>
                  <a:lnTo>
                    <a:pt x="1962" y="1113"/>
                  </a:lnTo>
                  <a:lnTo>
                    <a:pt x="2157" y="1138"/>
                  </a:lnTo>
                  <a:lnTo>
                    <a:pt x="2182" y="1138"/>
                  </a:lnTo>
                  <a:cubicBezTo>
                    <a:pt x="2352" y="1138"/>
                    <a:pt x="2523" y="1150"/>
                    <a:pt x="2681" y="1150"/>
                  </a:cubicBezTo>
                  <a:lnTo>
                    <a:pt x="3705" y="1150"/>
                  </a:lnTo>
                  <a:lnTo>
                    <a:pt x="3863" y="1138"/>
                  </a:lnTo>
                  <a:lnTo>
                    <a:pt x="3949" y="1126"/>
                  </a:lnTo>
                  <a:lnTo>
                    <a:pt x="4083" y="1113"/>
                  </a:lnTo>
                  <a:lnTo>
                    <a:pt x="4168" y="1101"/>
                  </a:lnTo>
                  <a:lnTo>
                    <a:pt x="4290" y="1089"/>
                  </a:lnTo>
                  <a:lnTo>
                    <a:pt x="4363" y="1077"/>
                  </a:lnTo>
                  <a:lnTo>
                    <a:pt x="4485" y="1052"/>
                  </a:lnTo>
                  <a:lnTo>
                    <a:pt x="4558" y="1040"/>
                  </a:lnTo>
                  <a:lnTo>
                    <a:pt x="4668" y="1016"/>
                  </a:lnTo>
                  <a:lnTo>
                    <a:pt x="4729" y="1004"/>
                  </a:lnTo>
                  <a:lnTo>
                    <a:pt x="4826" y="979"/>
                  </a:lnTo>
                  <a:lnTo>
                    <a:pt x="4887" y="967"/>
                  </a:lnTo>
                  <a:lnTo>
                    <a:pt x="4972" y="943"/>
                  </a:lnTo>
                  <a:lnTo>
                    <a:pt x="5021" y="931"/>
                  </a:lnTo>
                  <a:cubicBezTo>
                    <a:pt x="5058" y="918"/>
                    <a:pt x="5082" y="906"/>
                    <a:pt x="5094" y="894"/>
                  </a:cubicBezTo>
                  <a:lnTo>
                    <a:pt x="5143" y="882"/>
                  </a:lnTo>
                  <a:lnTo>
                    <a:pt x="5204" y="845"/>
                  </a:lnTo>
                  <a:lnTo>
                    <a:pt x="5240" y="833"/>
                  </a:lnTo>
                  <a:cubicBezTo>
                    <a:pt x="5253" y="821"/>
                    <a:pt x="5277" y="809"/>
                    <a:pt x="5289" y="797"/>
                  </a:cubicBezTo>
                  <a:cubicBezTo>
                    <a:pt x="5301" y="784"/>
                    <a:pt x="5301" y="784"/>
                    <a:pt x="5313" y="772"/>
                  </a:cubicBezTo>
                  <a:lnTo>
                    <a:pt x="5350" y="748"/>
                  </a:lnTo>
                  <a:cubicBezTo>
                    <a:pt x="5350" y="736"/>
                    <a:pt x="5362" y="723"/>
                    <a:pt x="5362" y="723"/>
                  </a:cubicBezTo>
                  <a:cubicBezTo>
                    <a:pt x="5374" y="711"/>
                    <a:pt x="5374" y="699"/>
                    <a:pt x="5374" y="687"/>
                  </a:cubicBezTo>
                  <a:cubicBezTo>
                    <a:pt x="5374" y="687"/>
                    <a:pt x="5374" y="687"/>
                    <a:pt x="5374" y="675"/>
                  </a:cubicBezTo>
                  <a:cubicBezTo>
                    <a:pt x="5387" y="663"/>
                    <a:pt x="5387" y="650"/>
                    <a:pt x="5374" y="638"/>
                  </a:cubicBezTo>
                  <a:cubicBezTo>
                    <a:pt x="5387" y="528"/>
                    <a:pt x="5228" y="419"/>
                    <a:pt x="4960" y="321"/>
                  </a:cubicBezTo>
                  <a:cubicBezTo>
                    <a:pt x="4485" y="151"/>
                    <a:pt x="3656" y="29"/>
                    <a:pt x="2706" y="4"/>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5095246" y="2831082"/>
              <a:ext cx="176404" cy="43154"/>
            </a:xfrm>
            <a:custGeom>
              <a:rect b="b" l="l" r="r" t="t"/>
              <a:pathLst>
                <a:path extrusionOk="0" h="1321" w="5400">
                  <a:moveTo>
                    <a:pt x="5399" y="73"/>
                  </a:moveTo>
                  <a:lnTo>
                    <a:pt x="5399" y="77"/>
                  </a:lnTo>
                  <a:lnTo>
                    <a:pt x="5399" y="77"/>
                  </a:lnTo>
                  <a:cubicBezTo>
                    <a:pt x="5399" y="76"/>
                    <a:pt x="5399" y="75"/>
                    <a:pt x="5399" y="73"/>
                  </a:cubicBezTo>
                  <a:close/>
                  <a:moveTo>
                    <a:pt x="13" y="0"/>
                  </a:moveTo>
                  <a:lnTo>
                    <a:pt x="1" y="719"/>
                  </a:lnTo>
                  <a:cubicBezTo>
                    <a:pt x="1" y="744"/>
                    <a:pt x="1" y="756"/>
                    <a:pt x="13" y="780"/>
                  </a:cubicBezTo>
                  <a:cubicBezTo>
                    <a:pt x="25" y="792"/>
                    <a:pt x="37" y="817"/>
                    <a:pt x="50" y="829"/>
                  </a:cubicBezTo>
                  <a:cubicBezTo>
                    <a:pt x="74" y="853"/>
                    <a:pt x="86" y="865"/>
                    <a:pt x="111" y="878"/>
                  </a:cubicBezTo>
                  <a:lnTo>
                    <a:pt x="123" y="902"/>
                  </a:lnTo>
                  <a:lnTo>
                    <a:pt x="147" y="914"/>
                  </a:lnTo>
                  <a:lnTo>
                    <a:pt x="184" y="939"/>
                  </a:lnTo>
                  <a:lnTo>
                    <a:pt x="208" y="951"/>
                  </a:lnTo>
                  <a:lnTo>
                    <a:pt x="318" y="999"/>
                  </a:lnTo>
                  <a:lnTo>
                    <a:pt x="330" y="999"/>
                  </a:lnTo>
                  <a:lnTo>
                    <a:pt x="440" y="1036"/>
                  </a:lnTo>
                  <a:lnTo>
                    <a:pt x="476" y="1048"/>
                  </a:lnTo>
                  <a:lnTo>
                    <a:pt x="574" y="1085"/>
                  </a:lnTo>
                  <a:lnTo>
                    <a:pt x="635" y="1097"/>
                  </a:lnTo>
                  <a:lnTo>
                    <a:pt x="744" y="1121"/>
                  </a:lnTo>
                  <a:lnTo>
                    <a:pt x="793" y="1133"/>
                  </a:lnTo>
                  <a:cubicBezTo>
                    <a:pt x="842" y="1146"/>
                    <a:pt x="903" y="1158"/>
                    <a:pt x="964" y="1170"/>
                  </a:cubicBezTo>
                  <a:lnTo>
                    <a:pt x="1000" y="1182"/>
                  </a:lnTo>
                  <a:lnTo>
                    <a:pt x="1159" y="1207"/>
                  </a:lnTo>
                  <a:lnTo>
                    <a:pt x="1219" y="1219"/>
                  </a:lnTo>
                  <a:lnTo>
                    <a:pt x="1366" y="1243"/>
                  </a:lnTo>
                  <a:lnTo>
                    <a:pt x="1427" y="1255"/>
                  </a:lnTo>
                  <a:lnTo>
                    <a:pt x="1609" y="1268"/>
                  </a:lnTo>
                  <a:lnTo>
                    <a:pt x="1646" y="1268"/>
                  </a:lnTo>
                  <a:lnTo>
                    <a:pt x="1865" y="1292"/>
                  </a:lnTo>
                  <a:lnTo>
                    <a:pt x="1938" y="1292"/>
                  </a:lnTo>
                  <a:lnTo>
                    <a:pt x="2109" y="1304"/>
                  </a:lnTo>
                  <a:lnTo>
                    <a:pt x="2182" y="1304"/>
                  </a:lnTo>
                  <a:cubicBezTo>
                    <a:pt x="2243" y="1316"/>
                    <a:pt x="2304" y="1316"/>
                    <a:pt x="2353" y="1316"/>
                  </a:cubicBezTo>
                  <a:lnTo>
                    <a:pt x="2682" y="1316"/>
                  </a:lnTo>
                  <a:cubicBezTo>
                    <a:pt x="2785" y="1319"/>
                    <a:pt x="2888" y="1320"/>
                    <a:pt x="2989" y="1320"/>
                  </a:cubicBezTo>
                  <a:cubicBezTo>
                    <a:pt x="4333" y="1320"/>
                    <a:pt x="5387" y="1098"/>
                    <a:pt x="5387" y="792"/>
                  </a:cubicBezTo>
                  <a:lnTo>
                    <a:pt x="5399" y="77"/>
                  </a:lnTo>
                  <a:lnTo>
                    <a:pt x="5399" y="77"/>
                  </a:lnTo>
                  <a:cubicBezTo>
                    <a:pt x="5389" y="377"/>
                    <a:pt x="4289" y="599"/>
                    <a:pt x="2908" y="599"/>
                  </a:cubicBezTo>
                  <a:cubicBezTo>
                    <a:pt x="2837" y="599"/>
                    <a:pt x="2766" y="598"/>
                    <a:pt x="2694" y="597"/>
                  </a:cubicBezTo>
                  <a:lnTo>
                    <a:pt x="2377" y="597"/>
                  </a:lnTo>
                  <a:cubicBezTo>
                    <a:pt x="2316" y="597"/>
                    <a:pt x="2255" y="585"/>
                    <a:pt x="2194" y="585"/>
                  </a:cubicBezTo>
                  <a:lnTo>
                    <a:pt x="2121" y="585"/>
                  </a:lnTo>
                  <a:lnTo>
                    <a:pt x="1951" y="573"/>
                  </a:lnTo>
                  <a:lnTo>
                    <a:pt x="1878" y="573"/>
                  </a:lnTo>
                  <a:lnTo>
                    <a:pt x="1658" y="549"/>
                  </a:lnTo>
                  <a:lnTo>
                    <a:pt x="1622" y="549"/>
                  </a:lnTo>
                  <a:cubicBezTo>
                    <a:pt x="1561" y="536"/>
                    <a:pt x="1500" y="536"/>
                    <a:pt x="1439" y="524"/>
                  </a:cubicBezTo>
                  <a:lnTo>
                    <a:pt x="1378" y="512"/>
                  </a:lnTo>
                  <a:lnTo>
                    <a:pt x="1232" y="500"/>
                  </a:lnTo>
                  <a:lnTo>
                    <a:pt x="1171" y="488"/>
                  </a:lnTo>
                  <a:lnTo>
                    <a:pt x="1012" y="463"/>
                  </a:lnTo>
                  <a:lnTo>
                    <a:pt x="976" y="451"/>
                  </a:lnTo>
                  <a:cubicBezTo>
                    <a:pt x="915" y="439"/>
                    <a:pt x="854" y="427"/>
                    <a:pt x="805" y="415"/>
                  </a:cubicBezTo>
                  <a:lnTo>
                    <a:pt x="769" y="402"/>
                  </a:lnTo>
                  <a:lnTo>
                    <a:pt x="647" y="366"/>
                  </a:lnTo>
                  <a:lnTo>
                    <a:pt x="598" y="354"/>
                  </a:lnTo>
                  <a:lnTo>
                    <a:pt x="501" y="329"/>
                  </a:lnTo>
                  <a:lnTo>
                    <a:pt x="452" y="317"/>
                  </a:lnTo>
                  <a:lnTo>
                    <a:pt x="354" y="268"/>
                  </a:lnTo>
                  <a:lnTo>
                    <a:pt x="330" y="268"/>
                  </a:lnTo>
                  <a:lnTo>
                    <a:pt x="232" y="220"/>
                  </a:lnTo>
                  <a:lnTo>
                    <a:pt x="208" y="207"/>
                  </a:lnTo>
                  <a:lnTo>
                    <a:pt x="147" y="171"/>
                  </a:lnTo>
                  <a:lnTo>
                    <a:pt x="123" y="159"/>
                  </a:lnTo>
                  <a:cubicBezTo>
                    <a:pt x="98" y="146"/>
                    <a:pt x="86" y="122"/>
                    <a:pt x="62" y="110"/>
                  </a:cubicBezTo>
                  <a:cubicBezTo>
                    <a:pt x="50" y="98"/>
                    <a:pt x="37" y="73"/>
                    <a:pt x="25" y="49"/>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5096063" y="2813833"/>
              <a:ext cx="175980" cy="37568"/>
            </a:xfrm>
            <a:custGeom>
              <a:rect b="b" l="l" r="r" t="t"/>
              <a:pathLst>
                <a:path extrusionOk="0" h="1150" w="5387">
                  <a:moveTo>
                    <a:pt x="2399" y="0"/>
                  </a:moveTo>
                  <a:cubicBezTo>
                    <a:pt x="1055" y="0"/>
                    <a:pt x="0" y="222"/>
                    <a:pt x="0" y="528"/>
                  </a:cubicBezTo>
                  <a:cubicBezTo>
                    <a:pt x="0" y="540"/>
                    <a:pt x="0" y="540"/>
                    <a:pt x="0" y="553"/>
                  </a:cubicBezTo>
                  <a:lnTo>
                    <a:pt x="0" y="565"/>
                  </a:lnTo>
                  <a:cubicBezTo>
                    <a:pt x="12" y="577"/>
                    <a:pt x="25" y="589"/>
                    <a:pt x="37" y="601"/>
                  </a:cubicBezTo>
                  <a:lnTo>
                    <a:pt x="49" y="626"/>
                  </a:lnTo>
                  <a:cubicBezTo>
                    <a:pt x="61" y="638"/>
                    <a:pt x="73" y="650"/>
                    <a:pt x="86" y="662"/>
                  </a:cubicBezTo>
                  <a:lnTo>
                    <a:pt x="110" y="674"/>
                  </a:lnTo>
                  <a:lnTo>
                    <a:pt x="159" y="711"/>
                  </a:lnTo>
                  <a:lnTo>
                    <a:pt x="183" y="735"/>
                  </a:lnTo>
                  <a:cubicBezTo>
                    <a:pt x="207" y="748"/>
                    <a:pt x="232" y="760"/>
                    <a:pt x="256" y="772"/>
                  </a:cubicBezTo>
                  <a:lnTo>
                    <a:pt x="281" y="784"/>
                  </a:lnTo>
                  <a:cubicBezTo>
                    <a:pt x="305" y="796"/>
                    <a:pt x="341" y="808"/>
                    <a:pt x="366" y="821"/>
                  </a:cubicBezTo>
                  <a:lnTo>
                    <a:pt x="402" y="833"/>
                  </a:lnTo>
                  <a:lnTo>
                    <a:pt x="500" y="869"/>
                  </a:lnTo>
                  <a:lnTo>
                    <a:pt x="549" y="882"/>
                  </a:lnTo>
                  <a:cubicBezTo>
                    <a:pt x="585" y="894"/>
                    <a:pt x="622" y="906"/>
                    <a:pt x="658" y="918"/>
                  </a:cubicBezTo>
                  <a:lnTo>
                    <a:pt x="707" y="930"/>
                  </a:lnTo>
                  <a:lnTo>
                    <a:pt x="829" y="955"/>
                  </a:lnTo>
                  <a:lnTo>
                    <a:pt x="890" y="967"/>
                  </a:lnTo>
                  <a:lnTo>
                    <a:pt x="1012" y="1003"/>
                  </a:lnTo>
                  <a:lnTo>
                    <a:pt x="1073" y="1003"/>
                  </a:lnTo>
                  <a:lnTo>
                    <a:pt x="1219" y="1040"/>
                  </a:lnTo>
                  <a:lnTo>
                    <a:pt x="1292" y="1040"/>
                  </a:lnTo>
                  <a:lnTo>
                    <a:pt x="1438" y="1064"/>
                  </a:lnTo>
                  <a:lnTo>
                    <a:pt x="1499" y="1077"/>
                  </a:lnTo>
                  <a:lnTo>
                    <a:pt x="1670" y="1089"/>
                  </a:lnTo>
                  <a:lnTo>
                    <a:pt x="1731" y="1089"/>
                  </a:lnTo>
                  <a:lnTo>
                    <a:pt x="1913" y="1113"/>
                  </a:lnTo>
                  <a:lnTo>
                    <a:pt x="1962" y="1113"/>
                  </a:lnTo>
                  <a:cubicBezTo>
                    <a:pt x="2035" y="1113"/>
                    <a:pt x="2096" y="1125"/>
                    <a:pt x="2169" y="1125"/>
                  </a:cubicBezTo>
                  <a:lnTo>
                    <a:pt x="2182" y="1125"/>
                  </a:lnTo>
                  <a:cubicBezTo>
                    <a:pt x="2352" y="1137"/>
                    <a:pt x="2523" y="1150"/>
                    <a:pt x="2693" y="1150"/>
                  </a:cubicBezTo>
                  <a:lnTo>
                    <a:pt x="3473" y="1150"/>
                  </a:lnTo>
                  <a:lnTo>
                    <a:pt x="3632" y="1137"/>
                  </a:lnTo>
                  <a:lnTo>
                    <a:pt x="3717" y="1137"/>
                  </a:lnTo>
                  <a:lnTo>
                    <a:pt x="3863" y="1125"/>
                  </a:lnTo>
                  <a:lnTo>
                    <a:pt x="3949" y="1125"/>
                  </a:lnTo>
                  <a:lnTo>
                    <a:pt x="4083" y="1113"/>
                  </a:lnTo>
                  <a:lnTo>
                    <a:pt x="4168" y="1101"/>
                  </a:lnTo>
                  <a:lnTo>
                    <a:pt x="4290" y="1089"/>
                  </a:lnTo>
                  <a:lnTo>
                    <a:pt x="4375" y="1077"/>
                  </a:lnTo>
                  <a:lnTo>
                    <a:pt x="4485" y="1052"/>
                  </a:lnTo>
                  <a:lnTo>
                    <a:pt x="4558" y="1040"/>
                  </a:lnTo>
                  <a:lnTo>
                    <a:pt x="4667" y="1016"/>
                  </a:lnTo>
                  <a:lnTo>
                    <a:pt x="4741" y="1003"/>
                  </a:lnTo>
                  <a:lnTo>
                    <a:pt x="4838" y="979"/>
                  </a:lnTo>
                  <a:lnTo>
                    <a:pt x="4887" y="967"/>
                  </a:lnTo>
                  <a:cubicBezTo>
                    <a:pt x="4923" y="955"/>
                    <a:pt x="4948" y="943"/>
                    <a:pt x="4972" y="943"/>
                  </a:cubicBezTo>
                  <a:lnTo>
                    <a:pt x="5033" y="918"/>
                  </a:lnTo>
                  <a:lnTo>
                    <a:pt x="5106" y="894"/>
                  </a:lnTo>
                  <a:lnTo>
                    <a:pt x="5143" y="869"/>
                  </a:lnTo>
                  <a:cubicBezTo>
                    <a:pt x="5167" y="869"/>
                    <a:pt x="5191" y="857"/>
                    <a:pt x="5204" y="845"/>
                  </a:cubicBezTo>
                  <a:lnTo>
                    <a:pt x="5240" y="821"/>
                  </a:lnTo>
                  <a:lnTo>
                    <a:pt x="5289" y="796"/>
                  </a:lnTo>
                  <a:lnTo>
                    <a:pt x="5313" y="772"/>
                  </a:lnTo>
                  <a:cubicBezTo>
                    <a:pt x="5326" y="760"/>
                    <a:pt x="5338" y="748"/>
                    <a:pt x="5350" y="748"/>
                  </a:cubicBezTo>
                  <a:lnTo>
                    <a:pt x="5362" y="723"/>
                  </a:lnTo>
                  <a:cubicBezTo>
                    <a:pt x="5374" y="711"/>
                    <a:pt x="5374" y="699"/>
                    <a:pt x="5386" y="687"/>
                  </a:cubicBezTo>
                  <a:cubicBezTo>
                    <a:pt x="5386" y="687"/>
                    <a:pt x="5386" y="674"/>
                    <a:pt x="5386" y="674"/>
                  </a:cubicBezTo>
                  <a:cubicBezTo>
                    <a:pt x="5386" y="662"/>
                    <a:pt x="5386" y="650"/>
                    <a:pt x="5386" y="638"/>
                  </a:cubicBezTo>
                  <a:cubicBezTo>
                    <a:pt x="5386" y="528"/>
                    <a:pt x="5228" y="419"/>
                    <a:pt x="4960" y="321"/>
                  </a:cubicBezTo>
                  <a:cubicBezTo>
                    <a:pt x="4485" y="150"/>
                    <a:pt x="3656" y="16"/>
                    <a:pt x="2706" y="4"/>
                  </a:cubicBezTo>
                  <a:cubicBezTo>
                    <a:pt x="2602" y="2"/>
                    <a:pt x="2500"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5098447" y="2803216"/>
              <a:ext cx="176372" cy="43546"/>
            </a:xfrm>
            <a:custGeom>
              <a:rect b="b" l="l" r="r" t="t"/>
              <a:pathLst>
                <a:path extrusionOk="0" h="1333" w="5399">
                  <a:moveTo>
                    <a:pt x="5399" y="85"/>
                  </a:moveTo>
                  <a:lnTo>
                    <a:pt x="5399" y="90"/>
                  </a:lnTo>
                  <a:lnTo>
                    <a:pt x="5399" y="90"/>
                  </a:lnTo>
                  <a:cubicBezTo>
                    <a:pt x="5399" y="88"/>
                    <a:pt x="5399" y="87"/>
                    <a:pt x="5399" y="85"/>
                  </a:cubicBezTo>
                  <a:close/>
                  <a:moveTo>
                    <a:pt x="13" y="0"/>
                  </a:moveTo>
                  <a:lnTo>
                    <a:pt x="0" y="731"/>
                  </a:lnTo>
                  <a:cubicBezTo>
                    <a:pt x="0" y="744"/>
                    <a:pt x="0" y="768"/>
                    <a:pt x="0" y="792"/>
                  </a:cubicBezTo>
                  <a:cubicBezTo>
                    <a:pt x="13" y="804"/>
                    <a:pt x="25" y="829"/>
                    <a:pt x="37" y="841"/>
                  </a:cubicBezTo>
                  <a:cubicBezTo>
                    <a:pt x="61" y="865"/>
                    <a:pt x="74" y="878"/>
                    <a:pt x="98" y="890"/>
                  </a:cubicBezTo>
                  <a:lnTo>
                    <a:pt x="122" y="902"/>
                  </a:lnTo>
                  <a:lnTo>
                    <a:pt x="134" y="914"/>
                  </a:lnTo>
                  <a:cubicBezTo>
                    <a:pt x="147" y="926"/>
                    <a:pt x="171" y="939"/>
                    <a:pt x="183" y="939"/>
                  </a:cubicBezTo>
                  <a:lnTo>
                    <a:pt x="208" y="951"/>
                  </a:lnTo>
                  <a:cubicBezTo>
                    <a:pt x="232" y="975"/>
                    <a:pt x="268" y="987"/>
                    <a:pt x="305" y="1012"/>
                  </a:cubicBezTo>
                  <a:lnTo>
                    <a:pt x="329" y="1012"/>
                  </a:lnTo>
                  <a:lnTo>
                    <a:pt x="427" y="1048"/>
                  </a:lnTo>
                  <a:lnTo>
                    <a:pt x="476" y="1073"/>
                  </a:lnTo>
                  <a:lnTo>
                    <a:pt x="573" y="1097"/>
                  </a:lnTo>
                  <a:lnTo>
                    <a:pt x="622" y="1109"/>
                  </a:lnTo>
                  <a:lnTo>
                    <a:pt x="744" y="1146"/>
                  </a:lnTo>
                  <a:lnTo>
                    <a:pt x="780" y="1158"/>
                  </a:lnTo>
                  <a:cubicBezTo>
                    <a:pt x="829" y="1170"/>
                    <a:pt x="890" y="1182"/>
                    <a:pt x="951" y="1194"/>
                  </a:cubicBezTo>
                  <a:lnTo>
                    <a:pt x="987" y="1194"/>
                  </a:lnTo>
                  <a:lnTo>
                    <a:pt x="1146" y="1219"/>
                  </a:lnTo>
                  <a:lnTo>
                    <a:pt x="1207" y="1231"/>
                  </a:lnTo>
                  <a:lnTo>
                    <a:pt x="1353" y="1255"/>
                  </a:lnTo>
                  <a:lnTo>
                    <a:pt x="1414" y="1268"/>
                  </a:lnTo>
                  <a:lnTo>
                    <a:pt x="1609" y="1292"/>
                  </a:lnTo>
                  <a:lnTo>
                    <a:pt x="1645" y="1292"/>
                  </a:lnTo>
                  <a:cubicBezTo>
                    <a:pt x="1706" y="1304"/>
                    <a:pt x="1792" y="1304"/>
                    <a:pt x="1865" y="1316"/>
                  </a:cubicBezTo>
                  <a:lnTo>
                    <a:pt x="1926" y="1316"/>
                  </a:lnTo>
                  <a:lnTo>
                    <a:pt x="2096" y="1328"/>
                  </a:lnTo>
                  <a:lnTo>
                    <a:pt x="2681" y="1328"/>
                  </a:lnTo>
                  <a:cubicBezTo>
                    <a:pt x="2785" y="1331"/>
                    <a:pt x="2888" y="1332"/>
                    <a:pt x="2989" y="1332"/>
                  </a:cubicBezTo>
                  <a:cubicBezTo>
                    <a:pt x="4332" y="1332"/>
                    <a:pt x="5387" y="1111"/>
                    <a:pt x="5387" y="817"/>
                  </a:cubicBezTo>
                  <a:lnTo>
                    <a:pt x="5399" y="90"/>
                  </a:lnTo>
                  <a:lnTo>
                    <a:pt x="5399" y="90"/>
                  </a:lnTo>
                  <a:cubicBezTo>
                    <a:pt x="5389" y="383"/>
                    <a:pt x="4331" y="613"/>
                    <a:pt x="2988" y="613"/>
                  </a:cubicBezTo>
                  <a:cubicBezTo>
                    <a:pt x="2891" y="613"/>
                    <a:pt x="2793" y="612"/>
                    <a:pt x="2693" y="609"/>
                  </a:cubicBezTo>
                  <a:lnTo>
                    <a:pt x="2364" y="609"/>
                  </a:lnTo>
                  <a:lnTo>
                    <a:pt x="2194" y="597"/>
                  </a:lnTo>
                  <a:lnTo>
                    <a:pt x="2121" y="597"/>
                  </a:lnTo>
                  <a:lnTo>
                    <a:pt x="1950" y="585"/>
                  </a:lnTo>
                  <a:lnTo>
                    <a:pt x="1877" y="585"/>
                  </a:lnTo>
                  <a:cubicBezTo>
                    <a:pt x="1804" y="585"/>
                    <a:pt x="1731" y="573"/>
                    <a:pt x="1658" y="561"/>
                  </a:cubicBezTo>
                  <a:lnTo>
                    <a:pt x="1621" y="561"/>
                  </a:lnTo>
                  <a:lnTo>
                    <a:pt x="1438" y="549"/>
                  </a:lnTo>
                  <a:lnTo>
                    <a:pt x="1377" y="536"/>
                  </a:lnTo>
                  <a:lnTo>
                    <a:pt x="1231" y="512"/>
                  </a:lnTo>
                  <a:lnTo>
                    <a:pt x="1170" y="500"/>
                  </a:lnTo>
                  <a:lnTo>
                    <a:pt x="1012" y="475"/>
                  </a:lnTo>
                  <a:lnTo>
                    <a:pt x="975" y="463"/>
                  </a:lnTo>
                  <a:lnTo>
                    <a:pt x="792" y="427"/>
                  </a:lnTo>
                  <a:lnTo>
                    <a:pt x="756" y="415"/>
                  </a:lnTo>
                  <a:lnTo>
                    <a:pt x="634" y="390"/>
                  </a:lnTo>
                  <a:lnTo>
                    <a:pt x="585" y="378"/>
                  </a:lnTo>
                  <a:lnTo>
                    <a:pt x="488" y="341"/>
                  </a:lnTo>
                  <a:lnTo>
                    <a:pt x="451" y="329"/>
                  </a:lnTo>
                  <a:lnTo>
                    <a:pt x="342" y="293"/>
                  </a:lnTo>
                  <a:lnTo>
                    <a:pt x="329" y="280"/>
                  </a:lnTo>
                  <a:cubicBezTo>
                    <a:pt x="293" y="268"/>
                    <a:pt x="256" y="256"/>
                    <a:pt x="232" y="232"/>
                  </a:cubicBezTo>
                  <a:lnTo>
                    <a:pt x="208" y="220"/>
                  </a:lnTo>
                  <a:cubicBezTo>
                    <a:pt x="183" y="207"/>
                    <a:pt x="159" y="195"/>
                    <a:pt x="134" y="183"/>
                  </a:cubicBezTo>
                  <a:lnTo>
                    <a:pt x="122" y="171"/>
                  </a:lnTo>
                  <a:cubicBezTo>
                    <a:pt x="98" y="159"/>
                    <a:pt x="86" y="134"/>
                    <a:pt x="61" y="122"/>
                  </a:cubicBezTo>
                  <a:cubicBezTo>
                    <a:pt x="49" y="98"/>
                    <a:pt x="37" y="85"/>
                    <a:pt x="25" y="61"/>
                  </a:cubicBezTo>
                  <a:cubicBezTo>
                    <a:pt x="13" y="49"/>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5099232" y="2786425"/>
              <a:ext cx="175980" cy="37502"/>
            </a:xfrm>
            <a:custGeom>
              <a:rect b="b" l="l" r="r" t="t"/>
              <a:pathLst>
                <a:path extrusionOk="0" h="1148" w="5387">
                  <a:moveTo>
                    <a:pt x="2492" y="1"/>
                  </a:moveTo>
                  <a:cubicBezTo>
                    <a:pt x="1104" y="1"/>
                    <a:pt x="1" y="225"/>
                    <a:pt x="1" y="539"/>
                  </a:cubicBezTo>
                  <a:cubicBezTo>
                    <a:pt x="1" y="539"/>
                    <a:pt x="1" y="551"/>
                    <a:pt x="1" y="563"/>
                  </a:cubicBezTo>
                  <a:cubicBezTo>
                    <a:pt x="13" y="575"/>
                    <a:pt x="25" y="599"/>
                    <a:pt x="37" y="612"/>
                  </a:cubicBezTo>
                  <a:lnTo>
                    <a:pt x="50" y="624"/>
                  </a:lnTo>
                  <a:lnTo>
                    <a:pt x="86" y="660"/>
                  </a:lnTo>
                  <a:lnTo>
                    <a:pt x="98" y="685"/>
                  </a:lnTo>
                  <a:cubicBezTo>
                    <a:pt x="123" y="697"/>
                    <a:pt x="135" y="709"/>
                    <a:pt x="159" y="721"/>
                  </a:cubicBezTo>
                  <a:lnTo>
                    <a:pt x="184" y="734"/>
                  </a:lnTo>
                  <a:lnTo>
                    <a:pt x="244" y="770"/>
                  </a:lnTo>
                  <a:lnTo>
                    <a:pt x="281" y="782"/>
                  </a:lnTo>
                  <a:lnTo>
                    <a:pt x="366" y="819"/>
                  </a:lnTo>
                  <a:lnTo>
                    <a:pt x="403" y="843"/>
                  </a:lnTo>
                  <a:lnTo>
                    <a:pt x="500" y="880"/>
                  </a:lnTo>
                  <a:lnTo>
                    <a:pt x="549" y="892"/>
                  </a:lnTo>
                  <a:lnTo>
                    <a:pt x="659" y="916"/>
                  </a:lnTo>
                  <a:lnTo>
                    <a:pt x="708" y="929"/>
                  </a:lnTo>
                  <a:lnTo>
                    <a:pt x="829" y="965"/>
                  </a:lnTo>
                  <a:lnTo>
                    <a:pt x="878" y="977"/>
                  </a:lnTo>
                  <a:lnTo>
                    <a:pt x="1012" y="1002"/>
                  </a:lnTo>
                  <a:lnTo>
                    <a:pt x="1073" y="1014"/>
                  </a:lnTo>
                  <a:lnTo>
                    <a:pt x="1219" y="1038"/>
                  </a:lnTo>
                  <a:lnTo>
                    <a:pt x="1280" y="1050"/>
                  </a:lnTo>
                  <a:lnTo>
                    <a:pt x="1439" y="1075"/>
                  </a:lnTo>
                  <a:lnTo>
                    <a:pt x="1500" y="1075"/>
                  </a:lnTo>
                  <a:lnTo>
                    <a:pt x="1670" y="1099"/>
                  </a:lnTo>
                  <a:lnTo>
                    <a:pt x="1731" y="1099"/>
                  </a:lnTo>
                  <a:lnTo>
                    <a:pt x="1914" y="1111"/>
                  </a:lnTo>
                  <a:lnTo>
                    <a:pt x="1963" y="1111"/>
                  </a:lnTo>
                  <a:lnTo>
                    <a:pt x="2158" y="1136"/>
                  </a:lnTo>
                  <a:lnTo>
                    <a:pt x="2182" y="1136"/>
                  </a:lnTo>
                  <a:cubicBezTo>
                    <a:pt x="2353" y="1136"/>
                    <a:pt x="2523" y="1148"/>
                    <a:pt x="2682" y="1148"/>
                  </a:cubicBezTo>
                  <a:lnTo>
                    <a:pt x="3705" y="1148"/>
                  </a:lnTo>
                  <a:lnTo>
                    <a:pt x="3864" y="1136"/>
                  </a:lnTo>
                  <a:lnTo>
                    <a:pt x="3949" y="1136"/>
                  </a:lnTo>
                  <a:lnTo>
                    <a:pt x="4083" y="1111"/>
                  </a:lnTo>
                  <a:lnTo>
                    <a:pt x="4168" y="1111"/>
                  </a:lnTo>
                  <a:lnTo>
                    <a:pt x="4290" y="1087"/>
                  </a:lnTo>
                  <a:lnTo>
                    <a:pt x="4376" y="1075"/>
                  </a:lnTo>
                  <a:lnTo>
                    <a:pt x="4485" y="1063"/>
                  </a:lnTo>
                  <a:lnTo>
                    <a:pt x="4558" y="1050"/>
                  </a:lnTo>
                  <a:lnTo>
                    <a:pt x="4668" y="1026"/>
                  </a:lnTo>
                  <a:lnTo>
                    <a:pt x="4729" y="1014"/>
                  </a:lnTo>
                  <a:lnTo>
                    <a:pt x="4826" y="989"/>
                  </a:lnTo>
                  <a:lnTo>
                    <a:pt x="4887" y="977"/>
                  </a:lnTo>
                  <a:lnTo>
                    <a:pt x="4973" y="941"/>
                  </a:lnTo>
                  <a:lnTo>
                    <a:pt x="5034" y="929"/>
                  </a:lnTo>
                  <a:lnTo>
                    <a:pt x="5107" y="904"/>
                  </a:lnTo>
                  <a:lnTo>
                    <a:pt x="5143" y="880"/>
                  </a:lnTo>
                  <a:lnTo>
                    <a:pt x="5204" y="855"/>
                  </a:lnTo>
                  <a:lnTo>
                    <a:pt x="5241" y="831"/>
                  </a:lnTo>
                  <a:cubicBezTo>
                    <a:pt x="5253" y="819"/>
                    <a:pt x="5277" y="807"/>
                    <a:pt x="5289" y="807"/>
                  </a:cubicBezTo>
                  <a:cubicBezTo>
                    <a:pt x="5302" y="794"/>
                    <a:pt x="5302" y="782"/>
                    <a:pt x="5314" y="782"/>
                  </a:cubicBezTo>
                  <a:lnTo>
                    <a:pt x="5350" y="746"/>
                  </a:lnTo>
                  <a:cubicBezTo>
                    <a:pt x="5350" y="746"/>
                    <a:pt x="5363" y="734"/>
                    <a:pt x="5363" y="721"/>
                  </a:cubicBezTo>
                  <a:cubicBezTo>
                    <a:pt x="5375" y="709"/>
                    <a:pt x="5375" y="697"/>
                    <a:pt x="5387" y="697"/>
                  </a:cubicBezTo>
                  <a:lnTo>
                    <a:pt x="5387" y="685"/>
                  </a:lnTo>
                  <a:cubicBezTo>
                    <a:pt x="5387" y="673"/>
                    <a:pt x="5387" y="660"/>
                    <a:pt x="5387" y="648"/>
                  </a:cubicBezTo>
                  <a:cubicBezTo>
                    <a:pt x="5387" y="526"/>
                    <a:pt x="5229" y="417"/>
                    <a:pt x="4960" y="319"/>
                  </a:cubicBezTo>
                  <a:cubicBezTo>
                    <a:pt x="4485"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5096063" y="2775742"/>
              <a:ext cx="176372" cy="43546"/>
            </a:xfrm>
            <a:custGeom>
              <a:rect b="b" l="l" r="r" t="t"/>
              <a:pathLst>
                <a:path extrusionOk="0" h="1333" w="5399">
                  <a:moveTo>
                    <a:pt x="5399" y="86"/>
                  </a:moveTo>
                  <a:lnTo>
                    <a:pt x="5399" y="90"/>
                  </a:lnTo>
                  <a:lnTo>
                    <a:pt x="5399" y="90"/>
                  </a:lnTo>
                  <a:cubicBezTo>
                    <a:pt x="5399" y="88"/>
                    <a:pt x="5399" y="87"/>
                    <a:pt x="5399" y="86"/>
                  </a:cubicBezTo>
                  <a:close/>
                  <a:moveTo>
                    <a:pt x="12" y="0"/>
                  </a:moveTo>
                  <a:lnTo>
                    <a:pt x="0" y="732"/>
                  </a:lnTo>
                  <a:cubicBezTo>
                    <a:pt x="0" y="744"/>
                    <a:pt x="0" y="756"/>
                    <a:pt x="12" y="780"/>
                  </a:cubicBezTo>
                  <a:cubicBezTo>
                    <a:pt x="25" y="792"/>
                    <a:pt x="37" y="817"/>
                    <a:pt x="49" y="829"/>
                  </a:cubicBezTo>
                  <a:cubicBezTo>
                    <a:pt x="73" y="853"/>
                    <a:pt x="86" y="866"/>
                    <a:pt x="110" y="878"/>
                  </a:cubicBezTo>
                  <a:lnTo>
                    <a:pt x="122" y="890"/>
                  </a:lnTo>
                  <a:lnTo>
                    <a:pt x="147" y="914"/>
                  </a:lnTo>
                  <a:cubicBezTo>
                    <a:pt x="159" y="914"/>
                    <a:pt x="171" y="926"/>
                    <a:pt x="183" y="939"/>
                  </a:cubicBezTo>
                  <a:lnTo>
                    <a:pt x="207" y="951"/>
                  </a:lnTo>
                  <a:cubicBezTo>
                    <a:pt x="244" y="963"/>
                    <a:pt x="281" y="975"/>
                    <a:pt x="317" y="1000"/>
                  </a:cubicBezTo>
                  <a:lnTo>
                    <a:pt x="329" y="1000"/>
                  </a:lnTo>
                  <a:lnTo>
                    <a:pt x="439" y="1036"/>
                  </a:lnTo>
                  <a:lnTo>
                    <a:pt x="476" y="1061"/>
                  </a:lnTo>
                  <a:lnTo>
                    <a:pt x="573" y="1085"/>
                  </a:lnTo>
                  <a:lnTo>
                    <a:pt x="622" y="1097"/>
                  </a:lnTo>
                  <a:lnTo>
                    <a:pt x="744" y="1134"/>
                  </a:lnTo>
                  <a:lnTo>
                    <a:pt x="780" y="1146"/>
                  </a:lnTo>
                  <a:lnTo>
                    <a:pt x="963" y="1182"/>
                  </a:lnTo>
                  <a:lnTo>
                    <a:pt x="1000" y="1195"/>
                  </a:lnTo>
                  <a:lnTo>
                    <a:pt x="1158" y="1219"/>
                  </a:lnTo>
                  <a:lnTo>
                    <a:pt x="1219" y="1231"/>
                  </a:lnTo>
                  <a:lnTo>
                    <a:pt x="1365" y="1243"/>
                  </a:lnTo>
                  <a:lnTo>
                    <a:pt x="1426" y="1256"/>
                  </a:lnTo>
                  <a:lnTo>
                    <a:pt x="1609" y="1280"/>
                  </a:lnTo>
                  <a:lnTo>
                    <a:pt x="1645" y="1280"/>
                  </a:lnTo>
                  <a:cubicBezTo>
                    <a:pt x="1718" y="1292"/>
                    <a:pt x="1792" y="1292"/>
                    <a:pt x="1865" y="1304"/>
                  </a:cubicBezTo>
                  <a:lnTo>
                    <a:pt x="1938" y="1304"/>
                  </a:lnTo>
                  <a:lnTo>
                    <a:pt x="2108" y="1316"/>
                  </a:lnTo>
                  <a:lnTo>
                    <a:pt x="2182" y="1316"/>
                  </a:lnTo>
                  <a:lnTo>
                    <a:pt x="2352" y="1329"/>
                  </a:lnTo>
                  <a:lnTo>
                    <a:pt x="2681" y="1329"/>
                  </a:lnTo>
                  <a:cubicBezTo>
                    <a:pt x="2785" y="1331"/>
                    <a:pt x="2887" y="1332"/>
                    <a:pt x="2988" y="1332"/>
                  </a:cubicBezTo>
                  <a:cubicBezTo>
                    <a:pt x="4332" y="1332"/>
                    <a:pt x="5386" y="1111"/>
                    <a:pt x="5386" y="805"/>
                  </a:cubicBezTo>
                  <a:lnTo>
                    <a:pt x="5399" y="90"/>
                  </a:lnTo>
                  <a:lnTo>
                    <a:pt x="5399" y="90"/>
                  </a:lnTo>
                  <a:cubicBezTo>
                    <a:pt x="5389" y="383"/>
                    <a:pt x="4331" y="613"/>
                    <a:pt x="2988" y="613"/>
                  </a:cubicBezTo>
                  <a:cubicBezTo>
                    <a:pt x="2891" y="613"/>
                    <a:pt x="2793" y="612"/>
                    <a:pt x="2693" y="610"/>
                  </a:cubicBezTo>
                  <a:cubicBezTo>
                    <a:pt x="2608" y="597"/>
                    <a:pt x="2535" y="597"/>
                    <a:pt x="2450" y="597"/>
                  </a:cubicBezTo>
                  <a:lnTo>
                    <a:pt x="2121" y="597"/>
                  </a:lnTo>
                  <a:lnTo>
                    <a:pt x="1950" y="585"/>
                  </a:lnTo>
                  <a:lnTo>
                    <a:pt x="1877" y="585"/>
                  </a:lnTo>
                  <a:cubicBezTo>
                    <a:pt x="1804" y="573"/>
                    <a:pt x="1731" y="561"/>
                    <a:pt x="1658" y="561"/>
                  </a:cubicBezTo>
                  <a:lnTo>
                    <a:pt x="1621" y="561"/>
                  </a:lnTo>
                  <a:lnTo>
                    <a:pt x="1438" y="537"/>
                  </a:lnTo>
                  <a:lnTo>
                    <a:pt x="1377" y="524"/>
                  </a:lnTo>
                  <a:lnTo>
                    <a:pt x="1231" y="500"/>
                  </a:lnTo>
                  <a:lnTo>
                    <a:pt x="1170" y="488"/>
                  </a:lnTo>
                  <a:lnTo>
                    <a:pt x="1012" y="463"/>
                  </a:lnTo>
                  <a:lnTo>
                    <a:pt x="975" y="463"/>
                  </a:lnTo>
                  <a:lnTo>
                    <a:pt x="805" y="427"/>
                  </a:lnTo>
                  <a:lnTo>
                    <a:pt x="768" y="415"/>
                  </a:lnTo>
                  <a:lnTo>
                    <a:pt x="646" y="390"/>
                  </a:lnTo>
                  <a:lnTo>
                    <a:pt x="597" y="366"/>
                  </a:lnTo>
                  <a:lnTo>
                    <a:pt x="500" y="342"/>
                  </a:lnTo>
                  <a:lnTo>
                    <a:pt x="451" y="329"/>
                  </a:lnTo>
                  <a:lnTo>
                    <a:pt x="354" y="293"/>
                  </a:lnTo>
                  <a:lnTo>
                    <a:pt x="329" y="281"/>
                  </a:lnTo>
                  <a:cubicBezTo>
                    <a:pt x="293" y="268"/>
                    <a:pt x="256" y="244"/>
                    <a:pt x="232" y="232"/>
                  </a:cubicBezTo>
                  <a:lnTo>
                    <a:pt x="207" y="220"/>
                  </a:lnTo>
                  <a:cubicBezTo>
                    <a:pt x="183" y="208"/>
                    <a:pt x="159" y="195"/>
                    <a:pt x="147" y="183"/>
                  </a:cubicBezTo>
                  <a:lnTo>
                    <a:pt x="122" y="171"/>
                  </a:lnTo>
                  <a:cubicBezTo>
                    <a:pt x="98" y="147"/>
                    <a:pt x="86" y="134"/>
                    <a:pt x="61" y="110"/>
                  </a:cubicBezTo>
                  <a:cubicBezTo>
                    <a:pt x="49" y="98"/>
                    <a:pt x="37" y="73"/>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5096455" y="2758558"/>
              <a:ext cx="175980" cy="37502"/>
            </a:xfrm>
            <a:custGeom>
              <a:rect b="b" l="l" r="r" t="t"/>
              <a:pathLst>
                <a:path extrusionOk="0" h="1148" w="5387">
                  <a:moveTo>
                    <a:pt x="2494" y="1"/>
                  </a:moveTo>
                  <a:cubicBezTo>
                    <a:pt x="1116" y="1"/>
                    <a:pt x="13" y="225"/>
                    <a:pt x="13" y="539"/>
                  </a:cubicBezTo>
                  <a:cubicBezTo>
                    <a:pt x="0" y="539"/>
                    <a:pt x="0" y="551"/>
                    <a:pt x="13" y="563"/>
                  </a:cubicBezTo>
                  <a:lnTo>
                    <a:pt x="13" y="575"/>
                  </a:lnTo>
                  <a:cubicBezTo>
                    <a:pt x="13" y="587"/>
                    <a:pt x="25" y="599"/>
                    <a:pt x="37" y="599"/>
                  </a:cubicBezTo>
                  <a:lnTo>
                    <a:pt x="49" y="624"/>
                  </a:lnTo>
                  <a:cubicBezTo>
                    <a:pt x="61" y="636"/>
                    <a:pt x="74" y="648"/>
                    <a:pt x="86" y="660"/>
                  </a:cubicBezTo>
                  <a:lnTo>
                    <a:pt x="110" y="673"/>
                  </a:lnTo>
                  <a:cubicBezTo>
                    <a:pt x="122" y="697"/>
                    <a:pt x="147" y="709"/>
                    <a:pt x="159" y="721"/>
                  </a:cubicBezTo>
                  <a:lnTo>
                    <a:pt x="183" y="734"/>
                  </a:lnTo>
                  <a:lnTo>
                    <a:pt x="256" y="770"/>
                  </a:lnTo>
                  <a:lnTo>
                    <a:pt x="293" y="782"/>
                  </a:lnTo>
                  <a:lnTo>
                    <a:pt x="378" y="819"/>
                  </a:lnTo>
                  <a:lnTo>
                    <a:pt x="415" y="831"/>
                  </a:lnTo>
                  <a:lnTo>
                    <a:pt x="512" y="868"/>
                  </a:lnTo>
                  <a:lnTo>
                    <a:pt x="549" y="880"/>
                  </a:lnTo>
                  <a:lnTo>
                    <a:pt x="658" y="916"/>
                  </a:lnTo>
                  <a:lnTo>
                    <a:pt x="707" y="928"/>
                  </a:lnTo>
                  <a:lnTo>
                    <a:pt x="829" y="953"/>
                  </a:lnTo>
                  <a:lnTo>
                    <a:pt x="890" y="965"/>
                  </a:lnTo>
                  <a:cubicBezTo>
                    <a:pt x="939" y="977"/>
                    <a:pt x="975" y="1002"/>
                    <a:pt x="1024" y="1002"/>
                  </a:cubicBezTo>
                  <a:lnTo>
                    <a:pt x="1085" y="1014"/>
                  </a:lnTo>
                  <a:lnTo>
                    <a:pt x="1231" y="1038"/>
                  </a:lnTo>
                  <a:lnTo>
                    <a:pt x="1292" y="1050"/>
                  </a:lnTo>
                  <a:lnTo>
                    <a:pt x="1438" y="1063"/>
                  </a:lnTo>
                  <a:lnTo>
                    <a:pt x="1512" y="1075"/>
                  </a:lnTo>
                  <a:lnTo>
                    <a:pt x="1670" y="1099"/>
                  </a:lnTo>
                  <a:lnTo>
                    <a:pt x="1743" y="1099"/>
                  </a:lnTo>
                  <a:lnTo>
                    <a:pt x="1914" y="1111"/>
                  </a:lnTo>
                  <a:lnTo>
                    <a:pt x="1975" y="1111"/>
                  </a:lnTo>
                  <a:lnTo>
                    <a:pt x="2170" y="1123"/>
                  </a:lnTo>
                  <a:lnTo>
                    <a:pt x="2194" y="1123"/>
                  </a:lnTo>
                  <a:cubicBezTo>
                    <a:pt x="2352" y="1136"/>
                    <a:pt x="2523" y="1148"/>
                    <a:pt x="2694" y="1148"/>
                  </a:cubicBezTo>
                  <a:lnTo>
                    <a:pt x="3473" y="1148"/>
                  </a:lnTo>
                  <a:cubicBezTo>
                    <a:pt x="3522" y="1136"/>
                    <a:pt x="3583" y="1136"/>
                    <a:pt x="3632" y="1136"/>
                  </a:cubicBez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77"/>
                  </a:lnTo>
                  <a:lnTo>
                    <a:pt x="4985" y="941"/>
                  </a:lnTo>
                  <a:lnTo>
                    <a:pt x="5033" y="928"/>
                  </a:lnTo>
                  <a:lnTo>
                    <a:pt x="5106" y="904"/>
                  </a:lnTo>
                  <a:lnTo>
                    <a:pt x="5155" y="880"/>
                  </a:lnTo>
                  <a:lnTo>
                    <a:pt x="5216" y="855"/>
                  </a:lnTo>
                  <a:lnTo>
                    <a:pt x="5253" y="831"/>
                  </a:lnTo>
                  <a:cubicBezTo>
                    <a:pt x="5265" y="819"/>
                    <a:pt x="5277" y="807"/>
                    <a:pt x="5289" y="807"/>
                  </a:cubicBezTo>
                  <a:cubicBezTo>
                    <a:pt x="5301" y="794"/>
                    <a:pt x="5314" y="782"/>
                    <a:pt x="5326" y="782"/>
                  </a:cubicBezTo>
                  <a:cubicBezTo>
                    <a:pt x="5338" y="770"/>
                    <a:pt x="5338" y="758"/>
                    <a:pt x="5350" y="746"/>
                  </a:cubicBezTo>
                  <a:lnTo>
                    <a:pt x="5374" y="721"/>
                  </a:lnTo>
                  <a:cubicBezTo>
                    <a:pt x="5374" y="709"/>
                    <a:pt x="5387" y="697"/>
                    <a:pt x="5387" y="697"/>
                  </a:cubicBezTo>
                  <a:lnTo>
                    <a:pt x="5387" y="685"/>
                  </a:lnTo>
                  <a:cubicBezTo>
                    <a:pt x="5387" y="673"/>
                    <a:pt x="5387" y="660"/>
                    <a:pt x="5387" y="648"/>
                  </a:cubicBezTo>
                  <a:cubicBezTo>
                    <a:pt x="5387" y="526"/>
                    <a:pt x="5240" y="417"/>
                    <a:pt x="4972" y="319"/>
                  </a:cubicBezTo>
                  <a:cubicBezTo>
                    <a:pt x="4497" y="161"/>
                    <a:pt x="3668" y="27"/>
                    <a:pt x="2706" y="2"/>
                  </a:cubicBezTo>
                  <a:cubicBezTo>
                    <a:pt x="2634"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5092077" y="2748268"/>
              <a:ext cx="176764" cy="43546"/>
            </a:xfrm>
            <a:custGeom>
              <a:rect b="b" l="l" r="r" t="t"/>
              <a:pathLst>
                <a:path extrusionOk="0" h="1333" w="5411">
                  <a:moveTo>
                    <a:pt x="25" y="1"/>
                  </a:moveTo>
                  <a:lnTo>
                    <a:pt x="25" y="1"/>
                  </a:lnTo>
                  <a:cubicBezTo>
                    <a:pt x="18" y="8"/>
                    <a:pt x="19" y="19"/>
                    <a:pt x="24" y="32"/>
                  </a:cubicBezTo>
                  <a:lnTo>
                    <a:pt x="24" y="32"/>
                  </a:lnTo>
                  <a:lnTo>
                    <a:pt x="25" y="1"/>
                  </a:lnTo>
                  <a:close/>
                  <a:moveTo>
                    <a:pt x="24" y="32"/>
                  </a:moveTo>
                  <a:lnTo>
                    <a:pt x="0" y="719"/>
                  </a:lnTo>
                  <a:cubicBezTo>
                    <a:pt x="0" y="744"/>
                    <a:pt x="0" y="768"/>
                    <a:pt x="13" y="793"/>
                  </a:cubicBezTo>
                  <a:cubicBezTo>
                    <a:pt x="25" y="805"/>
                    <a:pt x="37" y="829"/>
                    <a:pt x="49" y="841"/>
                  </a:cubicBezTo>
                  <a:cubicBezTo>
                    <a:pt x="74" y="866"/>
                    <a:pt x="86" y="878"/>
                    <a:pt x="110" y="890"/>
                  </a:cubicBezTo>
                  <a:lnTo>
                    <a:pt x="134" y="902"/>
                  </a:lnTo>
                  <a:lnTo>
                    <a:pt x="147" y="927"/>
                  </a:lnTo>
                  <a:cubicBezTo>
                    <a:pt x="159" y="927"/>
                    <a:pt x="171" y="939"/>
                    <a:pt x="195" y="951"/>
                  </a:cubicBezTo>
                  <a:lnTo>
                    <a:pt x="220" y="963"/>
                  </a:lnTo>
                  <a:cubicBezTo>
                    <a:pt x="244" y="975"/>
                    <a:pt x="281" y="988"/>
                    <a:pt x="317" y="1012"/>
                  </a:cubicBezTo>
                  <a:lnTo>
                    <a:pt x="342" y="1012"/>
                  </a:lnTo>
                  <a:lnTo>
                    <a:pt x="439" y="1049"/>
                  </a:lnTo>
                  <a:lnTo>
                    <a:pt x="488" y="1061"/>
                  </a:lnTo>
                  <a:lnTo>
                    <a:pt x="585" y="1097"/>
                  </a:lnTo>
                  <a:lnTo>
                    <a:pt x="634" y="1109"/>
                  </a:lnTo>
                  <a:lnTo>
                    <a:pt x="756" y="1134"/>
                  </a:lnTo>
                  <a:lnTo>
                    <a:pt x="792" y="1146"/>
                  </a:lnTo>
                  <a:lnTo>
                    <a:pt x="963" y="1183"/>
                  </a:lnTo>
                  <a:lnTo>
                    <a:pt x="1000" y="1195"/>
                  </a:lnTo>
                  <a:lnTo>
                    <a:pt x="1158" y="1219"/>
                  </a:lnTo>
                  <a:lnTo>
                    <a:pt x="1219" y="1231"/>
                  </a:lnTo>
                  <a:lnTo>
                    <a:pt x="1365" y="1256"/>
                  </a:lnTo>
                  <a:lnTo>
                    <a:pt x="1426" y="1268"/>
                  </a:lnTo>
                  <a:lnTo>
                    <a:pt x="1609" y="1280"/>
                  </a:lnTo>
                  <a:lnTo>
                    <a:pt x="1646" y="1280"/>
                  </a:lnTo>
                  <a:cubicBezTo>
                    <a:pt x="1719" y="1292"/>
                    <a:pt x="1792" y="1304"/>
                    <a:pt x="1865" y="1304"/>
                  </a:cubicBezTo>
                  <a:lnTo>
                    <a:pt x="1938" y="1304"/>
                  </a:lnTo>
                  <a:lnTo>
                    <a:pt x="2109" y="1317"/>
                  </a:lnTo>
                  <a:lnTo>
                    <a:pt x="2182" y="1317"/>
                  </a:lnTo>
                  <a:lnTo>
                    <a:pt x="2364" y="1329"/>
                  </a:lnTo>
                  <a:lnTo>
                    <a:pt x="2681" y="1329"/>
                  </a:lnTo>
                  <a:cubicBezTo>
                    <a:pt x="2781" y="1331"/>
                    <a:pt x="2879" y="1332"/>
                    <a:pt x="2976" y="1332"/>
                  </a:cubicBezTo>
                  <a:cubicBezTo>
                    <a:pt x="4326" y="1332"/>
                    <a:pt x="5387" y="1100"/>
                    <a:pt x="5387" y="805"/>
                  </a:cubicBezTo>
                  <a:lnTo>
                    <a:pt x="5411" y="86"/>
                  </a:lnTo>
                  <a:lnTo>
                    <a:pt x="5411" y="86"/>
                  </a:lnTo>
                  <a:cubicBezTo>
                    <a:pt x="5399" y="387"/>
                    <a:pt x="4306" y="612"/>
                    <a:pt x="2919" y="612"/>
                  </a:cubicBezTo>
                  <a:cubicBezTo>
                    <a:pt x="2849" y="612"/>
                    <a:pt x="2778" y="611"/>
                    <a:pt x="2706" y="610"/>
                  </a:cubicBezTo>
                  <a:lnTo>
                    <a:pt x="2450" y="598"/>
                  </a:lnTo>
                  <a:lnTo>
                    <a:pt x="2377" y="598"/>
                  </a:lnTo>
                  <a:lnTo>
                    <a:pt x="2206" y="585"/>
                  </a:lnTo>
                  <a:lnTo>
                    <a:pt x="2121" y="585"/>
                  </a:lnTo>
                  <a:lnTo>
                    <a:pt x="1950" y="573"/>
                  </a:lnTo>
                  <a:lnTo>
                    <a:pt x="1889" y="573"/>
                  </a:lnTo>
                  <a:cubicBezTo>
                    <a:pt x="1804" y="573"/>
                    <a:pt x="1731" y="561"/>
                    <a:pt x="1658" y="549"/>
                  </a:cubicBezTo>
                  <a:lnTo>
                    <a:pt x="1621" y="549"/>
                  </a:lnTo>
                  <a:lnTo>
                    <a:pt x="1451" y="537"/>
                  </a:lnTo>
                  <a:lnTo>
                    <a:pt x="1377" y="525"/>
                  </a:lnTo>
                  <a:lnTo>
                    <a:pt x="1243" y="500"/>
                  </a:lnTo>
                  <a:lnTo>
                    <a:pt x="1170" y="488"/>
                  </a:lnTo>
                  <a:lnTo>
                    <a:pt x="1024" y="464"/>
                  </a:lnTo>
                  <a:lnTo>
                    <a:pt x="975" y="451"/>
                  </a:lnTo>
                  <a:lnTo>
                    <a:pt x="805" y="415"/>
                  </a:lnTo>
                  <a:lnTo>
                    <a:pt x="768" y="403"/>
                  </a:lnTo>
                  <a:lnTo>
                    <a:pt x="646" y="378"/>
                  </a:lnTo>
                  <a:lnTo>
                    <a:pt x="598" y="366"/>
                  </a:lnTo>
                  <a:lnTo>
                    <a:pt x="500" y="330"/>
                  </a:lnTo>
                  <a:lnTo>
                    <a:pt x="451" y="317"/>
                  </a:lnTo>
                  <a:lnTo>
                    <a:pt x="354" y="281"/>
                  </a:lnTo>
                  <a:lnTo>
                    <a:pt x="329" y="281"/>
                  </a:lnTo>
                  <a:cubicBezTo>
                    <a:pt x="293" y="256"/>
                    <a:pt x="269" y="244"/>
                    <a:pt x="232" y="232"/>
                  </a:cubicBezTo>
                  <a:lnTo>
                    <a:pt x="208" y="220"/>
                  </a:lnTo>
                  <a:cubicBezTo>
                    <a:pt x="183" y="208"/>
                    <a:pt x="159" y="195"/>
                    <a:pt x="147" y="171"/>
                  </a:cubicBezTo>
                  <a:lnTo>
                    <a:pt x="122" y="159"/>
                  </a:lnTo>
                  <a:cubicBezTo>
                    <a:pt x="110" y="147"/>
                    <a:pt x="86" y="135"/>
                    <a:pt x="74" y="110"/>
                  </a:cubicBezTo>
                  <a:cubicBezTo>
                    <a:pt x="49" y="98"/>
                    <a:pt x="37" y="74"/>
                    <a:pt x="37" y="61"/>
                  </a:cubicBezTo>
                  <a:cubicBezTo>
                    <a:pt x="32" y="51"/>
                    <a:pt x="27" y="42"/>
                    <a:pt x="24"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5092861" y="2731411"/>
              <a:ext cx="175980" cy="37600"/>
            </a:xfrm>
            <a:custGeom>
              <a:rect b="b" l="l" r="r" t="t"/>
              <a:pathLst>
                <a:path extrusionOk="0" h="1151" w="5387">
                  <a:moveTo>
                    <a:pt x="2399" y="1"/>
                  </a:moveTo>
                  <a:cubicBezTo>
                    <a:pt x="1055" y="1"/>
                    <a:pt x="1" y="223"/>
                    <a:pt x="1" y="529"/>
                  </a:cubicBezTo>
                  <a:cubicBezTo>
                    <a:pt x="1" y="541"/>
                    <a:pt x="1" y="553"/>
                    <a:pt x="1" y="553"/>
                  </a:cubicBezTo>
                  <a:cubicBezTo>
                    <a:pt x="13" y="577"/>
                    <a:pt x="25" y="590"/>
                    <a:pt x="37" y="602"/>
                  </a:cubicBezTo>
                  <a:lnTo>
                    <a:pt x="50" y="626"/>
                  </a:lnTo>
                  <a:lnTo>
                    <a:pt x="86" y="663"/>
                  </a:lnTo>
                  <a:lnTo>
                    <a:pt x="110" y="675"/>
                  </a:lnTo>
                  <a:cubicBezTo>
                    <a:pt x="123" y="699"/>
                    <a:pt x="147" y="711"/>
                    <a:pt x="159" y="724"/>
                  </a:cubicBezTo>
                  <a:lnTo>
                    <a:pt x="184" y="736"/>
                  </a:lnTo>
                  <a:cubicBezTo>
                    <a:pt x="208" y="748"/>
                    <a:pt x="232" y="760"/>
                    <a:pt x="257" y="772"/>
                  </a:cubicBezTo>
                  <a:lnTo>
                    <a:pt x="293" y="785"/>
                  </a:lnTo>
                  <a:lnTo>
                    <a:pt x="366" y="821"/>
                  </a:lnTo>
                  <a:lnTo>
                    <a:pt x="415" y="833"/>
                  </a:lnTo>
                  <a:lnTo>
                    <a:pt x="513" y="870"/>
                  </a:lnTo>
                  <a:lnTo>
                    <a:pt x="549" y="882"/>
                  </a:lnTo>
                  <a:lnTo>
                    <a:pt x="659" y="919"/>
                  </a:lnTo>
                  <a:lnTo>
                    <a:pt x="708" y="931"/>
                  </a:lnTo>
                  <a:lnTo>
                    <a:pt x="829" y="967"/>
                  </a:lnTo>
                  <a:lnTo>
                    <a:pt x="890" y="980"/>
                  </a:lnTo>
                  <a:lnTo>
                    <a:pt x="1024" y="1004"/>
                  </a:lnTo>
                  <a:lnTo>
                    <a:pt x="1085" y="1016"/>
                  </a:lnTo>
                  <a:lnTo>
                    <a:pt x="1219" y="1041"/>
                  </a:lnTo>
                  <a:lnTo>
                    <a:pt x="1292" y="1053"/>
                  </a:lnTo>
                  <a:lnTo>
                    <a:pt x="1439" y="1065"/>
                  </a:lnTo>
                  <a:lnTo>
                    <a:pt x="1512" y="1077"/>
                  </a:lnTo>
                  <a:lnTo>
                    <a:pt x="1670" y="1101"/>
                  </a:lnTo>
                  <a:lnTo>
                    <a:pt x="1731" y="1101"/>
                  </a:lnTo>
                  <a:lnTo>
                    <a:pt x="1914" y="1114"/>
                  </a:lnTo>
                  <a:lnTo>
                    <a:pt x="1963" y="1114"/>
                  </a:lnTo>
                  <a:lnTo>
                    <a:pt x="2170" y="1126"/>
                  </a:lnTo>
                  <a:lnTo>
                    <a:pt x="2194" y="1126"/>
                  </a:lnTo>
                  <a:cubicBezTo>
                    <a:pt x="2353" y="1138"/>
                    <a:pt x="2523" y="1150"/>
                    <a:pt x="2694" y="1150"/>
                  </a:cubicBezTo>
                  <a:lnTo>
                    <a:pt x="3474" y="1150"/>
                  </a:lnTo>
                  <a:lnTo>
                    <a:pt x="3632" y="1138"/>
                  </a:lnTo>
                  <a:lnTo>
                    <a:pt x="3864" y="1138"/>
                  </a:lnTo>
                  <a:lnTo>
                    <a:pt x="3949" y="1126"/>
                  </a:lnTo>
                  <a:lnTo>
                    <a:pt x="4083" y="1114"/>
                  </a:lnTo>
                  <a:lnTo>
                    <a:pt x="4168" y="1101"/>
                  </a:lnTo>
                  <a:lnTo>
                    <a:pt x="4290" y="1089"/>
                  </a:lnTo>
                  <a:lnTo>
                    <a:pt x="4376" y="1077"/>
                  </a:lnTo>
                  <a:lnTo>
                    <a:pt x="4497" y="1053"/>
                  </a:lnTo>
                  <a:lnTo>
                    <a:pt x="4571" y="1041"/>
                  </a:lnTo>
                  <a:lnTo>
                    <a:pt x="4668" y="1016"/>
                  </a:lnTo>
                  <a:lnTo>
                    <a:pt x="4741" y="1004"/>
                  </a:lnTo>
                  <a:lnTo>
                    <a:pt x="4839" y="980"/>
                  </a:lnTo>
                  <a:lnTo>
                    <a:pt x="4900" y="967"/>
                  </a:lnTo>
                  <a:lnTo>
                    <a:pt x="4985" y="943"/>
                  </a:lnTo>
                  <a:lnTo>
                    <a:pt x="5034" y="919"/>
                  </a:lnTo>
                  <a:cubicBezTo>
                    <a:pt x="5058" y="919"/>
                    <a:pt x="5082" y="906"/>
                    <a:pt x="5107" y="894"/>
                  </a:cubicBezTo>
                  <a:lnTo>
                    <a:pt x="5155" y="882"/>
                  </a:lnTo>
                  <a:lnTo>
                    <a:pt x="5216" y="846"/>
                  </a:lnTo>
                  <a:lnTo>
                    <a:pt x="5253" y="821"/>
                  </a:lnTo>
                  <a:cubicBezTo>
                    <a:pt x="5265" y="821"/>
                    <a:pt x="5277" y="809"/>
                    <a:pt x="5289" y="797"/>
                  </a:cubicBezTo>
                  <a:cubicBezTo>
                    <a:pt x="5302" y="785"/>
                    <a:pt x="5314" y="785"/>
                    <a:pt x="5326" y="772"/>
                  </a:cubicBezTo>
                  <a:lnTo>
                    <a:pt x="5350" y="748"/>
                  </a:lnTo>
                  <a:lnTo>
                    <a:pt x="5375" y="724"/>
                  </a:lnTo>
                  <a:cubicBezTo>
                    <a:pt x="5375" y="711"/>
                    <a:pt x="5387" y="699"/>
                    <a:pt x="5387" y="687"/>
                  </a:cubicBezTo>
                  <a:cubicBezTo>
                    <a:pt x="5387" y="687"/>
                    <a:pt x="5387" y="675"/>
                    <a:pt x="5387" y="675"/>
                  </a:cubicBezTo>
                  <a:cubicBezTo>
                    <a:pt x="5387" y="663"/>
                    <a:pt x="5387" y="651"/>
                    <a:pt x="5387" y="638"/>
                  </a:cubicBezTo>
                  <a:cubicBezTo>
                    <a:pt x="5387" y="529"/>
                    <a:pt x="5229" y="419"/>
                    <a:pt x="4973" y="322"/>
                  </a:cubicBezTo>
                  <a:cubicBezTo>
                    <a:pt x="4497" y="151"/>
                    <a:pt x="3657"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5096455" y="2720794"/>
              <a:ext cx="176372" cy="44232"/>
            </a:xfrm>
            <a:custGeom>
              <a:rect b="b" l="l" r="r" t="t"/>
              <a:pathLst>
                <a:path extrusionOk="0" h="1354" w="5399">
                  <a:moveTo>
                    <a:pt x="5399" y="74"/>
                  </a:moveTo>
                  <a:lnTo>
                    <a:pt x="5399" y="78"/>
                  </a:lnTo>
                  <a:lnTo>
                    <a:pt x="5399" y="78"/>
                  </a:lnTo>
                  <a:cubicBezTo>
                    <a:pt x="5399" y="77"/>
                    <a:pt x="5399" y="75"/>
                    <a:pt x="5399" y="74"/>
                  </a:cubicBezTo>
                  <a:close/>
                  <a:moveTo>
                    <a:pt x="13" y="1"/>
                  </a:moveTo>
                  <a:lnTo>
                    <a:pt x="0" y="720"/>
                  </a:lnTo>
                  <a:cubicBezTo>
                    <a:pt x="0" y="744"/>
                    <a:pt x="13" y="768"/>
                    <a:pt x="25" y="793"/>
                  </a:cubicBezTo>
                  <a:cubicBezTo>
                    <a:pt x="37" y="817"/>
                    <a:pt x="49" y="829"/>
                    <a:pt x="61" y="842"/>
                  </a:cubicBezTo>
                  <a:cubicBezTo>
                    <a:pt x="74" y="866"/>
                    <a:pt x="98" y="878"/>
                    <a:pt x="122" y="890"/>
                  </a:cubicBezTo>
                  <a:lnTo>
                    <a:pt x="135" y="915"/>
                  </a:lnTo>
                  <a:lnTo>
                    <a:pt x="159" y="927"/>
                  </a:lnTo>
                  <a:lnTo>
                    <a:pt x="195" y="951"/>
                  </a:lnTo>
                  <a:lnTo>
                    <a:pt x="220" y="963"/>
                  </a:lnTo>
                  <a:cubicBezTo>
                    <a:pt x="256" y="976"/>
                    <a:pt x="281" y="1000"/>
                    <a:pt x="329" y="1012"/>
                  </a:cubicBezTo>
                  <a:lnTo>
                    <a:pt x="342" y="1012"/>
                  </a:lnTo>
                  <a:lnTo>
                    <a:pt x="451" y="1049"/>
                  </a:lnTo>
                  <a:lnTo>
                    <a:pt x="476" y="1085"/>
                  </a:lnTo>
                  <a:lnTo>
                    <a:pt x="573" y="1122"/>
                  </a:lnTo>
                  <a:lnTo>
                    <a:pt x="622" y="1134"/>
                  </a:lnTo>
                  <a:lnTo>
                    <a:pt x="744" y="1158"/>
                  </a:lnTo>
                  <a:lnTo>
                    <a:pt x="780" y="1171"/>
                  </a:lnTo>
                  <a:lnTo>
                    <a:pt x="951" y="1207"/>
                  </a:lnTo>
                  <a:lnTo>
                    <a:pt x="1000" y="1219"/>
                  </a:lnTo>
                  <a:lnTo>
                    <a:pt x="1146" y="1244"/>
                  </a:lnTo>
                  <a:lnTo>
                    <a:pt x="1219" y="1256"/>
                  </a:lnTo>
                  <a:lnTo>
                    <a:pt x="1353" y="1280"/>
                  </a:lnTo>
                  <a:lnTo>
                    <a:pt x="1426" y="1280"/>
                  </a:lnTo>
                  <a:cubicBezTo>
                    <a:pt x="1475" y="1292"/>
                    <a:pt x="1536" y="1305"/>
                    <a:pt x="1597" y="1305"/>
                  </a:cubicBezTo>
                  <a:lnTo>
                    <a:pt x="1633" y="1305"/>
                  </a:lnTo>
                  <a:lnTo>
                    <a:pt x="1865" y="1329"/>
                  </a:lnTo>
                  <a:lnTo>
                    <a:pt x="1926" y="1329"/>
                  </a:lnTo>
                  <a:lnTo>
                    <a:pt x="2096" y="1341"/>
                  </a:lnTo>
                  <a:lnTo>
                    <a:pt x="2182" y="1341"/>
                  </a:lnTo>
                  <a:cubicBezTo>
                    <a:pt x="2230" y="1353"/>
                    <a:pt x="2291" y="1353"/>
                    <a:pt x="2352" y="1353"/>
                  </a:cubicBezTo>
                  <a:lnTo>
                    <a:pt x="2425" y="1353"/>
                  </a:lnTo>
                  <a:lnTo>
                    <a:pt x="2681" y="1317"/>
                  </a:lnTo>
                  <a:cubicBezTo>
                    <a:pt x="2785" y="1319"/>
                    <a:pt x="2887" y="1321"/>
                    <a:pt x="2988" y="1321"/>
                  </a:cubicBezTo>
                  <a:cubicBezTo>
                    <a:pt x="4332" y="1321"/>
                    <a:pt x="5387" y="1099"/>
                    <a:pt x="5387" y="793"/>
                  </a:cubicBezTo>
                  <a:lnTo>
                    <a:pt x="5399" y="78"/>
                  </a:lnTo>
                  <a:lnTo>
                    <a:pt x="5399" y="78"/>
                  </a:lnTo>
                  <a:cubicBezTo>
                    <a:pt x="5389" y="372"/>
                    <a:pt x="4331" y="601"/>
                    <a:pt x="2988" y="601"/>
                  </a:cubicBezTo>
                  <a:cubicBezTo>
                    <a:pt x="2891" y="601"/>
                    <a:pt x="2793" y="600"/>
                    <a:pt x="2694" y="598"/>
                  </a:cubicBezTo>
                  <a:lnTo>
                    <a:pt x="2365" y="598"/>
                  </a:lnTo>
                  <a:lnTo>
                    <a:pt x="2194" y="586"/>
                  </a:lnTo>
                  <a:lnTo>
                    <a:pt x="2121" y="586"/>
                  </a:lnTo>
                  <a:lnTo>
                    <a:pt x="1950" y="573"/>
                  </a:lnTo>
                  <a:lnTo>
                    <a:pt x="1877" y="573"/>
                  </a:lnTo>
                  <a:lnTo>
                    <a:pt x="1658" y="549"/>
                  </a:lnTo>
                  <a:lnTo>
                    <a:pt x="1621" y="549"/>
                  </a:lnTo>
                  <a:cubicBezTo>
                    <a:pt x="1560" y="549"/>
                    <a:pt x="1499" y="537"/>
                    <a:pt x="1438" y="525"/>
                  </a:cubicBezTo>
                  <a:lnTo>
                    <a:pt x="1377" y="512"/>
                  </a:lnTo>
                  <a:lnTo>
                    <a:pt x="1231" y="500"/>
                  </a:lnTo>
                  <a:lnTo>
                    <a:pt x="1170" y="488"/>
                  </a:lnTo>
                  <a:lnTo>
                    <a:pt x="1012" y="464"/>
                  </a:lnTo>
                  <a:lnTo>
                    <a:pt x="975" y="452"/>
                  </a:lnTo>
                  <a:lnTo>
                    <a:pt x="805" y="415"/>
                  </a:lnTo>
                  <a:lnTo>
                    <a:pt x="768" y="403"/>
                  </a:lnTo>
                  <a:lnTo>
                    <a:pt x="646" y="366"/>
                  </a:lnTo>
                  <a:lnTo>
                    <a:pt x="598" y="354"/>
                  </a:lnTo>
                  <a:lnTo>
                    <a:pt x="500" y="330"/>
                  </a:lnTo>
                  <a:lnTo>
                    <a:pt x="451" y="318"/>
                  </a:lnTo>
                  <a:lnTo>
                    <a:pt x="354" y="269"/>
                  </a:lnTo>
                  <a:lnTo>
                    <a:pt x="329" y="269"/>
                  </a:lnTo>
                  <a:cubicBezTo>
                    <a:pt x="293" y="257"/>
                    <a:pt x="256" y="244"/>
                    <a:pt x="232" y="220"/>
                  </a:cubicBezTo>
                  <a:lnTo>
                    <a:pt x="208" y="208"/>
                  </a:lnTo>
                  <a:cubicBezTo>
                    <a:pt x="183" y="196"/>
                    <a:pt x="159" y="183"/>
                    <a:pt x="147" y="171"/>
                  </a:cubicBezTo>
                  <a:lnTo>
                    <a:pt x="122" y="159"/>
                  </a:lnTo>
                  <a:cubicBezTo>
                    <a:pt x="98" y="147"/>
                    <a:pt x="86" y="123"/>
                    <a:pt x="61" y="110"/>
                  </a:cubicBezTo>
                  <a:cubicBezTo>
                    <a:pt x="49" y="98"/>
                    <a:pt x="37" y="74"/>
                    <a:pt x="25" y="49"/>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5097239" y="2703610"/>
              <a:ext cx="176012" cy="37535"/>
            </a:xfrm>
            <a:custGeom>
              <a:rect b="b" l="l" r="r" t="t"/>
              <a:pathLst>
                <a:path extrusionOk="0" h="1149" w="5388">
                  <a:moveTo>
                    <a:pt x="2492" y="1"/>
                  </a:moveTo>
                  <a:cubicBezTo>
                    <a:pt x="1105" y="1"/>
                    <a:pt x="12" y="225"/>
                    <a:pt x="1" y="527"/>
                  </a:cubicBezTo>
                  <a:cubicBezTo>
                    <a:pt x="1" y="539"/>
                    <a:pt x="1" y="551"/>
                    <a:pt x="1" y="563"/>
                  </a:cubicBezTo>
                  <a:cubicBezTo>
                    <a:pt x="13" y="575"/>
                    <a:pt x="13" y="588"/>
                    <a:pt x="25" y="600"/>
                  </a:cubicBezTo>
                  <a:lnTo>
                    <a:pt x="37" y="624"/>
                  </a:lnTo>
                  <a:cubicBezTo>
                    <a:pt x="50" y="636"/>
                    <a:pt x="62" y="649"/>
                    <a:pt x="74" y="661"/>
                  </a:cubicBezTo>
                  <a:lnTo>
                    <a:pt x="98" y="685"/>
                  </a:lnTo>
                  <a:cubicBezTo>
                    <a:pt x="111" y="697"/>
                    <a:pt x="135" y="709"/>
                    <a:pt x="147" y="722"/>
                  </a:cubicBezTo>
                  <a:lnTo>
                    <a:pt x="171" y="734"/>
                  </a:lnTo>
                  <a:cubicBezTo>
                    <a:pt x="196" y="746"/>
                    <a:pt x="220" y="758"/>
                    <a:pt x="245" y="770"/>
                  </a:cubicBezTo>
                  <a:lnTo>
                    <a:pt x="269" y="783"/>
                  </a:lnTo>
                  <a:lnTo>
                    <a:pt x="354" y="819"/>
                  </a:lnTo>
                  <a:lnTo>
                    <a:pt x="391" y="831"/>
                  </a:lnTo>
                  <a:lnTo>
                    <a:pt x="488" y="868"/>
                  </a:lnTo>
                  <a:lnTo>
                    <a:pt x="537" y="880"/>
                  </a:lnTo>
                  <a:lnTo>
                    <a:pt x="647" y="917"/>
                  </a:lnTo>
                  <a:lnTo>
                    <a:pt x="695" y="929"/>
                  </a:lnTo>
                  <a:lnTo>
                    <a:pt x="817" y="965"/>
                  </a:lnTo>
                  <a:lnTo>
                    <a:pt x="878" y="978"/>
                  </a:lnTo>
                  <a:lnTo>
                    <a:pt x="1012" y="1002"/>
                  </a:lnTo>
                  <a:lnTo>
                    <a:pt x="1073" y="1014"/>
                  </a:lnTo>
                  <a:lnTo>
                    <a:pt x="1207" y="1038"/>
                  </a:lnTo>
                  <a:lnTo>
                    <a:pt x="1280" y="1051"/>
                  </a:lnTo>
                  <a:lnTo>
                    <a:pt x="1427" y="1063"/>
                  </a:lnTo>
                  <a:lnTo>
                    <a:pt x="1500" y="1075"/>
                  </a:lnTo>
                  <a:lnTo>
                    <a:pt x="1658" y="1099"/>
                  </a:lnTo>
                  <a:lnTo>
                    <a:pt x="1719" y="1099"/>
                  </a:lnTo>
                  <a:lnTo>
                    <a:pt x="1902" y="1112"/>
                  </a:lnTo>
                  <a:lnTo>
                    <a:pt x="1951" y="1112"/>
                  </a:lnTo>
                  <a:lnTo>
                    <a:pt x="2158" y="1124"/>
                  </a:lnTo>
                  <a:lnTo>
                    <a:pt x="2182" y="1124"/>
                  </a:lnTo>
                  <a:cubicBezTo>
                    <a:pt x="2341" y="1136"/>
                    <a:pt x="2511" y="1148"/>
                    <a:pt x="2682" y="1148"/>
                  </a:cubicBezTo>
                  <a:lnTo>
                    <a:pt x="3474" y="1148"/>
                  </a:lnTo>
                  <a:lnTo>
                    <a:pt x="3632" y="1136"/>
                  </a:lnTo>
                  <a:lnTo>
                    <a:pt x="3718" y="1136"/>
                  </a:lnTo>
                  <a:lnTo>
                    <a:pt x="3864" y="1124"/>
                  </a:lnTo>
                  <a:lnTo>
                    <a:pt x="3949" y="1124"/>
                  </a:lnTo>
                  <a:lnTo>
                    <a:pt x="4083" y="1112"/>
                  </a:lnTo>
                  <a:lnTo>
                    <a:pt x="4168" y="1099"/>
                  </a:lnTo>
                  <a:lnTo>
                    <a:pt x="4290" y="1087"/>
                  </a:lnTo>
                  <a:lnTo>
                    <a:pt x="4376" y="1075"/>
                  </a:lnTo>
                  <a:lnTo>
                    <a:pt x="4485" y="1063"/>
                  </a:lnTo>
                  <a:lnTo>
                    <a:pt x="4558" y="1038"/>
                  </a:lnTo>
                  <a:lnTo>
                    <a:pt x="4668" y="1026"/>
                  </a:lnTo>
                  <a:lnTo>
                    <a:pt x="4741" y="1014"/>
                  </a:lnTo>
                  <a:lnTo>
                    <a:pt x="4839" y="990"/>
                  </a:lnTo>
                  <a:lnTo>
                    <a:pt x="4900" y="965"/>
                  </a:lnTo>
                  <a:lnTo>
                    <a:pt x="4973" y="941"/>
                  </a:lnTo>
                  <a:lnTo>
                    <a:pt x="5034" y="929"/>
                  </a:lnTo>
                  <a:lnTo>
                    <a:pt x="5107" y="892"/>
                  </a:lnTo>
                  <a:lnTo>
                    <a:pt x="5143" y="880"/>
                  </a:lnTo>
                  <a:lnTo>
                    <a:pt x="5204" y="844"/>
                  </a:lnTo>
                  <a:lnTo>
                    <a:pt x="5241" y="831"/>
                  </a:lnTo>
                  <a:lnTo>
                    <a:pt x="5290" y="795"/>
                  </a:lnTo>
                  <a:lnTo>
                    <a:pt x="5314" y="770"/>
                  </a:lnTo>
                  <a:lnTo>
                    <a:pt x="5350" y="746"/>
                  </a:lnTo>
                  <a:cubicBezTo>
                    <a:pt x="5350" y="734"/>
                    <a:pt x="5363" y="734"/>
                    <a:pt x="5363" y="722"/>
                  </a:cubicBezTo>
                  <a:cubicBezTo>
                    <a:pt x="5375" y="709"/>
                    <a:pt x="5375" y="697"/>
                    <a:pt x="5387" y="685"/>
                  </a:cubicBezTo>
                  <a:cubicBezTo>
                    <a:pt x="5387" y="685"/>
                    <a:pt x="5387" y="685"/>
                    <a:pt x="5387" y="673"/>
                  </a:cubicBezTo>
                  <a:cubicBezTo>
                    <a:pt x="5387" y="661"/>
                    <a:pt x="5387" y="649"/>
                    <a:pt x="5387" y="649"/>
                  </a:cubicBezTo>
                  <a:cubicBezTo>
                    <a:pt x="5387" y="527"/>
                    <a:pt x="5229" y="417"/>
                    <a:pt x="4961" y="320"/>
                  </a:cubicBezTo>
                  <a:cubicBezTo>
                    <a:pt x="4485" y="161"/>
                    <a:pt x="3657" y="27"/>
                    <a:pt x="2706" y="3"/>
                  </a:cubicBezTo>
                  <a:cubicBezTo>
                    <a:pt x="2634" y="2"/>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5091685" y="2693319"/>
              <a:ext cx="176372" cy="42762"/>
            </a:xfrm>
            <a:custGeom>
              <a:rect b="b" l="l" r="r" t="t"/>
              <a:pathLst>
                <a:path extrusionOk="0" h="1309" w="5399">
                  <a:moveTo>
                    <a:pt x="5399" y="62"/>
                  </a:moveTo>
                  <a:lnTo>
                    <a:pt x="5399" y="66"/>
                  </a:lnTo>
                  <a:lnTo>
                    <a:pt x="5399" y="66"/>
                  </a:lnTo>
                  <a:cubicBezTo>
                    <a:pt x="5399" y="65"/>
                    <a:pt x="5399" y="63"/>
                    <a:pt x="5399" y="62"/>
                  </a:cubicBezTo>
                  <a:close/>
                  <a:moveTo>
                    <a:pt x="12" y="1"/>
                  </a:moveTo>
                  <a:lnTo>
                    <a:pt x="0" y="720"/>
                  </a:lnTo>
                  <a:cubicBezTo>
                    <a:pt x="0" y="732"/>
                    <a:pt x="12" y="756"/>
                    <a:pt x="25" y="769"/>
                  </a:cubicBezTo>
                  <a:cubicBezTo>
                    <a:pt x="25" y="793"/>
                    <a:pt x="37" y="805"/>
                    <a:pt x="61" y="829"/>
                  </a:cubicBezTo>
                  <a:cubicBezTo>
                    <a:pt x="73" y="842"/>
                    <a:pt x="98" y="866"/>
                    <a:pt x="110" y="878"/>
                  </a:cubicBezTo>
                  <a:lnTo>
                    <a:pt x="134" y="890"/>
                  </a:lnTo>
                  <a:lnTo>
                    <a:pt x="146" y="903"/>
                  </a:lnTo>
                  <a:lnTo>
                    <a:pt x="195" y="927"/>
                  </a:lnTo>
                  <a:lnTo>
                    <a:pt x="220" y="939"/>
                  </a:lnTo>
                  <a:cubicBezTo>
                    <a:pt x="256" y="964"/>
                    <a:pt x="281" y="976"/>
                    <a:pt x="317" y="988"/>
                  </a:cubicBezTo>
                  <a:lnTo>
                    <a:pt x="341" y="1000"/>
                  </a:lnTo>
                  <a:cubicBezTo>
                    <a:pt x="366" y="1012"/>
                    <a:pt x="402" y="1024"/>
                    <a:pt x="439" y="1037"/>
                  </a:cubicBezTo>
                  <a:lnTo>
                    <a:pt x="488" y="1049"/>
                  </a:lnTo>
                  <a:lnTo>
                    <a:pt x="585" y="1085"/>
                  </a:lnTo>
                  <a:lnTo>
                    <a:pt x="634" y="1098"/>
                  </a:lnTo>
                  <a:lnTo>
                    <a:pt x="756" y="1122"/>
                  </a:lnTo>
                  <a:lnTo>
                    <a:pt x="792" y="1134"/>
                  </a:lnTo>
                  <a:lnTo>
                    <a:pt x="963" y="1171"/>
                  </a:lnTo>
                  <a:lnTo>
                    <a:pt x="1012" y="1171"/>
                  </a:lnTo>
                  <a:lnTo>
                    <a:pt x="1158" y="1195"/>
                  </a:lnTo>
                  <a:lnTo>
                    <a:pt x="1219" y="1207"/>
                  </a:lnTo>
                  <a:lnTo>
                    <a:pt x="1353" y="1232"/>
                  </a:lnTo>
                  <a:lnTo>
                    <a:pt x="1426" y="1244"/>
                  </a:lnTo>
                  <a:lnTo>
                    <a:pt x="1609" y="1268"/>
                  </a:lnTo>
                  <a:lnTo>
                    <a:pt x="1645" y="1268"/>
                  </a:lnTo>
                  <a:lnTo>
                    <a:pt x="1865" y="1293"/>
                  </a:lnTo>
                  <a:lnTo>
                    <a:pt x="1926" y="1293"/>
                  </a:lnTo>
                  <a:lnTo>
                    <a:pt x="2096" y="1305"/>
                  </a:lnTo>
                  <a:lnTo>
                    <a:pt x="2681" y="1305"/>
                  </a:lnTo>
                  <a:cubicBezTo>
                    <a:pt x="2785" y="1307"/>
                    <a:pt x="2887" y="1309"/>
                    <a:pt x="2988" y="1309"/>
                  </a:cubicBezTo>
                  <a:cubicBezTo>
                    <a:pt x="4330" y="1309"/>
                    <a:pt x="5375" y="1087"/>
                    <a:pt x="5386" y="781"/>
                  </a:cubicBezTo>
                  <a:lnTo>
                    <a:pt x="5399" y="66"/>
                  </a:lnTo>
                  <a:lnTo>
                    <a:pt x="5399" y="66"/>
                  </a:lnTo>
                  <a:cubicBezTo>
                    <a:pt x="5389" y="360"/>
                    <a:pt x="4331" y="589"/>
                    <a:pt x="2988" y="589"/>
                  </a:cubicBezTo>
                  <a:cubicBezTo>
                    <a:pt x="2891" y="589"/>
                    <a:pt x="2793" y="588"/>
                    <a:pt x="2693" y="586"/>
                  </a:cubicBezTo>
                  <a:lnTo>
                    <a:pt x="2364" y="586"/>
                  </a:lnTo>
                  <a:lnTo>
                    <a:pt x="2194" y="574"/>
                  </a:lnTo>
                  <a:lnTo>
                    <a:pt x="2121" y="574"/>
                  </a:lnTo>
                  <a:lnTo>
                    <a:pt x="1950" y="561"/>
                  </a:lnTo>
                  <a:lnTo>
                    <a:pt x="1877" y="561"/>
                  </a:lnTo>
                  <a:lnTo>
                    <a:pt x="1658" y="537"/>
                  </a:lnTo>
                  <a:lnTo>
                    <a:pt x="1621" y="537"/>
                  </a:lnTo>
                  <a:lnTo>
                    <a:pt x="1438" y="525"/>
                  </a:lnTo>
                  <a:lnTo>
                    <a:pt x="1377" y="513"/>
                  </a:lnTo>
                  <a:lnTo>
                    <a:pt x="1231" y="488"/>
                  </a:lnTo>
                  <a:lnTo>
                    <a:pt x="1170" y="476"/>
                  </a:lnTo>
                  <a:lnTo>
                    <a:pt x="1012" y="452"/>
                  </a:lnTo>
                  <a:lnTo>
                    <a:pt x="975" y="452"/>
                  </a:lnTo>
                  <a:cubicBezTo>
                    <a:pt x="914" y="440"/>
                    <a:pt x="853" y="427"/>
                    <a:pt x="804" y="415"/>
                  </a:cubicBezTo>
                  <a:lnTo>
                    <a:pt x="756" y="403"/>
                  </a:lnTo>
                  <a:lnTo>
                    <a:pt x="634" y="366"/>
                  </a:lnTo>
                  <a:lnTo>
                    <a:pt x="585" y="354"/>
                  </a:lnTo>
                  <a:lnTo>
                    <a:pt x="488" y="330"/>
                  </a:lnTo>
                  <a:lnTo>
                    <a:pt x="451" y="318"/>
                  </a:lnTo>
                  <a:cubicBezTo>
                    <a:pt x="415" y="306"/>
                    <a:pt x="378" y="281"/>
                    <a:pt x="341" y="269"/>
                  </a:cubicBezTo>
                  <a:lnTo>
                    <a:pt x="329" y="269"/>
                  </a:lnTo>
                  <a:cubicBezTo>
                    <a:pt x="293" y="257"/>
                    <a:pt x="256" y="245"/>
                    <a:pt x="232" y="220"/>
                  </a:cubicBezTo>
                  <a:lnTo>
                    <a:pt x="207" y="208"/>
                  </a:lnTo>
                  <a:lnTo>
                    <a:pt x="146" y="171"/>
                  </a:lnTo>
                  <a:lnTo>
                    <a:pt x="122" y="159"/>
                  </a:lnTo>
                  <a:cubicBezTo>
                    <a:pt x="98" y="147"/>
                    <a:pt x="86" y="123"/>
                    <a:pt x="61" y="111"/>
                  </a:cubicBezTo>
                  <a:cubicBezTo>
                    <a:pt x="49" y="86"/>
                    <a:pt x="37" y="74"/>
                    <a:pt x="25" y="50"/>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5092469" y="2676103"/>
              <a:ext cx="175980" cy="37176"/>
            </a:xfrm>
            <a:custGeom>
              <a:rect b="b" l="l" r="r" t="t"/>
              <a:pathLst>
                <a:path extrusionOk="0" h="1138" w="5387">
                  <a:moveTo>
                    <a:pt x="2412" y="0"/>
                  </a:moveTo>
                  <a:cubicBezTo>
                    <a:pt x="1062" y="0"/>
                    <a:pt x="1" y="232"/>
                    <a:pt x="1" y="528"/>
                  </a:cubicBezTo>
                  <a:cubicBezTo>
                    <a:pt x="1" y="540"/>
                    <a:pt x="1" y="552"/>
                    <a:pt x="1" y="552"/>
                  </a:cubicBezTo>
                  <a:lnTo>
                    <a:pt x="1" y="564"/>
                  </a:lnTo>
                  <a:cubicBezTo>
                    <a:pt x="1" y="577"/>
                    <a:pt x="13" y="589"/>
                    <a:pt x="25" y="601"/>
                  </a:cubicBezTo>
                  <a:lnTo>
                    <a:pt x="37" y="613"/>
                  </a:lnTo>
                  <a:cubicBezTo>
                    <a:pt x="49" y="625"/>
                    <a:pt x="62" y="638"/>
                    <a:pt x="74" y="650"/>
                  </a:cubicBezTo>
                  <a:cubicBezTo>
                    <a:pt x="74" y="662"/>
                    <a:pt x="86" y="662"/>
                    <a:pt x="86" y="674"/>
                  </a:cubicBezTo>
                  <a:cubicBezTo>
                    <a:pt x="110" y="686"/>
                    <a:pt x="122" y="698"/>
                    <a:pt x="147" y="711"/>
                  </a:cubicBezTo>
                  <a:lnTo>
                    <a:pt x="171" y="723"/>
                  </a:lnTo>
                  <a:lnTo>
                    <a:pt x="232" y="759"/>
                  </a:lnTo>
                  <a:lnTo>
                    <a:pt x="269" y="772"/>
                  </a:lnTo>
                  <a:lnTo>
                    <a:pt x="354" y="808"/>
                  </a:lnTo>
                  <a:lnTo>
                    <a:pt x="391" y="833"/>
                  </a:lnTo>
                  <a:lnTo>
                    <a:pt x="488" y="857"/>
                  </a:lnTo>
                  <a:lnTo>
                    <a:pt x="537" y="881"/>
                  </a:lnTo>
                  <a:lnTo>
                    <a:pt x="646" y="906"/>
                  </a:lnTo>
                  <a:lnTo>
                    <a:pt x="695" y="918"/>
                  </a:lnTo>
                  <a:lnTo>
                    <a:pt x="817" y="954"/>
                  </a:lnTo>
                  <a:lnTo>
                    <a:pt x="866" y="967"/>
                  </a:lnTo>
                  <a:lnTo>
                    <a:pt x="1000" y="991"/>
                  </a:lnTo>
                  <a:lnTo>
                    <a:pt x="1061" y="1003"/>
                  </a:lnTo>
                  <a:lnTo>
                    <a:pt x="1207" y="1027"/>
                  </a:lnTo>
                  <a:lnTo>
                    <a:pt x="1268" y="1040"/>
                  </a:lnTo>
                  <a:lnTo>
                    <a:pt x="1426" y="1064"/>
                  </a:lnTo>
                  <a:lnTo>
                    <a:pt x="1487" y="1064"/>
                  </a:lnTo>
                  <a:lnTo>
                    <a:pt x="1658" y="1088"/>
                  </a:lnTo>
                  <a:lnTo>
                    <a:pt x="1719" y="1088"/>
                  </a:lnTo>
                  <a:lnTo>
                    <a:pt x="1889" y="1101"/>
                  </a:lnTo>
                  <a:lnTo>
                    <a:pt x="1950" y="1101"/>
                  </a:lnTo>
                  <a:lnTo>
                    <a:pt x="2145" y="1125"/>
                  </a:lnTo>
                  <a:lnTo>
                    <a:pt x="2170" y="1125"/>
                  </a:lnTo>
                  <a:cubicBezTo>
                    <a:pt x="2328" y="1137"/>
                    <a:pt x="2499" y="1137"/>
                    <a:pt x="2669" y="1137"/>
                  </a:cubicBezTo>
                  <a:lnTo>
                    <a:pt x="3705" y="1137"/>
                  </a:lnTo>
                  <a:lnTo>
                    <a:pt x="3864" y="1125"/>
                  </a:lnTo>
                  <a:lnTo>
                    <a:pt x="3949" y="1125"/>
                  </a:lnTo>
                  <a:lnTo>
                    <a:pt x="4083" y="1113"/>
                  </a:lnTo>
                  <a:lnTo>
                    <a:pt x="4168" y="1101"/>
                  </a:lnTo>
                  <a:lnTo>
                    <a:pt x="4290" y="1088"/>
                  </a:lnTo>
                  <a:lnTo>
                    <a:pt x="4375" y="1076"/>
                  </a:lnTo>
                  <a:lnTo>
                    <a:pt x="4485" y="1052"/>
                  </a:lnTo>
                  <a:lnTo>
                    <a:pt x="4558" y="1040"/>
                  </a:lnTo>
                  <a:lnTo>
                    <a:pt x="4668" y="1015"/>
                  </a:lnTo>
                  <a:lnTo>
                    <a:pt x="4741" y="1003"/>
                  </a:lnTo>
                  <a:lnTo>
                    <a:pt x="4838" y="979"/>
                  </a:lnTo>
                  <a:lnTo>
                    <a:pt x="4887" y="967"/>
                  </a:lnTo>
                  <a:lnTo>
                    <a:pt x="4972" y="942"/>
                  </a:lnTo>
                  <a:lnTo>
                    <a:pt x="5033" y="918"/>
                  </a:lnTo>
                  <a:lnTo>
                    <a:pt x="5107" y="893"/>
                  </a:lnTo>
                  <a:lnTo>
                    <a:pt x="5143" y="881"/>
                  </a:lnTo>
                  <a:lnTo>
                    <a:pt x="5204" y="845"/>
                  </a:lnTo>
                  <a:lnTo>
                    <a:pt x="5241" y="833"/>
                  </a:lnTo>
                  <a:lnTo>
                    <a:pt x="5289" y="796"/>
                  </a:lnTo>
                  <a:lnTo>
                    <a:pt x="5314" y="772"/>
                  </a:lnTo>
                  <a:lnTo>
                    <a:pt x="5350" y="747"/>
                  </a:lnTo>
                  <a:lnTo>
                    <a:pt x="5362" y="723"/>
                  </a:lnTo>
                  <a:cubicBezTo>
                    <a:pt x="5375" y="711"/>
                    <a:pt x="5375" y="698"/>
                    <a:pt x="5387" y="686"/>
                  </a:cubicBezTo>
                  <a:lnTo>
                    <a:pt x="5387" y="674"/>
                  </a:lnTo>
                  <a:cubicBezTo>
                    <a:pt x="5387" y="662"/>
                    <a:pt x="5387" y="650"/>
                    <a:pt x="5387" y="638"/>
                  </a:cubicBezTo>
                  <a:cubicBezTo>
                    <a:pt x="5387" y="528"/>
                    <a:pt x="5228" y="418"/>
                    <a:pt x="4960" y="321"/>
                  </a:cubicBezTo>
                  <a:cubicBezTo>
                    <a:pt x="4485" y="150"/>
                    <a:pt x="3656" y="28"/>
                    <a:pt x="2706" y="4"/>
                  </a:cubicBezTo>
                  <a:cubicBezTo>
                    <a:pt x="2606"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5092077" y="2665453"/>
              <a:ext cx="175980" cy="44297"/>
            </a:xfrm>
            <a:custGeom>
              <a:rect b="b" l="l" r="r" t="t"/>
              <a:pathLst>
                <a:path extrusionOk="0" h="1356" w="5387">
                  <a:moveTo>
                    <a:pt x="5387" y="98"/>
                  </a:moveTo>
                  <a:lnTo>
                    <a:pt x="5387" y="103"/>
                  </a:lnTo>
                  <a:lnTo>
                    <a:pt x="5387" y="103"/>
                  </a:lnTo>
                  <a:cubicBezTo>
                    <a:pt x="5387" y="101"/>
                    <a:pt x="5387" y="100"/>
                    <a:pt x="5387" y="98"/>
                  </a:cubicBezTo>
                  <a:close/>
                  <a:moveTo>
                    <a:pt x="13" y="1"/>
                  </a:moveTo>
                  <a:lnTo>
                    <a:pt x="0" y="732"/>
                  </a:lnTo>
                  <a:cubicBezTo>
                    <a:pt x="0" y="756"/>
                    <a:pt x="0" y="781"/>
                    <a:pt x="13" y="793"/>
                  </a:cubicBezTo>
                  <a:cubicBezTo>
                    <a:pt x="25" y="817"/>
                    <a:pt x="37" y="829"/>
                    <a:pt x="49" y="854"/>
                  </a:cubicBezTo>
                  <a:cubicBezTo>
                    <a:pt x="61" y="866"/>
                    <a:pt x="86" y="890"/>
                    <a:pt x="110" y="903"/>
                  </a:cubicBezTo>
                  <a:cubicBezTo>
                    <a:pt x="110" y="903"/>
                    <a:pt x="110" y="915"/>
                    <a:pt x="122" y="915"/>
                  </a:cubicBezTo>
                  <a:lnTo>
                    <a:pt x="134" y="939"/>
                  </a:lnTo>
                  <a:lnTo>
                    <a:pt x="171" y="964"/>
                  </a:lnTo>
                  <a:lnTo>
                    <a:pt x="195" y="976"/>
                  </a:lnTo>
                  <a:cubicBezTo>
                    <a:pt x="232" y="988"/>
                    <a:pt x="269" y="1000"/>
                    <a:pt x="305" y="1024"/>
                  </a:cubicBezTo>
                  <a:lnTo>
                    <a:pt x="317" y="1024"/>
                  </a:lnTo>
                  <a:lnTo>
                    <a:pt x="427" y="1061"/>
                  </a:lnTo>
                  <a:lnTo>
                    <a:pt x="463" y="1073"/>
                  </a:lnTo>
                  <a:lnTo>
                    <a:pt x="561" y="1110"/>
                  </a:lnTo>
                  <a:lnTo>
                    <a:pt x="610" y="1122"/>
                  </a:lnTo>
                  <a:lnTo>
                    <a:pt x="732" y="1146"/>
                  </a:lnTo>
                  <a:lnTo>
                    <a:pt x="768" y="1159"/>
                  </a:lnTo>
                  <a:lnTo>
                    <a:pt x="951" y="1195"/>
                  </a:lnTo>
                  <a:lnTo>
                    <a:pt x="987" y="1207"/>
                  </a:lnTo>
                  <a:lnTo>
                    <a:pt x="1134" y="1232"/>
                  </a:lnTo>
                  <a:lnTo>
                    <a:pt x="1207" y="1244"/>
                  </a:lnTo>
                  <a:lnTo>
                    <a:pt x="1341" y="1268"/>
                  </a:lnTo>
                  <a:lnTo>
                    <a:pt x="1414" y="1280"/>
                  </a:lnTo>
                  <a:lnTo>
                    <a:pt x="1597" y="1305"/>
                  </a:lnTo>
                  <a:lnTo>
                    <a:pt x="1621" y="1305"/>
                  </a:lnTo>
                  <a:cubicBezTo>
                    <a:pt x="1694" y="1305"/>
                    <a:pt x="1780" y="1317"/>
                    <a:pt x="1853" y="1317"/>
                  </a:cubicBezTo>
                  <a:lnTo>
                    <a:pt x="1914" y="1317"/>
                  </a:lnTo>
                  <a:lnTo>
                    <a:pt x="2084" y="1329"/>
                  </a:lnTo>
                  <a:lnTo>
                    <a:pt x="2170" y="1329"/>
                  </a:lnTo>
                  <a:lnTo>
                    <a:pt x="2340" y="1341"/>
                  </a:lnTo>
                  <a:lnTo>
                    <a:pt x="2413" y="1341"/>
                  </a:lnTo>
                  <a:cubicBezTo>
                    <a:pt x="2499" y="1353"/>
                    <a:pt x="2584" y="1353"/>
                    <a:pt x="2669" y="1353"/>
                  </a:cubicBezTo>
                  <a:cubicBezTo>
                    <a:pt x="2741" y="1355"/>
                    <a:pt x="2812" y="1355"/>
                    <a:pt x="2883" y="1355"/>
                  </a:cubicBezTo>
                  <a:cubicBezTo>
                    <a:pt x="4271" y="1355"/>
                    <a:pt x="5374" y="1131"/>
                    <a:pt x="5374" y="829"/>
                  </a:cubicBezTo>
                  <a:lnTo>
                    <a:pt x="5387" y="103"/>
                  </a:lnTo>
                  <a:lnTo>
                    <a:pt x="5387" y="103"/>
                  </a:lnTo>
                  <a:cubicBezTo>
                    <a:pt x="5376" y="407"/>
                    <a:pt x="4326" y="626"/>
                    <a:pt x="2988" y="626"/>
                  </a:cubicBezTo>
                  <a:cubicBezTo>
                    <a:pt x="2887" y="626"/>
                    <a:pt x="2785" y="625"/>
                    <a:pt x="2681" y="622"/>
                  </a:cubicBezTo>
                  <a:lnTo>
                    <a:pt x="2352" y="622"/>
                  </a:lnTo>
                  <a:lnTo>
                    <a:pt x="2182" y="610"/>
                  </a:lnTo>
                  <a:lnTo>
                    <a:pt x="2109" y="610"/>
                  </a:lnTo>
                  <a:lnTo>
                    <a:pt x="1938" y="574"/>
                  </a:lnTo>
                  <a:lnTo>
                    <a:pt x="1877" y="574"/>
                  </a:lnTo>
                  <a:cubicBezTo>
                    <a:pt x="1804" y="574"/>
                    <a:pt x="1731" y="561"/>
                    <a:pt x="1658" y="549"/>
                  </a:cubicBezTo>
                  <a:lnTo>
                    <a:pt x="1621" y="549"/>
                  </a:lnTo>
                  <a:lnTo>
                    <a:pt x="1438" y="525"/>
                  </a:lnTo>
                  <a:lnTo>
                    <a:pt x="1365" y="525"/>
                  </a:lnTo>
                  <a:lnTo>
                    <a:pt x="1231" y="500"/>
                  </a:lnTo>
                  <a:lnTo>
                    <a:pt x="1170" y="488"/>
                  </a:lnTo>
                  <a:lnTo>
                    <a:pt x="1012" y="464"/>
                  </a:lnTo>
                  <a:lnTo>
                    <a:pt x="963" y="464"/>
                  </a:lnTo>
                  <a:lnTo>
                    <a:pt x="792" y="427"/>
                  </a:lnTo>
                  <a:lnTo>
                    <a:pt x="756" y="415"/>
                  </a:lnTo>
                  <a:lnTo>
                    <a:pt x="634" y="379"/>
                  </a:lnTo>
                  <a:lnTo>
                    <a:pt x="585" y="366"/>
                  </a:lnTo>
                  <a:lnTo>
                    <a:pt x="488" y="342"/>
                  </a:lnTo>
                  <a:lnTo>
                    <a:pt x="451" y="318"/>
                  </a:lnTo>
                  <a:lnTo>
                    <a:pt x="342" y="281"/>
                  </a:lnTo>
                  <a:lnTo>
                    <a:pt x="329" y="281"/>
                  </a:lnTo>
                  <a:cubicBezTo>
                    <a:pt x="293" y="269"/>
                    <a:pt x="256" y="257"/>
                    <a:pt x="220" y="232"/>
                  </a:cubicBezTo>
                  <a:lnTo>
                    <a:pt x="195" y="220"/>
                  </a:lnTo>
                  <a:cubicBezTo>
                    <a:pt x="183" y="208"/>
                    <a:pt x="159" y="196"/>
                    <a:pt x="134" y="184"/>
                  </a:cubicBezTo>
                  <a:lnTo>
                    <a:pt x="122" y="171"/>
                  </a:lnTo>
                  <a:cubicBezTo>
                    <a:pt x="98" y="159"/>
                    <a:pt x="74" y="135"/>
                    <a:pt x="61" y="123"/>
                  </a:cubicBezTo>
                  <a:cubicBezTo>
                    <a:pt x="49" y="98"/>
                    <a:pt x="37" y="86"/>
                    <a:pt x="25" y="62"/>
                  </a:cubicBezTo>
                  <a:cubicBezTo>
                    <a:pt x="13"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5092469" y="2648694"/>
              <a:ext cx="176372" cy="37502"/>
            </a:xfrm>
            <a:custGeom>
              <a:rect b="b" l="l" r="r" t="t"/>
              <a:pathLst>
                <a:path extrusionOk="0" h="1148" w="5399">
                  <a:moveTo>
                    <a:pt x="2504" y="0"/>
                  </a:moveTo>
                  <a:cubicBezTo>
                    <a:pt x="1116" y="0"/>
                    <a:pt x="13" y="225"/>
                    <a:pt x="13" y="526"/>
                  </a:cubicBezTo>
                  <a:cubicBezTo>
                    <a:pt x="1" y="538"/>
                    <a:pt x="1" y="550"/>
                    <a:pt x="13" y="563"/>
                  </a:cubicBezTo>
                  <a:cubicBezTo>
                    <a:pt x="13" y="575"/>
                    <a:pt x="37" y="587"/>
                    <a:pt x="49" y="599"/>
                  </a:cubicBezTo>
                  <a:lnTo>
                    <a:pt x="62" y="624"/>
                  </a:lnTo>
                  <a:cubicBezTo>
                    <a:pt x="74" y="636"/>
                    <a:pt x="86" y="648"/>
                    <a:pt x="98" y="660"/>
                  </a:cubicBezTo>
                  <a:lnTo>
                    <a:pt x="110" y="672"/>
                  </a:lnTo>
                  <a:cubicBezTo>
                    <a:pt x="135" y="684"/>
                    <a:pt x="147" y="697"/>
                    <a:pt x="171" y="709"/>
                  </a:cubicBezTo>
                  <a:lnTo>
                    <a:pt x="196" y="733"/>
                  </a:lnTo>
                  <a:lnTo>
                    <a:pt x="257" y="770"/>
                  </a:lnTo>
                  <a:lnTo>
                    <a:pt x="293" y="782"/>
                  </a:lnTo>
                  <a:lnTo>
                    <a:pt x="378" y="818"/>
                  </a:lnTo>
                  <a:lnTo>
                    <a:pt x="415" y="831"/>
                  </a:lnTo>
                  <a:lnTo>
                    <a:pt x="512" y="867"/>
                  </a:lnTo>
                  <a:lnTo>
                    <a:pt x="561" y="879"/>
                  </a:lnTo>
                  <a:lnTo>
                    <a:pt x="671" y="916"/>
                  </a:lnTo>
                  <a:lnTo>
                    <a:pt x="720" y="928"/>
                  </a:lnTo>
                  <a:lnTo>
                    <a:pt x="841" y="953"/>
                  </a:lnTo>
                  <a:lnTo>
                    <a:pt x="890" y="965"/>
                  </a:lnTo>
                  <a:cubicBezTo>
                    <a:pt x="939" y="977"/>
                    <a:pt x="988" y="1001"/>
                    <a:pt x="1024" y="1001"/>
                  </a:cubicBezTo>
                  <a:lnTo>
                    <a:pt x="1085" y="1013"/>
                  </a:lnTo>
                  <a:lnTo>
                    <a:pt x="1231" y="1038"/>
                  </a:lnTo>
                  <a:lnTo>
                    <a:pt x="1292" y="1038"/>
                  </a:lnTo>
                  <a:lnTo>
                    <a:pt x="1451" y="1062"/>
                  </a:lnTo>
                  <a:lnTo>
                    <a:pt x="1512" y="1074"/>
                  </a:lnTo>
                  <a:lnTo>
                    <a:pt x="1682" y="1099"/>
                  </a:lnTo>
                  <a:lnTo>
                    <a:pt x="1743" y="1099"/>
                  </a:lnTo>
                  <a:lnTo>
                    <a:pt x="1926" y="1111"/>
                  </a:lnTo>
                  <a:lnTo>
                    <a:pt x="1975" y="1111"/>
                  </a:lnTo>
                  <a:lnTo>
                    <a:pt x="2170" y="1123"/>
                  </a:lnTo>
                  <a:lnTo>
                    <a:pt x="2194" y="1123"/>
                  </a:lnTo>
                  <a:cubicBezTo>
                    <a:pt x="2352" y="1135"/>
                    <a:pt x="2523" y="1148"/>
                    <a:pt x="2694" y="1148"/>
                  </a:cubicBezTo>
                  <a:lnTo>
                    <a:pt x="3474" y="1148"/>
                  </a:lnTo>
                  <a:cubicBezTo>
                    <a:pt x="3535" y="1135"/>
                    <a:pt x="3583" y="1135"/>
                    <a:pt x="3644" y="1135"/>
                  </a:cubicBezTo>
                  <a:lnTo>
                    <a:pt x="3717" y="1135"/>
                  </a:lnTo>
                  <a:lnTo>
                    <a:pt x="3876" y="1123"/>
                  </a:lnTo>
                  <a:lnTo>
                    <a:pt x="3961" y="1123"/>
                  </a:lnTo>
                  <a:lnTo>
                    <a:pt x="4095" y="1111"/>
                  </a:lnTo>
                  <a:lnTo>
                    <a:pt x="4180" y="1111"/>
                  </a:lnTo>
                  <a:lnTo>
                    <a:pt x="4302" y="1087"/>
                  </a:lnTo>
                  <a:lnTo>
                    <a:pt x="4375" y="1074"/>
                  </a:lnTo>
                  <a:lnTo>
                    <a:pt x="4497" y="1062"/>
                  </a:lnTo>
                  <a:lnTo>
                    <a:pt x="4570" y="1050"/>
                  </a:lnTo>
                  <a:lnTo>
                    <a:pt x="4680" y="1026"/>
                  </a:lnTo>
                  <a:lnTo>
                    <a:pt x="4741" y="1013"/>
                  </a:lnTo>
                  <a:lnTo>
                    <a:pt x="4838" y="989"/>
                  </a:lnTo>
                  <a:lnTo>
                    <a:pt x="4899" y="965"/>
                  </a:lnTo>
                  <a:lnTo>
                    <a:pt x="4985" y="940"/>
                  </a:lnTo>
                  <a:lnTo>
                    <a:pt x="5033" y="928"/>
                  </a:lnTo>
                  <a:cubicBezTo>
                    <a:pt x="5070" y="916"/>
                    <a:pt x="5094" y="904"/>
                    <a:pt x="5107" y="904"/>
                  </a:cubicBezTo>
                  <a:lnTo>
                    <a:pt x="5155" y="879"/>
                  </a:lnTo>
                  <a:lnTo>
                    <a:pt x="5216" y="855"/>
                  </a:lnTo>
                  <a:lnTo>
                    <a:pt x="5253" y="831"/>
                  </a:lnTo>
                  <a:lnTo>
                    <a:pt x="5301" y="794"/>
                  </a:lnTo>
                  <a:lnTo>
                    <a:pt x="5326" y="782"/>
                  </a:lnTo>
                  <a:lnTo>
                    <a:pt x="5362" y="745"/>
                  </a:lnTo>
                  <a:cubicBezTo>
                    <a:pt x="5362" y="733"/>
                    <a:pt x="5375" y="733"/>
                    <a:pt x="5375" y="721"/>
                  </a:cubicBezTo>
                  <a:cubicBezTo>
                    <a:pt x="5387" y="709"/>
                    <a:pt x="5387" y="697"/>
                    <a:pt x="5387" y="697"/>
                  </a:cubicBezTo>
                  <a:cubicBezTo>
                    <a:pt x="5387" y="684"/>
                    <a:pt x="5387" y="684"/>
                    <a:pt x="5387" y="684"/>
                  </a:cubicBezTo>
                  <a:cubicBezTo>
                    <a:pt x="5399" y="672"/>
                    <a:pt x="5399" y="660"/>
                    <a:pt x="5387" y="648"/>
                  </a:cubicBezTo>
                  <a:cubicBezTo>
                    <a:pt x="5399" y="526"/>
                    <a:pt x="5241" y="416"/>
                    <a:pt x="4972" y="319"/>
                  </a:cubicBezTo>
                  <a:cubicBezTo>
                    <a:pt x="4497" y="160"/>
                    <a:pt x="3669" y="26"/>
                    <a:pt x="2718" y="2"/>
                  </a:cubicBezTo>
                  <a:cubicBezTo>
                    <a:pt x="2646" y="1"/>
                    <a:pt x="2575" y="0"/>
                    <a:pt x="2504"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5093253" y="2638012"/>
              <a:ext cx="176797" cy="43480"/>
            </a:xfrm>
            <a:custGeom>
              <a:rect b="b" l="l" r="r" t="t"/>
              <a:pathLst>
                <a:path extrusionOk="0" h="1331" w="5412">
                  <a:moveTo>
                    <a:pt x="25" y="0"/>
                  </a:moveTo>
                  <a:lnTo>
                    <a:pt x="1" y="731"/>
                  </a:lnTo>
                  <a:cubicBezTo>
                    <a:pt x="1" y="743"/>
                    <a:pt x="13" y="768"/>
                    <a:pt x="25" y="780"/>
                  </a:cubicBezTo>
                  <a:cubicBezTo>
                    <a:pt x="25" y="792"/>
                    <a:pt x="38" y="816"/>
                    <a:pt x="62" y="829"/>
                  </a:cubicBezTo>
                  <a:cubicBezTo>
                    <a:pt x="74" y="853"/>
                    <a:pt x="98" y="865"/>
                    <a:pt x="111" y="890"/>
                  </a:cubicBezTo>
                  <a:cubicBezTo>
                    <a:pt x="123" y="890"/>
                    <a:pt x="123" y="890"/>
                    <a:pt x="135" y="902"/>
                  </a:cubicBezTo>
                  <a:lnTo>
                    <a:pt x="147" y="914"/>
                  </a:lnTo>
                  <a:lnTo>
                    <a:pt x="196" y="938"/>
                  </a:lnTo>
                  <a:lnTo>
                    <a:pt x="220" y="951"/>
                  </a:lnTo>
                  <a:cubicBezTo>
                    <a:pt x="245" y="963"/>
                    <a:pt x="281" y="987"/>
                    <a:pt x="318" y="999"/>
                  </a:cubicBezTo>
                  <a:lnTo>
                    <a:pt x="342" y="999"/>
                  </a:lnTo>
                  <a:lnTo>
                    <a:pt x="440" y="1036"/>
                  </a:lnTo>
                  <a:lnTo>
                    <a:pt x="488" y="1048"/>
                  </a:lnTo>
                  <a:lnTo>
                    <a:pt x="586" y="1085"/>
                  </a:lnTo>
                  <a:lnTo>
                    <a:pt x="635" y="1097"/>
                  </a:lnTo>
                  <a:cubicBezTo>
                    <a:pt x="671" y="1109"/>
                    <a:pt x="708" y="1121"/>
                    <a:pt x="756" y="1121"/>
                  </a:cubicBezTo>
                  <a:lnTo>
                    <a:pt x="793" y="1133"/>
                  </a:lnTo>
                  <a:cubicBezTo>
                    <a:pt x="842" y="1145"/>
                    <a:pt x="903" y="1158"/>
                    <a:pt x="964" y="1170"/>
                  </a:cubicBezTo>
                  <a:lnTo>
                    <a:pt x="1012" y="1182"/>
                  </a:lnTo>
                  <a:lnTo>
                    <a:pt x="1159" y="1206"/>
                  </a:lnTo>
                  <a:lnTo>
                    <a:pt x="1220" y="1219"/>
                  </a:lnTo>
                  <a:lnTo>
                    <a:pt x="1366" y="1243"/>
                  </a:lnTo>
                  <a:lnTo>
                    <a:pt x="1427" y="1255"/>
                  </a:lnTo>
                  <a:lnTo>
                    <a:pt x="1610" y="1280"/>
                  </a:lnTo>
                  <a:lnTo>
                    <a:pt x="1646" y="1280"/>
                  </a:lnTo>
                  <a:cubicBezTo>
                    <a:pt x="1719" y="1280"/>
                    <a:pt x="1792" y="1292"/>
                    <a:pt x="1865" y="1292"/>
                  </a:cubicBezTo>
                  <a:lnTo>
                    <a:pt x="1939" y="1292"/>
                  </a:lnTo>
                  <a:lnTo>
                    <a:pt x="2109" y="1304"/>
                  </a:lnTo>
                  <a:lnTo>
                    <a:pt x="2194" y="1304"/>
                  </a:lnTo>
                  <a:lnTo>
                    <a:pt x="2365" y="1316"/>
                  </a:lnTo>
                  <a:lnTo>
                    <a:pt x="2438" y="1316"/>
                  </a:lnTo>
                  <a:cubicBezTo>
                    <a:pt x="2523" y="1328"/>
                    <a:pt x="2609" y="1328"/>
                    <a:pt x="2682" y="1328"/>
                  </a:cubicBezTo>
                  <a:cubicBezTo>
                    <a:pt x="2754" y="1329"/>
                    <a:pt x="2825" y="1330"/>
                    <a:pt x="2896" y="1330"/>
                  </a:cubicBezTo>
                  <a:cubicBezTo>
                    <a:pt x="4284" y="1330"/>
                    <a:pt x="5387" y="1106"/>
                    <a:pt x="5387" y="804"/>
                  </a:cubicBezTo>
                  <a:lnTo>
                    <a:pt x="5412" y="85"/>
                  </a:lnTo>
                  <a:lnTo>
                    <a:pt x="5412" y="85"/>
                  </a:lnTo>
                  <a:cubicBezTo>
                    <a:pt x="5400" y="387"/>
                    <a:pt x="4307" y="611"/>
                    <a:pt x="2920" y="611"/>
                  </a:cubicBezTo>
                  <a:cubicBezTo>
                    <a:pt x="2850" y="611"/>
                    <a:pt x="2778" y="610"/>
                    <a:pt x="2706" y="609"/>
                  </a:cubicBezTo>
                  <a:cubicBezTo>
                    <a:pt x="2621" y="597"/>
                    <a:pt x="2536" y="597"/>
                    <a:pt x="2450" y="597"/>
                  </a:cubicBezTo>
                  <a:lnTo>
                    <a:pt x="2377" y="597"/>
                  </a:lnTo>
                  <a:lnTo>
                    <a:pt x="2207" y="585"/>
                  </a:lnTo>
                  <a:lnTo>
                    <a:pt x="2121" y="585"/>
                  </a:lnTo>
                  <a:lnTo>
                    <a:pt x="1951" y="573"/>
                  </a:lnTo>
                  <a:lnTo>
                    <a:pt x="1890" y="573"/>
                  </a:lnTo>
                  <a:cubicBezTo>
                    <a:pt x="1804" y="573"/>
                    <a:pt x="1731" y="561"/>
                    <a:pt x="1658" y="548"/>
                  </a:cubicBezTo>
                  <a:lnTo>
                    <a:pt x="1622" y="548"/>
                  </a:lnTo>
                  <a:lnTo>
                    <a:pt x="1451" y="524"/>
                  </a:lnTo>
                  <a:lnTo>
                    <a:pt x="1378" y="524"/>
                  </a:lnTo>
                  <a:lnTo>
                    <a:pt x="1244" y="500"/>
                  </a:lnTo>
                  <a:lnTo>
                    <a:pt x="1171" y="487"/>
                  </a:lnTo>
                  <a:lnTo>
                    <a:pt x="1025" y="463"/>
                  </a:lnTo>
                  <a:lnTo>
                    <a:pt x="976" y="463"/>
                  </a:lnTo>
                  <a:lnTo>
                    <a:pt x="805" y="427"/>
                  </a:lnTo>
                  <a:lnTo>
                    <a:pt x="769" y="414"/>
                  </a:lnTo>
                  <a:cubicBezTo>
                    <a:pt x="720" y="402"/>
                    <a:pt x="683" y="390"/>
                    <a:pt x="647" y="378"/>
                  </a:cubicBezTo>
                  <a:lnTo>
                    <a:pt x="598" y="366"/>
                  </a:lnTo>
                  <a:lnTo>
                    <a:pt x="501" y="329"/>
                  </a:lnTo>
                  <a:lnTo>
                    <a:pt x="452" y="317"/>
                  </a:lnTo>
                  <a:lnTo>
                    <a:pt x="354" y="280"/>
                  </a:lnTo>
                  <a:lnTo>
                    <a:pt x="330" y="280"/>
                  </a:lnTo>
                  <a:cubicBezTo>
                    <a:pt x="293" y="268"/>
                    <a:pt x="269" y="244"/>
                    <a:pt x="233" y="232"/>
                  </a:cubicBezTo>
                  <a:lnTo>
                    <a:pt x="208" y="219"/>
                  </a:lnTo>
                  <a:cubicBezTo>
                    <a:pt x="184" y="207"/>
                    <a:pt x="172" y="195"/>
                    <a:pt x="147" y="183"/>
                  </a:cubicBezTo>
                  <a:lnTo>
                    <a:pt x="135" y="171"/>
                  </a:lnTo>
                  <a:cubicBezTo>
                    <a:pt x="111" y="146"/>
                    <a:pt x="86" y="134"/>
                    <a:pt x="74" y="122"/>
                  </a:cubicBezTo>
                  <a:cubicBezTo>
                    <a:pt x="50" y="97"/>
                    <a:pt x="38" y="85"/>
                    <a:pt x="38"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5094070" y="2621220"/>
              <a:ext cx="175980" cy="37502"/>
            </a:xfrm>
            <a:custGeom>
              <a:rect b="b" l="l" r="r" t="t"/>
              <a:pathLst>
                <a:path extrusionOk="0" h="1148" w="5387">
                  <a:moveTo>
                    <a:pt x="2492" y="0"/>
                  </a:moveTo>
                  <a:cubicBezTo>
                    <a:pt x="1105" y="0"/>
                    <a:pt x="12" y="225"/>
                    <a:pt x="0" y="526"/>
                  </a:cubicBezTo>
                  <a:cubicBezTo>
                    <a:pt x="0" y="538"/>
                    <a:pt x="0" y="551"/>
                    <a:pt x="0" y="563"/>
                  </a:cubicBezTo>
                  <a:cubicBezTo>
                    <a:pt x="13" y="575"/>
                    <a:pt x="13" y="587"/>
                    <a:pt x="25" y="599"/>
                  </a:cubicBezTo>
                  <a:cubicBezTo>
                    <a:pt x="37" y="611"/>
                    <a:pt x="37" y="611"/>
                    <a:pt x="37" y="624"/>
                  </a:cubicBezTo>
                  <a:cubicBezTo>
                    <a:pt x="49" y="636"/>
                    <a:pt x="61" y="648"/>
                    <a:pt x="73" y="660"/>
                  </a:cubicBezTo>
                  <a:lnTo>
                    <a:pt x="98" y="672"/>
                  </a:lnTo>
                  <a:cubicBezTo>
                    <a:pt x="110" y="685"/>
                    <a:pt x="134" y="697"/>
                    <a:pt x="147" y="709"/>
                  </a:cubicBezTo>
                  <a:lnTo>
                    <a:pt x="171" y="733"/>
                  </a:lnTo>
                  <a:lnTo>
                    <a:pt x="244" y="770"/>
                  </a:lnTo>
                  <a:lnTo>
                    <a:pt x="281" y="782"/>
                  </a:lnTo>
                  <a:lnTo>
                    <a:pt x="354" y="819"/>
                  </a:lnTo>
                  <a:lnTo>
                    <a:pt x="402" y="831"/>
                  </a:lnTo>
                  <a:lnTo>
                    <a:pt x="500" y="867"/>
                  </a:lnTo>
                  <a:lnTo>
                    <a:pt x="537" y="880"/>
                  </a:lnTo>
                  <a:lnTo>
                    <a:pt x="646" y="916"/>
                  </a:lnTo>
                  <a:lnTo>
                    <a:pt x="695" y="928"/>
                  </a:lnTo>
                  <a:lnTo>
                    <a:pt x="817" y="953"/>
                  </a:lnTo>
                  <a:lnTo>
                    <a:pt x="878" y="965"/>
                  </a:lnTo>
                  <a:cubicBezTo>
                    <a:pt x="914" y="977"/>
                    <a:pt x="963" y="1001"/>
                    <a:pt x="1012" y="1001"/>
                  </a:cubicBezTo>
                  <a:lnTo>
                    <a:pt x="1073" y="1014"/>
                  </a:lnTo>
                  <a:lnTo>
                    <a:pt x="1207" y="1038"/>
                  </a:lnTo>
                  <a:lnTo>
                    <a:pt x="1280" y="1038"/>
                  </a:lnTo>
                  <a:lnTo>
                    <a:pt x="1426" y="1062"/>
                  </a:lnTo>
                  <a:lnTo>
                    <a:pt x="1499" y="1075"/>
                  </a:lnTo>
                  <a:lnTo>
                    <a:pt x="1658" y="1099"/>
                  </a:lnTo>
                  <a:lnTo>
                    <a:pt x="1719" y="1099"/>
                  </a:lnTo>
                  <a:lnTo>
                    <a:pt x="1901" y="1111"/>
                  </a:lnTo>
                  <a:lnTo>
                    <a:pt x="1950" y="1111"/>
                  </a:lnTo>
                  <a:lnTo>
                    <a:pt x="2157" y="1123"/>
                  </a:lnTo>
                  <a:lnTo>
                    <a:pt x="2182" y="1123"/>
                  </a:lnTo>
                  <a:cubicBezTo>
                    <a:pt x="2340" y="1135"/>
                    <a:pt x="2511" y="1148"/>
                    <a:pt x="2681" y="1148"/>
                  </a:cubicBezTo>
                  <a:lnTo>
                    <a:pt x="3461" y="1148"/>
                  </a:lnTo>
                  <a:cubicBezTo>
                    <a:pt x="3510" y="1135"/>
                    <a:pt x="3571" y="1135"/>
                    <a:pt x="3620" y="1135"/>
                  </a:cubicBezTo>
                  <a:lnTo>
                    <a:pt x="3705" y="1135"/>
                  </a:lnTo>
                  <a:lnTo>
                    <a:pt x="3851" y="1123"/>
                  </a:lnTo>
                  <a:lnTo>
                    <a:pt x="3936" y="1123"/>
                  </a:lnTo>
                  <a:lnTo>
                    <a:pt x="4070" y="1111"/>
                  </a:lnTo>
                  <a:lnTo>
                    <a:pt x="4156" y="1099"/>
                  </a:lnTo>
                  <a:lnTo>
                    <a:pt x="4278" y="1087"/>
                  </a:lnTo>
                  <a:lnTo>
                    <a:pt x="4363" y="1075"/>
                  </a:lnTo>
                  <a:lnTo>
                    <a:pt x="4485" y="1050"/>
                  </a:lnTo>
                  <a:lnTo>
                    <a:pt x="4570" y="1050"/>
                  </a:lnTo>
                  <a:lnTo>
                    <a:pt x="4680" y="1026"/>
                  </a:lnTo>
                  <a:lnTo>
                    <a:pt x="4741" y="1014"/>
                  </a:lnTo>
                  <a:lnTo>
                    <a:pt x="4838" y="989"/>
                  </a:lnTo>
                  <a:lnTo>
                    <a:pt x="4899" y="965"/>
                  </a:lnTo>
                  <a:lnTo>
                    <a:pt x="4984" y="941"/>
                  </a:lnTo>
                  <a:lnTo>
                    <a:pt x="5033" y="928"/>
                  </a:lnTo>
                  <a:cubicBezTo>
                    <a:pt x="5058" y="916"/>
                    <a:pt x="5082" y="904"/>
                    <a:pt x="5106" y="892"/>
                  </a:cubicBezTo>
                  <a:lnTo>
                    <a:pt x="5155" y="880"/>
                  </a:lnTo>
                  <a:lnTo>
                    <a:pt x="5216" y="855"/>
                  </a:lnTo>
                  <a:lnTo>
                    <a:pt x="5252" y="831"/>
                  </a:lnTo>
                  <a:lnTo>
                    <a:pt x="5289" y="794"/>
                  </a:lnTo>
                  <a:lnTo>
                    <a:pt x="5326" y="782"/>
                  </a:lnTo>
                  <a:lnTo>
                    <a:pt x="5350" y="746"/>
                  </a:lnTo>
                  <a:cubicBezTo>
                    <a:pt x="5362" y="733"/>
                    <a:pt x="5362" y="733"/>
                    <a:pt x="5374" y="721"/>
                  </a:cubicBezTo>
                  <a:cubicBezTo>
                    <a:pt x="5374" y="709"/>
                    <a:pt x="5387" y="697"/>
                    <a:pt x="5387" y="685"/>
                  </a:cubicBezTo>
                  <a:cubicBezTo>
                    <a:pt x="5387" y="672"/>
                    <a:pt x="5387" y="660"/>
                    <a:pt x="5387" y="648"/>
                  </a:cubicBezTo>
                  <a:cubicBezTo>
                    <a:pt x="5387" y="526"/>
                    <a:pt x="5240" y="417"/>
                    <a:pt x="4972" y="319"/>
                  </a:cubicBezTo>
                  <a:cubicBezTo>
                    <a:pt x="4497" y="161"/>
                    <a:pt x="3656" y="27"/>
                    <a:pt x="2706" y="2"/>
                  </a:cubicBezTo>
                  <a:cubicBezTo>
                    <a:pt x="2634"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5095246" y="2610930"/>
              <a:ext cx="176797" cy="43154"/>
            </a:xfrm>
            <a:custGeom>
              <a:rect b="b" l="l" r="r" t="t"/>
              <a:pathLst>
                <a:path extrusionOk="0" h="1321" w="5412">
                  <a:moveTo>
                    <a:pt x="5411" y="73"/>
                  </a:moveTo>
                  <a:lnTo>
                    <a:pt x="5411" y="78"/>
                  </a:lnTo>
                  <a:lnTo>
                    <a:pt x="5411" y="78"/>
                  </a:lnTo>
                  <a:cubicBezTo>
                    <a:pt x="5411" y="76"/>
                    <a:pt x="5411" y="75"/>
                    <a:pt x="5411" y="73"/>
                  </a:cubicBezTo>
                  <a:close/>
                  <a:moveTo>
                    <a:pt x="25" y="0"/>
                  </a:moveTo>
                  <a:lnTo>
                    <a:pt x="1" y="719"/>
                  </a:lnTo>
                  <a:cubicBezTo>
                    <a:pt x="1" y="744"/>
                    <a:pt x="1" y="768"/>
                    <a:pt x="13" y="792"/>
                  </a:cubicBezTo>
                  <a:cubicBezTo>
                    <a:pt x="25" y="805"/>
                    <a:pt x="37" y="829"/>
                    <a:pt x="50" y="841"/>
                  </a:cubicBezTo>
                  <a:cubicBezTo>
                    <a:pt x="74" y="866"/>
                    <a:pt x="86" y="878"/>
                    <a:pt x="111" y="890"/>
                  </a:cubicBezTo>
                  <a:lnTo>
                    <a:pt x="135" y="902"/>
                  </a:lnTo>
                  <a:lnTo>
                    <a:pt x="147" y="926"/>
                  </a:lnTo>
                  <a:lnTo>
                    <a:pt x="196" y="939"/>
                  </a:lnTo>
                  <a:lnTo>
                    <a:pt x="220" y="963"/>
                  </a:lnTo>
                  <a:cubicBezTo>
                    <a:pt x="245" y="975"/>
                    <a:pt x="281" y="987"/>
                    <a:pt x="318" y="1012"/>
                  </a:cubicBezTo>
                  <a:lnTo>
                    <a:pt x="342" y="1012"/>
                  </a:lnTo>
                  <a:lnTo>
                    <a:pt x="440" y="1048"/>
                  </a:lnTo>
                  <a:lnTo>
                    <a:pt x="488" y="1061"/>
                  </a:lnTo>
                  <a:lnTo>
                    <a:pt x="598" y="1073"/>
                  </a:lnTo>
                  <a:lnTo>
                    <a:pt x="647" y="1085"/>
                  </a:lnTo>
                  <a:lnTo>
                    <a:pt x="769" y="1121"/>
                  </a:lnTo>
                  <a:lnTo>
                    <a:pt x="805" y="1134"/>
                  </a:lnTo>
                  <a:lnTo>
                    <a:pt x="976" y="1170"/>
                  </a:lnTo>
                  <a:lnTo>
                    <a:pt x="1025" y="1170"/>
                  </a:lnTo>
                  <a:lnTo>
                    <a:pt x="1159" y="1195"/>
                  </a:lnTo>
                  <a:lnTo>
                    <a:pt x="1232" y="1207"/>
                  </a:lnTo>
                  <a:lnTo>
                    <a:pt x="1366" y="1231"/>
                  </a:lnTo>
                  <a:lnTo>
                    <a:pt x="1439" y="1243"/>
                  </a:lnTo>
                  <a:lnTo>
                    <a:pt x="1622" y="1268"/>
                  </a:lnTo>
                  <a:lnTo>
                    <a:pt x="1658" y="1268"/>
                  </a:lnTo>
                  <a:lnTo>
                    <a:pt x="1878" y="1292"/>
                  </a:lnTo>
                  <a:lnTo>
                    <a:pt x="1938" y="1292"/>
                  </a:lnTo>
                  <a:lnTo>
                    <a:pt x="2109" y="1304"/>
                  </a:lnTo>
                  <a:lnTo>
                    <a:pt x="2438" y="1304"/>
                  </a:lnTo>
                  <a:cubicBezTo>
                    <a:pt x="2523" y="1316"/>
                    <a:pt x="2609" y="1316"/>
                    <a:pt x="2694" y="1316"/>
                  </a:cubicBezTo>
                  <a:cubicBezTo>
                    <a:pt x="2793" y="1319"/>
                    <a:pt x="2892" y="1320"/>
                    <a:pt x="2988" y="1320"/>
                  </a:cubicBezTo>
                  <a:cubicBezTo>
                    <a:pt x="4338" y="1320"/>
                    <a:pt x="5399" y="1088"/>
                    <a:pt x="5399" y="792"/>
                  </a:cubicBezTo>
                  <a:lnTo>
                    <a:pt x="5411" y="78"/>
                  </a:lnTo>
                  <a:lnTo>
                    <a:pt x="5411" y="78"/>
                  </a:lnTo>
                  <a:cubicBezTo>
                    <a:pt x="5401" y="377"/>
                    <a:pt x="4302" y="599"/>
                    <a:pt x="2920" y="599"/>
                  </a:cubicBezTo>
                  <a:cubicBezTo>
                    <a:pt x="2849" y="599"/>
                    <a:pt x="2778" y="599"/>
                    <a:pt x="2706" y="597"/>
                  </a:cubicBezTo>
                  <a:lnTo>
                    <a:pt x="2377" y="597"/>
                  </a:lnTo>
                  <a:lnTo>
                    <a:pt x="2207" y="585"/>
                  </a:lnTo>
                  <a:lnTo>
                    <a:pt x="2133" y="585"/>
                  </a:lnTo>
                  <a:lnTo>
                    <a:pt x="1963" y="573"/>
                  </a:lnTo>
                  <a:lnTo>
                    <a:pt x="1890" y="573"/>
                  </a:lnTo>
                  <a:lnTo>
                    <a:pt x="1670" y="549"/>
                  </a:lnTo>
                  <a:lnTo>
                    <a:pt x="1634" y="549"/>
                  </a:lnTo>
                  <a:lnTo>
                    <a:pt x="1451" y="524"/>
                  </a:lnTo>
                  <a:lnTo>
                    <a:pt x="1390" y="512"/>
                  </a:lnTo>
                  <a:lnTo>
                    <a:pt x="1244" y="500"/>
                  </a:lnTo>
                  <a:lnTo>
                    <a:pt x="1183" y="488"/>
                  </a:lnTo>
                  <a:lnTo>
                    <a:pt x="1025" y="463"/>
                  </a:lnTo>
                  <a:lnTo>
                    <a:pt x="988" y="451"/>
                  </a:lnTo>
                  <a:lnTo>
                    <a:pt x="805" y="415"/>
                  </a:lnTo>
                  <a:lnTo>
                    <a:pt x="769" y="402"/>
                  </a:lnTo>
                  <a:lnTo>
                    <a:pt x="647" y="366"/>
                  </a:lnTo>
                  <a:lnTo>
                    <a:pt x="598" y="354"/>
                  </a:lnTo>
                  <a:lnTo>
                    <a:pt x="501" y="329"/>
                  </a:lnTo>
                  <a:lnTo>
                    <a:pt x="464" y="317"/>
                  </a:lnTo>
                  <a:lnTo>
                    <a:pt x="354" y="268"/>
                  </a:lnTo>
                  <a:lnTo>
                    <a:pt x="342" y="268"/>
                  </a:lnTo>
                  <a:cubicBezTo>
                    <a:pt x="306" y="256"/>
                    <a:pt x="269" y="244"/>
                    <a:pt x="245" y="220"/>
                  </a:cubicBezTo>
                  <a:lnTo>
                    <a:pt x="220" y="208"/>
                  </a:lnTo>
                  <a:lnTo>
                    <a:pt x="147" y="171"/>
                  </a:lnTo>
                  <a:lnTo>
                    <a:pt x="135" y="159"/>
                  </a:lnTo>
                  <a:cubicBezTo>
                    <a:pt x="111" y="147"/>
                    <a:pt x="98" y="122"/>
                    <a:pt x="74" y="110"/>
                  </a:cubicBezTo>
                  <a:cubicBezTo>
                    <a:pt x="62" y="86"/>
                    <a:pt x="50" y="73"/>
                    <a:pt x="37" y="49"/>
                  </a:cubicBezTo>
                  <a:cubicBezTo>
                    <a:pt x="25" y="37"/>
                    <a:pt x="25" y="13"/>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5096063" y="2593746"/>
              <a:ext cx="175980" cy="37502"/>
            </a:xfrm>
            <a:custGeom>
              <a:rect b="b" l="l" r="r" t="t"/>
              <a:pathLst>
                <a:path extrusionOk="0" h="1148" w="5387">
                  <a:moveTo>
                    <a:pt x="2492" y="1"/>
                  </a:moveTo>
                  <a:cubicBezTo>
                    <a:pt x="1104" y="1"/>
                    <a:pt x="0" y="225"/>
                    <a:pt x="0" y="526"/>
                  </a:cubicBezTo>
                  <a:cubicBezTo>
                    <a:pt x="0" y="539"/>
                    <a:pt x="0" y="551"/>
                    <a:pt x="0" y="563"/>
                  </a:cubicBezTo>
                  <a:cubicBezTo>
                    <a:pt x="12" y="575"/>
                    <a:pt x="25" y="587"/>
                    <a:pt x="37" y="612"/>
                  </a:cubicBezTo>
                  <a:lnTo>
                    <a:pt x="49" y="624"/>
                  </a:lnTo>
                  <a:cubicBezTo>
                    <a:pt x="61" y="636"/>
                    <a:pt x="73" y="648"/>
                    <a:pt x="86" y="660"/>
                  </a:cubicBezTo>
                  <a:lnTo>
                    <a:pt x="110" y="685"/>
                  </a:lnTo>
                  <a:cubicBezTo>
                    <a:pt x="122" y="697"/>
                    <a:pt x="134" y="709"/>
                    <a:pt x="159" y="721"/>
                  </a:cubicBezTo>
                  <a:lnTo>
                    <a:pt x="183" y="734"/>
                  </a:lnTo>
                  <a:lnTo>
                    <a:pt x="256" y="770"/>
                  </a:lnTo>
                  <a:lnTo>
                    <a:pt x="281" y="782"/>
                  </a:lnTo>
                  <a:lnTo>
                    <a:pt x="366" y="819"/>
                  </a:lnTo>
                  <a:lnTo>
                    <a:pt x="402" y="843"/>
                  </a:lnTo>
                  <a:lnTo>
                    <a:pt x="500" y="868"/>
                  </a:lnTo>
                  <a:lnTo>
                    <a:pt x="549" y="880"/>
                  </a:lnTo>
                  <a:lnTo>
                    <a:pt x="658" y="916"/>
                  </a:lnTo>
                  <a:lnTo>
                    <a:pt x="707" y="928"/>
                  </a:lnTo>
                  <a:lnTo>
                    <a:pt x="829" y="965"/>
                  </a:lnTo>
                  <a:lnTo>
                    <a:pt x="890" y="977"/>
                  </a:lnTo>
                  <a:lnTo>
                    <a:pt x="1024" y="1002"/>
                  </a:lnTo>
                  <a:lnTo>
                    <a:pt x="1085" y="1014"/>
                  </a:lnTo>
                  <a:lnTo>
                    <a:pt x="1219" y="1038"/>
                  </a:lnTo>
                  <a:lnTo>
                    <a:pt x="1292" y="1050"/>
                  </a:lnTo>
                  <a:lnTo>
                    <a:pt x="1438" y="1075"/>
                  </a:lnTo>
                  <a:lnTo>
                    <a:pt x="1499" y="1075"/>
                  </a:lnTo>
                  <a:lnTo>
                    <a:pt x="1670" y="1099"/>
                  </a:lnTo>
                  <a:lnTo>
                    <a:pt x="1731" y="1099"/>
                  </a:lnTo>
                  <a:lnTo>
                    <a:pt x="1913" y="1111"/>
                  </a:lnTo>
                  <a:lnTo>
                    <a:pt x="1962" y="1111"/>
                  </a:lnTo>
                  <a:lnTo>
                    <a:pt x="2169" y="1136"/>
                  </a:lnTo>
                  <a:lnTo>
                    <a:pt x="2182" y="1136"/>
                  </a:lnTo>
                  <a:cubicBezTo>
                    <a:pt x="2352" y="1148"/>
                    <a:pt x="2523" y="1148"/>
                    <a:pt x="2693" y="1148"/>
                  </a:cubicBezTo>
                  <a:lnTo>
                    <a:pt x="3717" y="1148"/>
                  </a:lnTo>
                  <a:lnTo>
                    <a:pt x="3863" y="1136"/>
                  </a:lnTo>
                  <a:lnTo>
                    <a:pt x="3949" y="1123"/>
                  </a:lnTo>
                  <a:lnTo>
                    <a:pt x="4083" y="1111"/>
                  </a:lnTo>
                  <a:lnTo>
                    <a:pt x="4168" y="1099"/>
                  </a:lnTo>
                  <a:lnTo>
                    <a:pt x="4290" y="1087"/>
                  </a:lnTo>
                  <a:lnTo>
                    <a:pt x="4375" y="1075"/>
                  </a:lnTo>
                  <a:lnTo>
                    <a:pt x="4485" y="1050"/>
                  </a:lnTo>
                  <a:lnTo>
                    <a:pt x="4558" y="1038"/>
                  </a:lnTo>
                  <a:lnTo>
                    <a:pt x="4667" y="1026"/>
                  </a:lnTo>
                  <a:lnTo>
                    <a:pt x="4741" y="1002"/>
                  </a:lnTo>
                  <a:lnTo>
                    <a:pt x="4838" y="989"/>
                  </a:lnTo>
                  <a:lnTo>
                    <a:pt x="4887" y="965"/>
                  </a:lnTo>
                  <a:cubicBezTo>
                    <a:pt x="4923" y="965"/>
                    <a:pt x="4948" y="953"/>
                    <a:pt x="4972" y="941"/>
                  </a:cubicBezTo>
                  <a:lnTo>
                    <a:pt x="5033" y="928"/>
                  </a:lnTo>
                  <a:lnTo>
                    <a:pt x="5106" y="892"/>
                  </a:lnTo>
                  <a:lnTo>
                    <a:pt x="5143" y="880"/>
                  </a:lnTo>
                  <a:lnTo>
                    <a:pt x="5204" y="843"/>
                  </a:lnTo>
                  <a:lnTo>
                    <a:pt x="5240" y="831"/>
                  </a:lnTo>
                  <a:lnTo>
                    <a:pt x="5289" y="794"/>
                  </a:lnTo>
                  <a:lnTo>
                    <a:pt x="5313" y="770"/>
                  </a:lnTo>
                  <a:lnTo>
                    <a:pt x="5350" y="746"/>
                  </a:lnTo>
                  <a:lnTo>
                    <a:pt x="5362" y="721"/>
                  </a:lnTo>
                  <a:cubicBezTo>
                    <a:pt x="5374" y="709"/>
                    <a:pt x="5374" y="697"/>
                    <a:pt x="5386" y="685"/>
                  </a:cubicBezTo>
                  <a:cubicBezTo>
                    <a:pt x="5386" y="685"/>
                    <a:pt x="5386" y="685"/>
                    <a:pt x="5386" y="673"/>
                  </a:cubicBezTo>
                  <a:cubicBezTo>
                    <a:pt x="5386" y="660"/>
                    <a:pt x="5386" y="648"/>
                    <a:pt x="5386" y="648"/>
                  </a:cubicBezTo>
                  <a:cubicBezTo>
                    <a:pt x="5386" y="526"/>
                    <a:pt x="5228" y="417"/>
                    <a:pt x="4960" y="319"/>
                  </a:cubicBezTo>
                  <a:cubicBezTo>
                    <a:pt x="4485" y="149"/>
                    <a:pt x="3656" y="27"/>
                    <a:pt x="2706" y="2"/>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5127098" y="2581855"/>
              <a:ext cx="176797" cy="45244"/>
            </a:xfrm>
            <a:custGeom>
              <a:rect b="b" l="l" r="r" t="t"/>
              <a:pathLst>
                <a:path extrusionOk="0" h="1385" w="5412">
                  <a:moveTo>
                    <a:pt x="5411" y="171"/>
                  </a:moveTo>
                  <a:lnTo>
                    <a:pt x="5411" y="174"/>
                  </a:lnTo>
                  <a:lnTo>
                    <a:pt x="5411" y="174"/>
                  </a:lnTo>
                  <a:cubicBezTo>
                    <a:pt x="5411" y="173"/>
                    <a:pt x="5411" y="172"/>
                    <a:pt x="5411" y="171"/>
                  </a:cubicBezTo>
                  <a:close/>
                  <a:moveTo>
                    <a:pt x="25" y="1"/>
                  </a:moveTo>
                  <a:lnTo>
                    <a:pt x="1" y="720"/>
                  </a:lnTo>
                  <a:cubicBezTo>
                    <a:pt x="1" y="744"/>
                    <a:pt x="13" y="756"/>
                    <a:pt x="25" y="781"/>
                  </a:cubicBezTo>
                  <a:cubicBezTo>
                    <a:pt x="37" y="793"/>
                    <a:pt x="50" y="817"/>
                    <a:pt x="62" y="829"/>
                  </a:cubicBezTo>
                  <a:cubicBezTo>
                    <a:pt x="74" y="854"/>
                    <a:pt x="98" y="866"/>
                    <a:pt x="123" y="890"/>
                  </a:cubicBezTo>
                  <a:lnTo>
                    <a:pt x="135" y="903"/>
                  </a:lnTo>
                  <a:lnTo>
                    <a:pt x="184" y="927"/>
                  </a:lnTo>
                  <a:lnTo>
                    <a:pt x="208" y="951"/>
                  </a:lnTo>
                  <a:cubicBezTo>
                    <a:pt x="232" y="963"/>
                    <a:pt x="269" y="976"/>
                    <a:pt x="305" y="1000"/>
                  </a:cubicBezTo>
                  <a:lnTo>
                    <a:pt x="330" y="1000"/>
                  </a:lnTo>
                  <a:lnTo>
                    <a:pt x="427" y="1049"/>
                  </a:lnTo>
                  <a:lnTo>
                    <a:pt x="464" y="1061"/>
                  </a:lnTo>
                  <a:lnTo>
                    <a:pt x="561" y="1085"/>
                  </a:lnTo>
                  <a:lnTo>
                    <a:pt x="622" y="1110"/>
                  </a:lnTo>
                  <a:lnTo>
                    <a:pt x="732" y="1134"/>
                  </a:lnTo>
                  <a:lnTo>
                    <a:pt x="768" y="1146"/>
                  </a:lnTo>
                  <a:cubicBezTo>
                    <a:pt x="829" y="1158"/>
                    <a:pt x="890" y="1171"/>
                    <a:pt x="951" y="1195"/>
                  </a:cubicBezTo>
                  <a:lnTo>
                    <a:pt x="988" y="1195"/>
                  </a:lnTo>
                  <a:lnTo>
                    <a:pt x="1146" y="1232"/>
                  </a:lnTo>
                  <a:lnTo>
                    <a:pt x="1207" y="1244"/>
                  </a:lnTo>
                  <a:lnTo>
                    <a:pt x="1341" y="1268"/>
                  </a:lnTo>
                  <a:lnTo>
                    <a:pt x="1414" y="1268"/>
                  </a:lnTo>
                  <a:lnTo>
                    <a:pt x="1597" y="1305"/>
                  </a:lnTo>
                  <a:lnTo>
                    <a:pt x="1634" y="1305"/>
                  </a:lnTo>
                  <a:lnTo>
                    <a:pt x="1853" y="1329"/>
                  </a:lnTo>
                  <a:lnTo>
                    <a:pt x="1914" y="1329"/>
                  </a:lnTo>
                  <a:lnTo>
                    <a:pt x="2085" y="1341"/>
                  </a:lnTo>
                  <a:lnTo>
                    <a:pt x="2170" y="1353"/>
                  </a:lnTo>
                  <a:lnTo>
                    <a:pt x="2340" y="1366"/>
                  </a:lnTo>
                  <a:lnTo>
                    <a:pt x="2414" y="1366"/>
                  </a:lnTo>
                  <a:lnTo>
                    <a:pt x="2669" y="1378"/>
                  </a:lnTo>
                  <a:cubicBezTo>
                    <a:pt x="2809" y="1382"/>
                    <a:pt x="2946" y="1385"/>
                    <a:pt x="3079" y="1385"/>
                  </a:cubicBezTo>
                  <a:cubicBezTo>
                    <a:pt x="4372" y="1385"/>
                    <a:pt x="5364" y="1178"/>
                    <a:pt x="5375" y="890"/>
                  </a:cubicBezTo>
                  <a:lnTo>
                    <a:pt x="5411" y="174"/>
                  </a:lnTo>
                  <a:lnTo>
                    <a:pt x="5411" y="174"/>
                  </a:lnTo>
                  <a:cubicBezTo>
                    <a:pt x="5394" y="454"/>
                    <a:pt x="4436" y="657"/>
                    <a:pt x="3186" y="657"/>
                  </a:cubicBezTo>
                  <a:cubicBezTo>
                    <a:pt x="3026" y="657"/>
                    <a:pt x="2862" y="654"/>
                    <a:pt x="2694" y="647"/>
                  </a:cubicBezTo>
                  <a:lnTo>
                    <a:pt x="2450" y="634"/>
                  </a:lnTo>
                  <a:lnTo>
                    <a:pt x="2365" y="634"/>
                  </a:lnTo>
                  <a:lnTo>
                    <a:pt x="2194" y="622"/>
                  </a:lnTo>
                  <a:lnTo>
                    <a:pt x="2109" y="622"/>
                  </a:lnTo>
                  <a:lnTo>
                    <a:pt x="1951" y="610"/>
                  </a:lnTo>
                  <a:lnTo>
                    <a:pt x="1877" y="610"/>
                  </a:lnTo>
                  <a:lnTo>
                    <a:pt x="1658" y="586"/>
                  </a:lnTo>
                  <a:lnTo>
                    <a:pt x="1622" y="586"/>
                  </a:lnTo>
                  <a:lnTo>
                    <a:pt x="1439" y="561"/>
                  </a:lnTo>
                  <a:lnTo>
                    <a:pt x="1378" y="549"/>
                  </a:lnTo>
                  <a:lnTo>
                    <a:pt x="1232" y="525"/>
                  </a:lnTo>
                  <a:lnTo>
                    <a:pt x="1171" y="513"/>
                  </a:lnTo>
                  <a:lnTo>
                    <a:pt x="1024" y="476"/>
                  </a:lnTo>
                  <a:lnTo>
                    <a:pt x="976" y="476"/>
                  </a:lnTo>
                  <a:cubicBezTo>
                    <a:pt x="915" y="464"/>
                    <a:pt x="866" y="452"/>
                    <a:pt x="805" y="427"/>
                  </a:cubicBezTo>
                  <a:lnTo>
                    <a:pt x="768" y="427"/>
                  </a:lnTo>
                  <a:cubicBezTo>
                    <a:pt x="732" y="415"/>
                    <a:pt x="683" y="403"/>
                    <a:pt x="647" y="391"/>
                  </a:cubicBezTo>
                  <a:lnTo>
                    <a:pt x="598" y="379"/>
                  </a:lnTo>
                  <a:lnTo>
                    <a:pt x="500" y="342"/>
                  </a:lnTo>
                  <a:lnTo>
                    <a:pt x="464" y="330"/>
                  </a:lnTo>
                  <a:cubicBezTo>
                    <a:pt x="427" y="318"/>
                    <a:pt x="391" y="305"/>
                    <a:pt x="354" y="281"/>
                  </a:cubicBezTo>
                  <a:lnTo>
                    <a:pt x="342" y="281"/>
                  </a:lnTo>
                  <a:cubicBezTo>
                    <a:pt x="305" y="257"/>
                    <a:pt x="269" y="244"/>
                    <a:pt x="232" y="232"/>
                  </a:cubicBezTo>
                  <a:lnTo>
                    <a:pt x="220" y="208"/>
                  </a:lnTo>
                  <a:lnTo>
                    <a:pt x="159" y="171"/>
                  </a:lnTo>
                  <a:lnTo>
                    <a:pt x="135" y="159"/>
                  </a:lnTo>
                  <a:cubicBezTo>
                    <a:pt x="110" y="147"/>
                    <a:pt x="98" y="123"/>
                    <a:pt x="74" y="110"/>
                  </a:cubicBezTo>
                  <a:cubicBezTo>
                    <a:pt x="62" y="98"/>
                    <a:pt x="50" y="74"/>
                    <a:pt x="37" y="50"/>
                  </a:cubicBezTo>
                  <a:cubicBezTo>
                    <a:pt x="37"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5128306" y="2565716"/>
              <a:ext cx="175980" cy="37666"/>
            </a:xfrm>
            <a:custGeom>
              <a:rect b="b" l="l" r="r" t="t"/>
              <a:pathLst>
                <a:path extrusionOk="0" h="1153" w="5387">
                  <a:moveTo>
                    <a:pt x="2305" y="1"/>
                  </a:moveTo>
                  <a:cubicBezTo>
                    <a:pt x="1003" y="1"/>
                    <a:pt x="11" y="208"/>
                    <a:pt x="0" y="495"/>
                  </a:cubicBezTo>
                  <a:cubicBezTo>
                    <a:pt x="0" y="507"/>
                    <a:pt x="0" y="519"/>
                    <a:pt x="0" y="531"/>
                  </a:cubicBezTo>
                  <a:cubicBezTo>
                    <a:pt x="13" y="544"/>
                    <a:pt x="25" y="556"/>
                    <a:pt x="37" y="568"/>
                  </a:cubicBezTo>
                  <a:lnTo>
                    <a:pt x="49" y="592"/>
                  </a:lnTo>
                  <a:cubicBezTo>
                    <a:pt x="61" y="604"/>
                    <a:pt x="73" y="617"/>
                    <a:pt x="86" y="629"/>
                  </a:cubicBezTo>
                  <a:lnTo>
                    <a:pt x="110" y="641"/>
                  </a:lnTo>
                  <a:cubicBezTo>
                    <a:pt x="122" y="665"/>
                    <a:pt x="134" y="678"/>
                    <a:pt x="159" y="690"/>
                  </a:cubicBezTo>
                  <a:lnTo>
                    <a:pt x="183" y="702"/>
                  </a:lnTo>
                  <a:lnTo>
                    <a:pt x="256" y="738"/>
                  </a:lnTo>
                  <a:lnTo>
                    <a:pt x="281" y="751"/>
                  </a:lnTo>
                  <a:lnTo>
                    <a:pt x="366" y="787"/>
                  </a:lnTo>
                  <a:lnTo>
                    <a:pt x="402" y="812"/>
                  </a:lnTo>
                  <a:lnTo>
                    <a:pt x="500" y="848"/>
                  </a:lnTo>
                  <a:lnTo>
                    <a:pt x="549" y="860"/>
                  </a:lnTo>
                  <a:lnTo>
                    <a:pt x="658" y="897"/>
                  </a:lnTo>
                  <a:lnTo>
                    <a:pt x="707" y="909"/>
                  </a:lnTo>
                  <a:lnTo>
                    <a:pt x="829" y="933"/>
                  </a:lnTo>
                  <a:lnTo>
                    <a:pt x="878" y="946"/>
                  </a:lnTo>
                  <a:lnTo>
                    <a:pt x="1012" y="982"/>
                  </a:lnTo>
                  <a:lnTo>
                    <a:pt x="1073" y="994"/>
                  </a:lnTo>
                  <a:lnTo>
                    <a:pt x="1219" y="1019"/>
                  </a:lnTo>
                  <a:lnTo>
                    <a:pt x="1280" y="1031"/>
                  </a:lnTo>
                  <a:lnTo>
                    <a:pt x="1438" y="1055"/>
                  </a:lnTo>
                  <a:lnTo>
                    <a:pt x="1499" y="1068"/>
                  </a:lnTo>
                  <a:lnTo>
                    <a:pt x="1658" y="1092"/>
                  </a:lnTo>
                  <a:lnTo>
                    <a:pt x="1731" y="1092"/>
                  </a:lnTo>
                  <a:lnTo>
                    <a:pt x="1901" y="1104"/>
                  </a:lnTo>
                  <a:lnTo>
                    <a:pt x="1962" y="1104"/>
                  </a:lnTo>
                  <a:lnTo>
                    <a:pt x="2157" y="1128"/>
                  </a:lnTo>
                  <a:lnTo>
                    <a:pt x="2182" y="1128"/>
                  </a:lnTo>
                  <a:cubicBezTo>
                    <a:pt x="2340" y="1141"/>
                    <a:pt x="2511" y="1153"/>
                    <a:pt x="2681" y="1153"/>
                  </a:cubicBezTo>
                  <a:lnTo>
                    <a:pt x="3705" y="1153"/>
                  </a:lnTo>
                  <a:lnTo>
                    <a:pt x="3851" y="1141"/>
                  </a:lnTo>
                  <a:lnTo>
                    <a:pt x="3936" y="1141"/>
                  </a:lnTo>
                  <a:lnTo>
                    <a:pt x="4070" y="1128"/>
                  </a:lnTo>
                  <a:lnTo>
                    <a:pt x="4156" y="1128"/>
                  </a:lnTo>
                  <a:lnTo>
                    <a:pt x="4290" y="1116"/>
                  </a:lnTo>
                  <a:lnTo>
                    <a:pt x="4363" y="1104"/>
                  </a:lnTo>
                  <a:lnTo>
                    <a:pt x="4485" y="1092"/>
                  </a:lnTo>
                  <a:lnTo>
                    <a:pt x="4558" y="1080"/>
                  </a:lnTo>
                  <a:lnTo>
                    <a:pt x="4668" y="1055"/>
                  </a:lnTo>
                  <a:lnTo>
                    <a:pt x="4728" y="1043"/>
                  </a:lnTo>
                  <a:lnTo>
                    <a:pt x="4826" y="1019"/>
                  </a:lnTo>
                  <a:lnTo>
                    <a:pt x="4887" y="1007"/>
                  </a:lnTo>
                  <a:lnTo>
                    <a:pt x="4972" y="982"/>
                  </a:lnTo>
                  <a:lnTo>
                    <a:pt x="5021" y="970"/>
                  </a:lnTo>
                  <a:lnTo>
                    <a:pt x="5094" y="946"/>
                  </a:lnTo>
                  <a:lnTo>
                    <a:pt x="5143" y="921"/>
                  </a:lnTo>
                  <a:lnTo>
                    <a:pt x="5204" y="897"/>
                  </a:lnTo>
                  <a:lnTo>
                    <a:pt x="5240" y="873"/>
                  </a:lnTo>
                  <a:lnTo>
                    <a:pt x="5289" y="848"/>
                  </a:lnTo>
                  <a:lnTo>
                    <a:pt x="5313" y="824"/>
                  </a:lnTo>
                  <a:lnTo>
                    <a:pt x="5350" y="799"/>
                  </a:lnTo>
                  <a:lnTo>
                    <a:pt x="5362" y="775"/>
                  </a:lnTo>
                  <a:cubicBezTo>
                    <a:pt x="5374" y="763"/>
                    <a:pt x="5374" y="751"/>
                    <a:pt x="5387" y="738"/>
                  </a:cubicBezTo>
                  <a:cubicBezTo>
                    <a:pt x="5387" y="738"/>
                    <a:pt x="5387" y="726"/>
                    <a:pt x="5387" y="726"/>
                  </a:cubicBezTo>
                  <a:cubicBezTo>
                    <a:pt x="5387" y="714"/>
                    <a:pt x="5387" y="702"/>
                    <a:pt x="5387" y="690"/>
                  </a:cubicBezTo>
                  <a:cubicBezTo>
                    <a:pt x="5387" y="580"/>
                    <a:pt x="5228" y="470"/>
                    <a:pt x="4972" y="361"/>
                  </a:cubicBezTo>
                  <a:cubicBezTo>
                    <a:pt x="4497" y="190"/>
                    <a:pt x="3668" y="44"/>
                    <a:pt x="2718" y="7"/>
                  </a:cubicBezTo>
                  <a:cubicBezTo>
                    <a:pt x="2577" y="3"/>
                    <a:pt x="2439" y="1"/>
                    <a:pt x="2305"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5133468" y="2554380"/>
              <a:ext cx="176404" cy="44950"/>
            </a:xfrm>
            <a:custGeom>
              <a:rect b="b" l="l" r="r" t="t"/>
              <a:pathLst>
                <a:path extrusionOk="0" h="1376" w="5400">
                  <a:moveTo>
                    <a:pt x="25" y="1"/>
                  </a:moveTo>
                  <a:lnTo>
                    <a:pt x="1" y="720"/>
                  </a:lnTo>
                  <a:cubicBezTo>
                    <a:pt x="1" y="744"/>
                    <a:pt x="1" y="756"/>
                    <a:pt x="13" y="781"/>
                  </a:cubicBezTo>
                  <a:cubicBezTo>
                    <a:pt x="13" y="793"/>
                    <a:pt x="25" y="817"/>
                    <a:pt x="37" y="830"/>
                  </a:cubicBezTo>
                  <a:cubicBezTo>
                    <a:pt x="62" y="854"/>
                    <a:pt x="74" y="866"/>
                    <a:pt x="98" y="878"/>
                  </a:cubicBezTo>
                  <a:lnTo>
                    <a:pt x="123" y="903"/>
                  </a:lnTo>
                  <a:lnTo>
                    <a:pt x="135" y="915"/>
                  </a:lnTo>
                  <a:cubicBezTo>
                    <a:pt x="147" y="915"/>
                    <a:pt x="159" y="927"/>
                    <a:pt x="184" y="939"/>
                  </a:cubicBezTo>
                  <a:lnTo>
                    <a:pt x="208" y="951"/>
                  </a:lnTo>
                  <a:lnTo>
                    <a:pt x="305" y="1000"/>
                  </a:lnTo>
                  <a:lnTo>
                    <a:pt x="318" y="1012"/>
                  </a:lnTo>
                  <a:cubicBezTo>
                    <a:pt x="354" y="1025"/>
                    <a:pt x="391" y="1037"/>
                    <a:pt x="427" y="1049"/>
                  </a:cubicBezTo>
                  <a:lnTo>
                    <a:pt x="464" y="1061"/>
                  </a:lnTo>
                  <a:lnTo>
                    <a:pt x="561" y="1098"/>
                  </a:lnTo>
                  <a:lnTo>
                    <a:pt x="610" y="1110"/>
                  </a:lnTo>
                  <a:cubicBezTo>
                    <a:pt x="647" y="1122"/>
                    <a:pt x="695" y="1134"/>
                    <a:pt x="732" y="1146"/>
                  </a:cubicBezTo>
                  <a:lnTo>
                    <a:pt x="768" y="1159"/>
                  </a:lnTo>
                  <a:cubicBezTo>
                    <a:pt x="829" y="1171"/>
                    <a:pt x="878" y="1183"/>
                    <a:pt x="939" y="1195"/>
                  </a:cubicBezTo>
                  <a:lnTo>
                    <a:pt x="988" y="1207"/>
                  </a:lnTo>
                  <a:lnTo>
                    <a:pt x="1134" y="1232"/>
                  </a:lnTo>
                  <a:lnTo>
                    <a:pt x="1207" y="1244"/>
                  </a:lnTo>
                  <a:lnTo>
                    <a:pt x="1341" y="1268"/>
                  </a:lnTo>
                  <a:lnTo>
                    <a:pt x="1414" y="1280"/>
                  </a:lnTo>
                  <a:lnTo>
                    <a:pt x="1597" y="1305"/>
                  </a:lnTo>
                  <a:lnTo>
                    <a:pt x="1621" y="1305"/>
                  </a:lnTo>
                  <a:lnTo>
                    <a:pt x="1853" y="1329"/>
                  </a:lnTo>
                  <a:lnTo>
                    <a:pt x="1914" y="1329"/>
                  </a:lnTo>
                  <a:lnTo>
                    <a:pt x="2085" y="1341"/>
                  </a:lnTo>
                  <a:lnTo>
                    <a:pt x="2170" y="1341"/>
                  </a:lnTo>
                  <a:lnTo>
                    <a:pt x="2340" y="1354"/>
                  </a:lnTo>
                  <a:lnTo>
                    <a:pt x="2414" y="1354"/>
                  </a:lnTo>
                  <a:lnTo>
                    <a:pt x="2669" y="1366"/>
                  </a:lnTo>
                  <a:cubicBezTo>
                    <a:pt x="2837" y="1373"/>
                    <a:pt x="3001" y="1376"/>
                    <a:pt x="3161" y="1376"/>
                  </a:cubicBezTo>
                  <a:cubicBezTo>
                    <a:pt x="4413" y="1376"/>
                    <a:pt x="5364" y="1172"/>
                    <a:pt x="5375" y="891"/>
                  </a:cubicBezTo>
                  <a:lnTo>
                    <a:pt x="5399" y="172"/>
                  </a:lnTo>
                  <a:lnTo>
                    <a:pt x="5399" y="172"/>
                  </a:lnTo>
                  <a:cubicBezTo>
                    <a:pt x="5388" y="453"/>
                    <a:pt x="4438" y="657"/>
                    <a:pt x="3185" y="657"/>
                  </a:cubicBezTo>
                  <a:cubicBezTo>
                    <a:pt x="3026" y="657"/>
                    <a:pt x="2862" y="654"/>
                    <a:pt x="2694" y="647"/>
                  </a:cubicBezTo>
                  <a:lnTo>
                    <a:pt x="2438" y="635"/>
                  </a:lnTo>
                  <a:lnTo>
                    <a:pt x="2365" y="635"/>
                  </a:lnTo>
                  <a:lnTo>
                    <a:pt x="2194" y="622"/>
                  </a:lnTo>
                  <a:lnTo>
                    <a:pt x="2109" y="622"/>
                  </a:lnTo>
                  <a:lnTo>
                    <a:pt x="1938" y="610"/>
                  </a:lnTo>
                  <a:lnTo>
                    <a:pt x="1877" y="610"/>
                  </a:lnTo>
                  <a:cubicBezTo>
                    <a:pt x="1804" y="598"/>
                    <a:pt x="1731" y="598"/>
                    <a:pt x="1658" y="586"/>
                  </a:cubicBezTo>
                  <a:lnTo>
                    <a:pt x="1621" y="586"/>
                  </a:lnTo>
                  <a:lnTo>
                    <a:pt x="1439" y="562"/>
                  </a:lnTo>
                  <a:lnTo>
                    <a:pt x="1366" y="549"/>
                  </a:lnTo>
                  <a:lnTo>
                    <a:pt x="1232" y="525"/>
                  </a:lnTo>
                  <a:lnTo>
                    <a:pt x="1171" y="513"/>
                  </a:lnTo>
                  <a:lnTo>
                    <a:pt x="1024" y="476"/>
                  </a:lnTo>
                  <a:lnTo>
                    <a:pt x="976" y="476"/>
                  </a:lnTo>
                  <a:lnTo>
                    <a:pt x="805" y="427"/>
                  </a:lnTo>
                  <a:lnTo>
                    <a:pt x="768" y="427"/>
                  </a:lnTo>
                  <a:lnTo>
                    <a:pt x="647" y="391"/>
                  </a:lnTo>
                  <a:lnTo>
                    <a:pt x="598" y="379"/>
                  </a:lnTo>
                  <a:lnTo>
                    <a:pt x="500" y="342"/>
                  </a:lnTo>
                  <a:lnTo>
                    <a:pt x="452" y="330"/>
                  </a:lnTo>
                  <a:lnTo>
                    <a:pt x="354" y="281"/>
                  </a:lnTo>
                  <a:lnTo>
                    <a:pt x="342" y="281"/>
                  </a:lnTo>
                  <a:lnTo>
                    <a:pt x="232" y="232"/>
                  </a:lnTo>
                  <a:lnTo>
                    <a:pt x="208" y="220"/>
                  </a:lnTo>
                  <a:lnTo>
                    <a:pt x="147" y="172"/>
                  </a:lnTo>
                  <a:lnTo>
                    <a:pt x="135" y="159"/>
                  </a:lnTo>
                  <a:cubicBezTo>
                    <a:pt x="110" y="147"/>
                    <a:pt x="98" y="123"/>
                    <a:pt x="74" y="111"/>
                  </a:cubicBezTo>
                  <a:cubicBezTo>
                    <a:pt x="62" y="86"/>
                    <a:pt x="49" y="74"/>
                    <a:pt x="37" y="50"/>
                  </a:cubicBezTo>
                  <a:cubicBezTo>
                    <a:pt x="25" y="38"/>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5134677" y="2538242"/>
              <a:ext cx="175980" cy="37666"/>
            </a:xfrm>
            <a:custGeom>
              <a:rect b="b" l="l" r="r" t="t"/>
              <a:pathLst>
                <a:path extrusionOk="0" h="1153" w="5387">
                  <a:moveTo>
                    <a:pt x="2296" y="1"/>
                  </a:moveTo>
                  <a:cubicBezTo>
                    <a:pt x="1003" y="1"/>
                    <a:pt x="11" y="208"/>
                    <a:pt x="0" y="495"/>
                  </a:cubicBezTo>
                  <a:cubicBezTo>
                    <a:pt x="0" y="507"/>
                    <a:pt x="0" y="519"/>
                    <a:pt x="0" y="519"/>
                  </a:cubicBezTo>
                  <a:lnTo>
                    <a:pt x="0" y="532"/>
                  </a:lnTo>
                  <a:cubicBezTo>
                    <a:pt x="12" y="544"/>
                    <a:pt x="25" y="556"/>
                    <a:pt x="37" y="568"/>
                  </a:cubicBezTo>
                  <a:lnTo>
                    <a:pt x="49" y="592"/>
                  </a:lnTo>
                  <a:cubicBezTo>
                    <a:pt x="61" y="605"/>
                    <a:pt x="73" y="617"/>
                    <a:pt x="86" y="629"/>
                  </a:cubicBezTo>
                  <a:lnTo>
                    <a:pt x="98" y="641"/>
                  </a:lnTo>
                  <a:cubicBezTo>
                    <a:pt x="122" y="666"/>
                    <a:pt x="134" y="678"/>
                    <a:pt x="159" y="678"/>
                  </a:cubicBezTo>
                  <a:lnTo>
                    <a:pt x="183" y="702"/>
                  </a:lnTo>
                  <a:cubicBezTo>
                    <a:pt x="195" y="714"/>
                    <a:pt x="220" y="726"/>
                    <a:pt x="244" y="739"/>
                  </a:cubicBezTo>
                  <a:cubicBezTo>
                    <a:pt x="256" y="739"/>
                    <a:pt x="268" y="751"/>
                    <a:pt x="281" y="751"/>
                  </a:cubicBezTo>
                  <a:lnTo>
                    <a:pt x="366" y="787"/>
                  </a:lnTo>
                  <a:lnTo>
                    <a:pt x="402" y="812"/>
                  </a:lnTo>
                  <a:lnTo>
                    <a:pt x="500" y="836"/>
                  </a:lnTo>
                  <a:lnTo>
                    <a:pt x="536" y="861"/>
                  </a:lnTo>
                  <a:lnTo>
                    <a:pt x="646" y="897"/>
                  </a:lnTo>
                  <a:lnTo>
                    <a:pt x="695" y="909"/>
                  </a:lnTo>
                  <a:lnTo>
                    <a:pt x="817" y="934"/>
                  </a:lnTo>
                  <a:lnTo>
                    <a:pt x="878" y="946"/>
                  </a:lnTo>
                  <a:lnTo>
                    <a:pt x="1012" y="982"/>
                  </a:lnTo>
                  <a:lnTo>
                    <a:pt x="1073" y="995"/>
                  </a:lnTo>
                  <a:lnTo>
                    <a:pt x="1207" y="1019"/>
                  </a:lnTo>
                  <a:lnTo>
                    <a:pt x="1280" y="1031"/>
                  </a:lnTo>
                  <a:lnTo>
                    <a:pt x="1426" y="1056"/>
                  </a:lnTo>
                  <a:lnTo>
                    <a:pt x="1499" y="1068"/>
                  </a:lnTo>
                  <a:lnTo>
                    <a:pt x="1658" y="1092"/>
                  </a:lnTo>
                  <a:lnTo>
                    <a:pt x="1719" y="1092"/>
                  </a:lnTo>
                  <a:lnTo>
                    <a:pt x="1901" y="1104"/>
                  </a:lnTo>
                  <a:lnTo>
                    <a:pt x="1950" y="1104"/>
                  </a:lnTo>
                  <a:cubicBezTo>
                    <a:pt x="2023" y="1116"/>
                    <a:pt x="2084" y="1129"/>
                    <a:pt x="2157" y="1129"/>
                  </a:cubicBezTo>
                  <a:lnTo>
                    <a:pt x="2169" y="1129"/>
                  </a:lnTo>
                  <a:cubicBezTo>
                    <a:pt x="2340" y="1141"/>
                    <a:pt x="2511" y="1153"/>
                    <a:pt x="2681" y="1153"/>
                  </a:cubicBezTo>
                  <a:lnTo>
                    <a:pt x="3705" y="1153"/>
                  </a:lnTo>
                  <a:lnTo>
                    <a:pt x="3851" y="1141"/>
                  </a:lnTo>
                  <a:lnTo>
                    <a:pt x="3936" y="1141"/>
                  </a:lnTo>
                  <a:lnTo>
                    <a:pt x="4070" y="1129"/>
                  </a:lnTo>
                  <a:lnTo>
                    <a:pt x="4156" y="1129"/>
                  </a:lnTo>
                  <a:lnTo>
                    <a:pt x="4278" y="1116"/>
                  </a:lnTo>
                  <a:lnTo>
                    <a:pt x="4363" y="1104"/>
                  </a:lnTo>
                  <a:lnTo>
                    <a:pt x="4473" y="1092"/>
                  </a:lnTo>
                  <a:lnTo>
                    <a:pt x="4546" y="1080"/>
                  </a:lnTo>
                  <a:lnTo>
                    <a:pt x="4655" y="1056"/>
                  </a:lnTo>
                  <a:lnTo>
                    <a:pt x="4728" y="1043"/>
                  </a:lnTo>
                  <a:lnTo>
                    <a:pt x="4826" y="1019"/>
                  </a:lnTo>
                  <a:lnTo>
                    <a:pt x="4887" y="1007"/>
                  </a:lnTo>
                  <a:lnTo>
                    <a:pt x="4972" y="982"/>
                  </a:lnTo>
                  <a:lnTo>
                    <a:pt x="5021" y="970"/>
                  </a:lnTo>
                  <a:lnTo>
                    <a:pt x="5094" y="946"/>
                  </a:lnTo>
                  <a:lnTo>
                    <a:pt x="5143" y="921"/>
                  </a:lnTo>
                  <a:lnTo>
                    <a:pt x="5204" y="897"/>
                  </a:lnTo>
                  <a:lnTo>
                    <a:pt x="5240" y="873"/>
                  </a:lnTo>
                  <a:lnTo>
                    <a:pt x="5277" y="848"/>
                  </a:lnTo>
                  <a:cubicBezTo>
                    <a:pt x="5289" y="836"/>
                    <a:pt x="5301" y="836"/>
                    <a:pt x="5313" y="824"/>
                  </a:cubicBezTo>
                  <a:lnTo>
                    <a:pt x="5338" y="787"/>
                  </a:lnTo>
                  <a:cubicBezTo>
                    <a:pt x="5350" y="787"/>
                    <a:pt x="5350" y="775"/>
                    <a:pt x="5362" y="763"/>
                  </a:cubicBezTo>
                  <a:cubicBezTo>
                    <a:pt x="5362" y="763"/>
                    <a:pt x="5374" y="751"/>
                    <a:pt x="5374" y="739"/>
                  </a:cubicBezTo>
                  <a:cubicBezTo>
                    <a:pt x="5374" y="739"/>
                    <a:pt x="5374" y="726"/>
                    <a:pt x="5374" y="726"/>
                  </a:cubicBezTo>
                  <a:cubicBezTo>
                    <a:pt x="5386" y="714"/>
                    <a:pt x="5386" y="702"/>
                    <a:pt x="5374" y="690"/>
                  </a:cubicBezTo>
                  <a:cubicBezTo>
                    <a:pt x="5386" y="580"/>
                    <a:pt x="5228" y="458"/>
                    <a:pt x="4960" y="361"/>
                  </a:cubicBezTo>
                  <a:cubicBezTo>
                    <a:pt x="4497" y="190"/>
                    <a:pt x="3656" y="44"/>
                    <a:pt x="2706" y="8"/>
                  </a:cubicBezTo>
                  <a:cubicBezTo>
                    <a:pt x="2566" y="3"/>
                    <a:pt x="2429" y="1"/>
                    <a:pt x="2296"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5107987" y="2528115"/>
              <a:ext cx="176797" cy="42762"/>
            </a:xfrm>
            <a:custGeom>
              <a:rect b="b" l="l" r="r" t="t"/>
              <a:pathLst>
                <a:path extrusionOk="0" h="1309" w="5412">
                  <a:moveTo>
                    <a:pt x="25" y="1"/>
                  </a:moveTo>
                  <a:lnTo>
                    <a:pt x="1" y="720"/>
                  </a:lnTo>
                  <a:cubicBezTo>
                    <a:pt x="1" y="732"/>
                    <a:pt x="13" y="756"/>
                    <a:pt x="25" y="768"/>
                  </a:cubicBezTo>
                  <a:cubicBezTo>
                    <a:pt x="25" y="793"/>
                    <a:pt x="37" y="805"/>
                    <a:pt x="62" y="829"/>
                  </a:cubicBezTo>
                  <a:cubicBezTo>
                    <a:pt x="74" y="842"/>
                    <a:pt x="98" y="866"/>
                    <a:pt x="111" y="878"/>
                  </a:cubicBezTo>
                  <a:lnTo>
                    <a:pt x="135" y="890"/>
                  </a:lnTo>
                  <a:lnTo>
                    <a:pt x="147" y="902"/>
                  </a:lnTo>
                  <a:lnTo>
                    <a:pt x="196" y="927"/>
                  </a:lnTo>
                  <a:lnTo>
                    <a:pt x="220" y="939"/>
                  </a:lnTo>
                  <a:cubicBezTo>
                    <a:pt x="245" y="951"/>
                    <a:pt x="281" y="976"/>
                    <a:pt x="318" y="988"/>
                  </a:cubicBezTo>
                  <a:lnTo>
                    <a:pt x="342" y="988"/>
                  </a:lnTo>
                  <a:lnTo>
                    <a:pt x="440" y="1024"/>
                  </a:lnTo>
                  <a:lnTo>
                    <a:pt x="488" y="1049"/>
                  </a:lnTo>
                  <a:lnTo>
                    <a:pt x="586" y="1073"/>
                  </a:lnTo>
                  <a:lnTo>
                    <a:pt x="635" y="1085"/>
                  </a:lnTo>
                  <a:lnTo>
                    <a:pt x="756" y="1122"/>
                  </a:lnTo>
                  <a:lnTo>
                    <a:pt x="793" y="1134"/>
                  </a:lnTo>
                  <a:lnTo>
                    <a:pt x="964" y="1171"/>
                  </a:lnTo>
                  <a:lnTo>
                    <a:pt x="1012" y="1171"/>
                  </a:lnTo>
                  <a:lnTo>
                    <a:pt x="1159" y="1195"/>
                  </a:lnTo>
                  <a:lnTo>
                    <a:pt x="1232" y="1207"/>
                  </a:lnTo>
                  <a:lnTo>
                    <a:pt x="1366" y="1231"/>
                  </a:lnTo>
                  <a:lnTo>
                    <a:pt x="1439" y="1231"/>
                  </a:lnTo>
                  <a:lnTo>
                    <a:pt x="1609" y="1256"/>
                  </a:lnTo>
                  <a:lnTo>
                    <a:pt x="1646" y="1256"/>
                  </a:lnTo>
                  <a:lnTo>
                    <a:pt x="1877" y="1280"/>
                  </a:lnTo>
                  <a:lnTo>
                    <a:pt x="1938" y="1280"/>
                  </a:lnTo>
                  <a:lnTo>
                    <a:pt x="2109" y="1292"/>
                  </a:lnTo>
                  <a:lnTo>
                    <a:pt x="2194" y="1292"/>
                  </a:lnTo>
                  <a:lnTo>
                    <a:pt x="2365" y="1305"/>
                  </a:lnTo>
                  <a:lnTo>
                    <a:pt x="2694" y="1305"/>
                  </a:lnTo>
                  <a:cubicBezTo>
                    <a:pt x="2797" y="1307"/>
                    <a:pt x="2898" y="1308"/>
                    <a:pt x="2998" y="1308"/>
                  </a:cubicBezTo>
                  <a:cubicBezTo>
                    <a:pt x="4332" y="1308"/>
                    <a:pt x="5387" y="1087"/>
                    <a:pt x="5387" y="781"/>
                  </a:cubicBezTo>
                  <a:lnTo>
                    <a:pt x="5411" y="62"/>
                  </a:lnTo>
                  <a:lnTo>
                    <a:pt x="5411" y="62"/>
                  </a:lnTo>
                  <a:cubicBezTo>
                    <a:pt x="5400" y="357"/>
                    <a:pt x="4349" y="589"/>
                    <a:pt x="3000" y="589"/>
                  </a:cubicBezTo>
                  <a:cubicBezTo>
                    <a:pt x="2904" y="589"/>
                    <a:pt x="2806" y="588"/>
                    <a:pt x="2706" y="586"/>
                  </a:cubicBezTo>
                  <a:lnTo>
                    <a:pt x="2377" y="586"/>
                  </a:lnTo>
                  <a:lnTo>
                    <a:pt x="2207" y="573"/>
                  </a:lnTo>
                  <a:lnTo>
                    <a:pt x="2121" y="573"/>
                  </a:lnTo>
                  <a:lnTo>
                    <a:pt x="1951" y="561"/>
                  </a:lnTo>
                  <a:lnTo>
                    <a:pt x="1890" y="561"/>
                  </a:lnTo>
                  <a:lnTo>
                    <a:pt x="1658" y="537"/>
                  </a:lnTo>
                  <a:lnTo>
                    <a:pt x="1634" y="537"/>
                  </a:lnTo>
                  <a:lnTo>
                    <a:pt x="1451" y="525"/>
                  </a:lnTo>
                  <a:lnTo>
                    <a:pt x="1378" y="512"/>
                  </a:lnTo>
                  <a:lnTo>
                    <a:pt x="1244" y="488"/>
                  </a:lnTo>
                  <a:lnTo>
                    <a:pt x="1171" y="476"/>
                  </a:lnTo>
                  <a:lnTo>
                    <a:pt x="1024" y="452"/>
                  </a:lnTo>
                  <a:lnTo>
                    <a:pt x="976" y="452"/>
                  </a:lnTo>
                  <a:lnTo>
                    <a:pt x="805" y="415"/>
                  </a:lnTo>
                  <a:lnTo>
                    <a:pt x="769" y="403"/>
                  </a:lnTo>
                  <a:lnTo>
                    <a:pt x="647" y="366"/>
                  </a:lnTo>
                  <a:lnTo>
                    <a:pt x="598" y="354"/>
                  </a:lnTo>
                  <a:lnTo>
                    <a:pt x="500" y="330"/>
                  </a:lnTo>
                  <a:lnTo>
                    <a:pt x="452" y="318"/>
                  </a:lnTo>
                  <a:cubicBezTo>
                    <a:pt x="427" y="305"/>
                    <a:pt x="391" y="281"/>
                    <a:pt x="354" y="269"/>
                  </a:cubicBezTo>
                  <a:lnTo>
                    <a:pt x="330" y="269"/>
                  </a:lnTo>
                  <a:cubicBezTo>
                    <a:pt x="305" y="257"/>
                    <a:pt x="269" y="244"/>
                    <a:pt x="232" y="220"/>
                  </a:cubicBezTo>
                  <a:lnTo>
                    <a:pt x="208" y="208"/>
                  </a:lnTo>
                  <a:lnTo>
                    <a:pt x="147" y="171"/>
                  </a:lnTo>
                  <a:lnTo>
                    <a:pt x="135" y="159"/>
                  </a:lnTo>
                  <a:cubicBezTo>
                    <a:pt x="111" y="147"/>
                    <a:pt x="86" y="123"/>
                    <a:pt x="74" y="110"/>
                  </a:cubicBezTo>
                  <a:cubicBezTo>
                    <a:pt x="50" y="98"/>
                    <a:pt x="37" y="74"/>
                    <a:pt x="37" y="49"/>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5108803" y="2510931"/>
              <a:ext cx="175980" cy="37927"/>
            </a:xfrm>
            <a:custGeom>
              <a:rect b="b" l="l" r="r" t="t"/>
              <a:pathLst>
                <a:path extrusionOk="0" h="1161" w="5387">
                  <a:moveTo>
                    <a:pt x="2492" y="1"/>
                  </a:moveTo>
                  <a:cubicBezTo>
                    <a:pt x="1105" y="1"/>
                    <a:pt x="12" y="226"/>
                    <a:pt x="0" y="539"/>
                  </a:cubicBezTo>
                  <a:cubicBezTo>
                    <a:pt x="0" y="539"/>
                    <a:pt x="0" y="551"/>
                    <a:pt x="0" y="563"/>
                  </a:cubicBezTo>
                  <a:cubicBezTo>
                    <a:pt x="12" y="588"/>
                    <a:pt x="25" y="600"/>
                    <a:pt x="37" y="624"/>
                  </a:cubicBezTo>
                  <a:lnTo>
                    <a:pt x="49" y="636"/>
                  </a:lnTo>
                  <a:cubicBezTo>
                    <a:pt x="61" y="649"/>
                    <a:pt x="73" y="661"/>
                    <a:pt x="86" y="673"/>
                  </a:cubicBezTo>
                  <a:cubicBezTo>
                    <a:pt x="98" y="685"/>
                    <a:pt x="98" y="685"/>
                    <a:pt x="110" y="697"/>
                  </a:cubicBezTo>
                  <a:cubicBezTo>
                    <a:pt x="122" y="709"/>
                    <a:pt x="146" y="722"/>
                    <a:pt x="159" y="734"/>
                  </a:cubicBezTo>
                  <a:lnTo>
                    <a:pt x="183" y="746"/>
                  </a:lnTo>
                  <a:lnTo>
                    <a:pt x="256" y="783"/>
                  </a:lnTo>
                  <a:lnTo>
                    <a:pt x="293" y="795"/>
                  </a:lnTo>
                  <a:lnTo>
                    <a:pt x="378" y="831"/>
                  </a:lnTo>
                  <a:lnTo>
                    <a:pt x="415" y="856"/>
                  </a:lnTo>
                  <a:cubicBezTo>
                    <a:pt x="439" y="868"/>
                    <a:pt x="475" y="880"/>
                    <a:pt x="512" y="880"/>
                  </a:cubicBezTo>
                  <a:lnTo>
                    <a:pt x="549" y="904"/>
                  </a:lnTo>
                  <a:lnTo>
                    <a:pt x="658" y="929"/>
                  </a:lnTo>
                  <a:lnTo>
                    <a:pt x="707" y="941"/>
                  </a:lnTo>
                  <a:lnTo>
                    <a:pt x="829" y="978"/>
                  </a:lnTo>
                  <a:lnTo>
                    <a:pt x="890" y="990"/>
                  </a:lnTo>
                  <a:cubicBezTo>
                    <a:pt x="939" y="1002"/>
                    <a:pt x="975" y="1002"/>
                    <a:pt x="1024" y="1014"/>
                  </a:cubicBezTo>
                  <a:lnTo>
                    <a:pt x="1085" y="1026"/>
                  </a:lnTo>
                  <a:lnTo>
                    <a:pt x="1231" y="1051"/>
                  </a:lnTo>
                  <a:lnTo>
                    <a:pt x="1292" y="1063"/>
                  </a:lnTo>
                  <a:lnTo>
                    <a:pt x="1438" y="1087"/>
                  </a:lnTo>
                  <a:lnTo>
                    <a:pt x="1511" y="1087"/>
                  </a:lnTo>
                  <a:lnTo>
                    <a:pt x="1670" y="1099"/>
                  </a:lnTo>
                  <a:lnTo>
                    <a:pt x="1743" y="1099"/>
                  </a:lnTo>
                  <a:lnTo>
                    <a:pt x="1913" y="1124"/>
                  </a:lnTo>
                  <a:lnTo>
                    <a:pt x="1974" y="1124"/>
                  </a:lnTo>
                  <a:lnTo>
                    <a:pt x="2169" y="1136"/>
                  </a:lnTo>
                  <a:lnTo>
                    <a:pt x="2194" y="1136"/>
                  </a:lnTo>
                  <a:cubicBezTo>
                    <a:pt x="2352" y="1148"/>
                    <a:pt x="2523" y="1160"/>
                    <a:pt x="2693" y="1160"/>
                  </a:cubicBezTo>
                  <a:lnTo>
                    <a:pt x="3473" y="1160"/>
                  </a:lnTo>
                  <a:cubicBezTo>
                    <a:pt x="3522" y="1148"/>
                    <a:pt x="3583" y="1148"/>
                    <a:pt x="3632" y="1148"/>
                  </a:cubicBezTo>
                  <a:lnTo>
                    <a:pt x="3717" y="1148"/>
                  </a:lnTo>
                  <a:lnTo>
                    <a:pt x="3863" y="1136"/>
                  </a:lnTo>
                  <a:lnTo>
                    <a:pt x="3948" y="1136"/>
                  </a:lnTo>
                  <a:lnTo>
                    <a:pt x="4083" y="1124"/>
                  </a:lnTo>
                  <a:lnTo>
                    <a:pt x="4168" y="1112"/>
                  </a:lnTo>
                  <a:lnTo>
                    <a:pt x="4302" y="1087"/>
                  </a:lnTo>
                  <a:lnTo>
                    <a:pt x="4375" y="1087"/>
                  </a:lnTo>
                  <a:lnTo>
                    <a:pt x="4497" y="1063"/>
                  </a:lnTo>
                  <a:lnTo>
                    <a:pt x="4570" y="1051"/>
                  </a:lnTo>
                  <a:lnTo>
                    <a:pt x="4680" y="1026"/>
                  </a:lnTo>
                  <a:lnTo>
                    <a:pt x="4741" y="1014"/>
                  </a:lnTo>
                  <a:lnTo>
                    <a:pt x="4838" y="990"/>
                  </a:lnTo>
                  <a:lnTo>
                    <a:pt x="4899" y="978"/>
                  </a:lnTo>
                  <a:lnTo>
                    <a:pt x="4984" y="953"/>
                  </a:lnTo>
                  <a:lnTo>
                    <a:pt x="5033" y="929"/>
                  </a:lnTo>
                  <a:lnTo>
                    <a:pt x="5106" y="904"/>
                  </a:lnTo>
                  <a:lnTo>
                    <a:pt x="5155" y="880"/>
                  </a:lnTo>
                  <a:lnTo>
                    <a:pt x="5216" y="856"/>
                  </a:lnTo>
                  <a:cubicBezTo>
                    <a:pt x="5228" y="844"/>
                    <a:pt x="5240" y="844"/>
                    <a:pt x="5252" y="831"/>
                  </a:cubicBezTo>
                  <a:lnTo>
                    <a:pt x="5289" y="807"/>
                  </a:lnTo>
                  <a:lnTo>
                    <a:pt x="5325" y="783"/>
                  </a:lnTo>
                  <a:cubicBezTo>
                    <a:pt x="5338" y="770"/>
                    <a:pt x="5338" y="758"/>
                    <a:pt x="5350" y="746"/>
                  </a:cubicBezTo>
                  <a:cubicBezTo>
                    <a:pt x="5362" y="746"/>
                    <a:pt x="5362" y="734"/>
                    <a:pt x="5374" y="722"/>
                  </a:cubicBezTo>
                  <a:cubicBezTo>
                    <a:pt x="5374" y="722"/>
                    <a:pt x="5386" y="709"/>
                    <a:pt x="5386" y="697"/>
                  </a:cubicBezTo>
                  <a:cubicBezTo>
                    <a:pt x="5386" y="685"/>
                    <a:pt x="5386" y="685"/>
                    <a:pt x="5386" y="685"/>
                  </a:cubicBezTo>
                  <a:cubicBezTo>
                    <a:pt x="5386" y="673"/>
                    <a:pt x="5386" y="661"/>
                    <a:pt x="5386" y="649"/>
                  </a:cubicBezTo>
                  <a:cubicBezTo>
                    <a:pt x="5386" y="539"/>
                    <a:pt x="5240" y="417"/>
                    <a:pt x="4972" y="332"/>
                  </a:cubicBezTo>
                  <a:cubicBezTo>
                    <a:pt x="4497" y="161"/>
                    <a:pt x="3656" y="27"/>
                    <a:pt x="2706" y="3"/>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5115958" y="2500641"/>
              <a:ext cx="176372" cy="43154"/>
            </a:xfrm>
            <a:custGeom>
              <a:rect b="b" l="l" r="r" t="t"/>
              <a:pathLst>
                <a:path extrusionOk="0" h="1321" w="5399">
                  <a:moveTo>
                    <a:pt x="5399" y="74"/>
                  </a:moveTo>
                  <a:lnTo>
                    <a:pt x="5399" y="78"/>
                  </a:lnTo>
                  <a:lnTo>
                    <a:pt x="5399" y="78"/>
                  </a:lnTo>
                  <a:cubicBezTo>
                    <a:pt x="5399" y="77"/>
                    <a:pt x="5399" y="75"/>
                    <a:pt x="5399" y="74"/>
                  </a:cubicBezTo>
                  <a:close/>
                  <a:moveTo>
                    <a:pt x="13" y="1"/>
                  </a:moveTo>
                  <a:lnTo>
                    <a:pt x="1" y="720"/>
                  </a:lnTo>
                  <a:cubicBezTo>
                    <a:pt x="1" y="744"/>
                    <a:pt x="1" y="769"/>
                    <a:pt x="25" y="793"/>
                  </a:cubicBezTo>
                  <a:cubicBezTo>
                    <a:pt x="25" y="817"/>
                    <a:pt x="37" y="829"/>
                    <a:pt x="61" y="854"/>
                  </a:cubicBezTo>
                  <a:cubicBezTo>
                    <a:pt x="74" y="866"/>
                    <a:pt x="98" y="890"/>
                    <a:pt x="110" y="903"/>
                  </a:cubicBezTo>
                  <a:lnTo>
                    <a:pt x="135" y="915"/>
                  </a:lnTo>
                  <a:lnTo>
                    <a:pt x="147" y="927"/>
                  </a:lnTo>
                  <a:lnTo>
                    <a:pt x="196" y="951"/>
                  </a:lnTo>
                  <a:lnTo>
                    <a:pt x="220" y="964"/>
                  </a:lnTo>
                  <a:cubicBezTo>
                    <a:pt x="256" y="988"/>
                    <a:pt x="281" y="1000"/>
                    <a:pt x="317" y="1012"/>
                  </a:cubicBezTo>
                  <a:lnTo>
                    <a:pt x="342" y="1012"/>
                  </a:lnTo>
                  <a:lnTo>
                    <a:pt x="439" y="1049"/>
                  </a:lnTo>
                  <a:lnTo>
                    <a:pt x="488" y="1073"/>
                  </a:lnTo>
                  <a:lnTo>
                    <a:pt x="585" y="1098"/>
                  </a:lnTo>
                  <a:lnTo>
                    <a:pt x="634" y="1110"/>
                  </a:lnTo>
                  <a:lnTo>
                    <a:pt x="756" y="1146"/>
                  </a:lnTo>
                  <a:lnTo>
                    <a:pt x="793" y="1159"/>
                  </a:lnTo>
                  <a:lnTo>
                    <a:pt x="963" y="1195"/>
                  </a:lnTo>
                  <a:lnTo>
                    <a:pt x="1012" y="1195"/>
                  </a:lnTo>
                  <a:lnTo>
                    <a:pt x="1146" y="1232"/>
                  </a:lnTo>
                  <a:lnTo>
                    <a:pt x="1219" y="1244"/>
                  </a:lnTo>
                  <a:lnTo>
                    <a:pt x="1426" y="1244"/>
                  </a:lnTo>
                  <a:cubicBezTo>
                    <a:pt x="1487" y="1256"/>
                    <a:pt x="1548" y="1268"/>
                    <a:pt x="1609" y="1268"/>
                  </a:cubicBezTo>
                  <a:lnTo>
                    <a:pt x="1646" y="1268"/>
                  </a:lnTo>
                  <a:lnTo>
                    <a:pt x="1865" y="1293"/>
                  </a:lnTo>
                  <a:lnTo>
                    <a:pt x="1926" y="1293"/>
                  </a:lnTo>
                  <a:lnTo>
                    <a:pt x="2097" y="1305"/>
                  </a:lnTo>
                  <a:lnTo>
                    <a:pt x="2182" y="1305"/>
                  </a:lnTo>
                  <a:lnTo>
                    <a:pt x="2352" y="1317"/>
                  </a:lnTo>
                  <a:lnTo>
                    <a:pt x="2681" y="1317"/>
                  </a:lnTo>
                  <a:cubicBezTo>
                    <a:pt x="2785" y="1319"/>
                    <a:pt x="2888" y="1321"/>
                    <a:pt x="2988" y="1321"/>
                  </a:cubicBezTo>
                  <a:cubicBezTo>
                    <a:pt x="4332" y="1321"/>
                    <a:pt x="5387" y="1099"/>
                    <a:pt x="5387" y="793"/>
                  </a:cubicBezTo>
                  <a:lnTo>
                    <a:pt x="5399" y="78"/>
                  </a:lnTo>
                  <a:lnTo>
                    <a:pt x="5399" y="78"/>
                  </a:lnTo>
                  <a:cubicBezTo>
                    <a:pt x="5389" y="378"/>
                    <a:pt x="4289" y="600"/>
                    <a:pt x="2908" y="600"/>
                  </a:cubicBezTo>
                  <a:cubicBezTo>
                    <a:pt x="2837" y="600"/>
                    <a:pt x="2766" y="599"/>
                    <a:pt x="2694" y="598"/>
                  </a:cubicBezTo>
                  <a:lnTo>
                    <a:pt x="2365" y="598"/>
                  </a:lnTo>
                  <a:lnTo>
                    <a:pt x="2194" y="586"/>
                  </a:lnTo>
                  <a:lnTo>
                    <a:pt x="2121" y="586"/>
                  </a:lnTo>
                  <a:cubicBezTo>
                    <a:pt x="2060" y="586"/>
                    <a:pt x="1999" y="574"/>
                    <a:pt x="1950" y="574"/>
                  </a:cubicBezTo>
                  <a:lnTo>
                    <a:pt x="1877" y="574"/>
                  </a:lnTo>
                  <a:lnTo>
                    <a:pt x="1658" y="549"/>
                  </a:lnTo>
                  <a:lnTo>
                    <a:pt x="1621" y="549"/>
                  </a:lnTo>
                  <a:cubicBezTo>
                    <a:pt x="1560" y="537"/>
                    <a:pt x="1499" y="537"/>
                    <a:pt x="1439" y="525"/>
                  </a:cubicBezTo>
                  <a:lnTo>
                    <a:pt x="1378" y="513"/>
                  </a:lnTo>
                  <a:lnTo>
                    <a:pt x="1231" y="500"/>
                  </a:lnTo>
                  <a:lnTo>
                    <a:pt x="1170" y="488"/>
                  </a:lnTo>
                  <a:lnTo>
                    <a:pt x="1012" y="464"/>
                  </a:lnTo>
                  <a:lnTo>
                    <a:pt x="975" y="452"/>
                  </a:lnTo>
                  <a:lnTo>
                    <a:pt x="805" y="415"/>
                  </a:lnTo>
                  <a:lnTo>
                    <a:pt x="768" y="403"/>
                  </a:lnTo>
                  <a:lnTo>
                    <a:pt x="646" y="366"/>
                  </a:lnTo>
                  <a:lnTo>
                    <a:pt x="598" y="354"/>
                  </a:lnTo>
                  <a:lnTo>
                    <a:pt x="500" y="330"/>
                  </a:lnTo>
                  <a:lnTo>
                    <a:pt x="451" y="305"/>
                  </a:lnTo>
                  <a:lnTo>
                    <a:pt x="354" y="269"/>
                  </a:lnTo>
                  <a:lnTo>
                    <a:pt x="330" y="269"/>
                  </a:lnTo>
                  <a:cubicBezTo>
                    <a:pt x="293" y="257"/>
                    <a:pt x="256" y="245"/>
                    <a:pt x="232" y="220"/>
                  </a:cubicBezTo>
                  <a:lnTo>
                    <a:pt x="208" y="208"/>
                  </a:lnTo>
                  <a:cubicBezTo>
                    <a:pt x="183" y="196"/>
                    <a:pt x="159" y="184"/>
                    <a:pt x="147" y="171"/>
                  </a:cubicBezTo>
                  <a:lnTo>
                    <a:pt x="122" y="159"/>
                  </a:lnTo>
                  <a:cubicBezTo>
                    <a:pt x="110" y="147"/>
                    <a:pt x="86" y="123"/>
                    <a:pt x="61" y="111"/>
                  </a:cubicBezTo>
                  <a:cubicBezTo>
                    <a:pt x="49" y="86"/>
                    <a:pt x="37" y="74"/>
                    <a:pt x="25" y="50"/>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5116742" y="2483425"/>
              <a:ext cx="176012" cy="37568"/>
            </a:xfrm>
            <a:custGeom>
              <a:rect b="b" l="l" r="r" t="t"/>
              <a:pathLst>
                <a:path extrusionOk="0" h="1150" w="5388">
                  <a:moveTo>
                    <a:pt x="2412" y="0"/>
                  </a:moveTo>
                  <a:cubicBezTo>
                    <a:pt x="1062" y="0"/>
                    <a:pt x="1" y="232"/>
                    <a:pt x="1" y="528"/>
                  </a:cubicBezTo>
                  <a:cubicBezTo>
                    <a:pt x="1" y="540"/>
                    <a:pt x="1" y="552"/>
                    <a:pt x="1" y="564"/>
                  </a:cubicBezTo>
                  <a:cubicBezTo>
                    <a:pt x="13" y="577"/>
                    <a:pt x="25" y="589"/>
                    <a:pt x="37" y="601"/>
                  </a:cubicBezTo>
                  <a:lnTo>
                    <a:pt x="50" y="625"/>
                  </a:lnTo>
                  <a:cubicBezTo>
                    <a:pt x="62" y="638"/>
                    <a:pt x="74" y="650"/>
                    <a:pt x="86" y="662"/>
                  </a:cubicBezTo>
                  <a:lnTo>
                    <a:pt x="111" y="674"/>
                  </a:lnTo>
                  <a:cubicBezTo>
                    <a:pt x="123" y="686"/>
                    <a:pt x="147" y="698"/>
                    <a:pt x="159" y="711"/>
                  </a:cubicBezTo>
                  <a:lnTo>
                    <a:pt x="184" y="735"/>
                  </a:lnTo>
                  <a:cubicBezTo>
                    <a:pt x="208" y="747"/>
                    <a:pt x="232" y="759"/>
                    <a:pt x="257" y="772"/>
                  </a:cubicBezTo>
                  <a:lnTo>
                    <a:pt x="293" y="784"/>
                  </a:lnTo>
                  <a:lnTo>
                    <a:pt x="367" y="820"/>
                  </a:lnTo>
                  <a:lnTo>
                    <a:pt x="415" y="832"/>
                  </a:lnTo>
                  <a:lnTo>
                    <a:pt x="513" y="869"/>
                  </a:lnTo>
                  <a:lnTo>
                    <a:pt x="549" y="881"/>
                  </a:lnTo>
                  <a:cubicBezTo>
                    <a:pt x="586" y="893"/>
                    <a:pt x="622" y="906"/>
                    <a:pt x="659" y="918"/>
                  </a:cubicBezTo>
                  <a:lnTo>
                    <a:pt x="708" y="930"/>
                  </a:lnTo>
                  <a:lnTo>
                    <a:pt x="830" y="954"/>
                  </a:lnTo>
                  <a:lnTo>
                    <a:pt x="891" y="967"/>
                  </a:lnTo>
                  <a:lnTo>
                    <a:pt x="1025" y="1003"/>
                  </a:lnTo>
                  <a:lnTo>
                    <a:pt x="1085" y="1003"/>
                  </a:lnTo>
                  <a:lnTo>
                    <a:pt x="1220" y="1040"/>
                  </a:lnTo>
                  <a:lnTo>
                    <a:pt x="1293" y="1040"/>
                  </a:lnTo>
                  <a:lnTo>
                    <a:pt x="1439" y="1064"/>
                  </a:lnTo>
                  <a:lnTo>
                    <a:pt x="1512" y="1076"/>
                  </a:lnTo>
                  <a:lnTo>
                    <a:pt x="1670" y="1101"/>
                  </a:lnTo>
                  <a:lnTo>
                    <a:pt x="1731" y="1101"/>
                  </a:lnTo>
                  <a:lnTo>
                    <a:pt x="1914" y="1113"/>
                  </a:lnTo>
                  <a:lnTo>
                    <a:pt x="1963" y="1113"/>
                  </a:lnTo>
                  <a:lnTo>
                    <a:pt x="2170" y="1125"/>
                  </a:lnTo>
                  <a:lnTo>
                    <a:pt x="2194" y="1125"/>
                  </a:lnTo>
                  <a:cubicBezTo>
                    <a:pt x="2353" y="1137"/>
                    <a:pt x="2523" y="1149"/>
                    <a:pt x="2694" y="1149"/>
                  </a:cubicBezTo>
                  <a:lnTo>
                    <a:pt x="3474" y="1149"/>
                  </a:lnTo>
                  <a:lnTo>
                    <a:pt x="3632" y="1137"/>
                  </a:lnTo>
                  <a:lnTo>
                    <a:pt x="3718" y="1137"/>
                  </a:lnTo>
                  <a:lnTo>
                    <a:pt x="3864" y="1125"/>
                  </a:lnTo>
                  <a:lnTo>
                    <a:pt x="3949" y="1125"/>
                  </a:lnTo>
                  <a:lnTo>
                    <a:pt x="4083" y="1113"/>
                  </a:lnTo>
                  <a:cubicBezTo>
                    <a:pt x="4120" y="1101"/>
                    <a:pt x="4144" y="1101"/>
                    <a:pt x="4169" y="1101"/>
                  </a:cubicBezTo>
                  <a:lnTo>
                    <a:pt x="4290" y="1088"/>
                  </a:lnTo>
                  <a:lnTo>
                    <a:pt x="4376" y="1076"/>
                  </a:lnTo>
                  <a:lnTo>
                    <a:pt x="4498" y="1052"/>
                  </a:lnTo>
                  <a:lnTo>
                    <a:pt x="4571" y="1040"/>
                  </a:lnTo>
                  <a:lnTo>
                    <a:pt x="4668" y="1027"/>
                  </a:lnTo>
                  <a:lnTo>
                    <a:pt x="4741" y="1003"/>
                  </a:lnTo>
                  <a:lnTo>
                    <a:pt x="4839" y="979"/>
                  </a:lnTo>
                  <a:lnTo>
                    <a:pt x="4900" y="967"/>
                  </a:lnTo>
                  <a:lnTo>
                    <a:pt x="4985" y="942"/>
                  </a:lnTo>
                  <a:lnTo>
                    <a:pt x="5034" y="930"/>
                  </a:lnTo>
                  <a:lnTo>
                    <a:pt x="5107" y="893"/>
                  </a:lnTo>
                  <a:lnTo>
                    <a:pt x="5156" y="881"/>
                  </a:lnTo>
                  <a:lnTo>
                    <a:pt x="5204" y="845"/>
                  </a:lnTo>
                  <a:cubicBezTo>
                    <a:pt x="5229" y="845"/>
                    <a:pt x="5241" y="832"/>
                    <a:pt x="5241" y="832"/>
                  </a:cubicBezTo>
                  <a:lnTo>
                    <a:pt x="5290" y="796"/>
                  </a:lnTo>
                  <a:lnTo>
                    <a:pt x="5326" y="772"/>
                  </a:lnTo>
                  <a:cubicBezTo>
                    <a:pt x="5338" y="759"/>
                    <a:pt x="5338" y="759"/>
                    <a:pt x="5351" y="747"/>
                  </a:cubicBezTo>
                  <a:cubicBezTo>
                    <a:pt x="5363" y="735"/>
                    <a:pt x="5363" y="723"/>
                    <a:pt x="5375" y="723"/>
                  </a:cubicBezTo>
                  <a:cubicBezTo>
                    <a:pt x="5375" y="711"/>
                    <a:pt x="5387" y="698"/>
                    <a:pt x="5387" y="686"/>
                  </a:cubicBezTo>
                  <a:cubicBezTo>
                    <a:pt x="5387" y="686"/>
                    <a:pt x="5387" y="686"/>
                    <a:pt x="5387" y="674"/>
                  </a:cubicBezTo>
                  <a:cubicBezTo>
                    <a:pt x="5387" y="662"/>
                    <a:pt x="5387" y="650"/>
                    <a:pt x="5387" y="638"/>
                  </a:cubicBezTo>
                  <a:cubicBezTo>
                    <a:pt x="5387" y="528"/>
                    <a:pt x="5241" y="418"/>
                    <a:pt x="4973" y="321"/>
                  </a:cubicBezTo>
                  <a:cubicBezTo>
                    <a:pt x="4498" y="162"/>
                    <a:pt x="3657" y="28"/>
                    <a:pt x="2706" y="4"/>
                  </a:cubicBezTo>
                  <a:cubicBezTo>
                    <a:pt x="2607" y="1"/>
                    <a:pt x="2509"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5135853" y="2472775"/>
              <a:ext cx="176404" cy="43546"/>
            </a:xfrm>
            <a:custGeom>
              <a:rect b="b" l="l" r="r" t="t"/>
              <a:pathLst>
                <a:path extrusionOk="0" h="1333" w="5400">
                  <a:moveTo>
                    <a:pt x="13" y="1"/>
                  </a:moveTo>
                  <a:lnTo>
                    <a:pt x="1" y="732"/>
                  </a:lnTo>
                  <a:cubicBezTo>
                    <a:pt x="1" y="744"/>
                    <a:pt x="1" y="769"/>
                    <a:pt x="13" y="793"/>
                  </a:cubicBezTo>
                  <a:cubicBezTo>
                    <a:pt x="25" y="805"/>
                    <a:pt x="37" y="829"/>
                    <a:pt x="50" y="842"/>
                  </a:cubicBezTo>
                  <a:cubicBezTo>
                    <a:pt x="74" y="866"/>
                    <a:pt x="86" y="878"/>
                    <a:pt x="111" y="890"/>
                  </a:cubicBezTo>
                  <a:lnTo>
                    <a:pt x="123" y="903"/>
                  </a:lnTo>
                  <a:lnTo>
                    <a:pt x="147" y="915"/>
                  </a:lnTo>
                  <a:lnTo>
                    <a:pt x="184" y="939"/>
                  </a:lnTo>
                  <a:lnTo>
                    <a:pt x="208" y="964"/>
                  </a:lnTo>
                  <a:lnTo>
                    <a:pt x="318" y="1012"/>
                  </a:lnTo>
                  <a:lnTo>
                    <a:pt x="330" y="1012"/>
                  </a:lnTo>
                  <a:lnTo>
                    <a:pt x="440" y="1049"/>
                  </a:lnTo>
                  <a:lnTo>
                    <a:pt x="476" y="1073"/>
                  </a:lnTo>
                  <a:lnTo>
                    <a:pt x="574" y="1098"/>
                  </a:lnTo>
                  <a:lnTo>
                    <a:pt x="622" y="1110"/>
                  </a:lnTo>
                  <a:lnTo>
                    <a:pt x="744" y="1146"/>
                  </a:lnTo>
                  <a:lnTo>
                    <a:pt x="781" y="1158"/>
                  </a:lnTo>
                  <a:cubicBezTo>
                    <a:pt x="842" y="1171"/>
                    <a:pt x="903" y="1183"/>
                    <a:pt x="964" y="1195"/>
                  </a:cubicBezTo>
                  <a:lnTo>
                    <a:pt x="1000" y="1195"/>
                  </a:lnTo>
                  <a:lnTo>
                    <a:pt x="1146" y="1219"/>
                  </a:lnTo>
                  <a:lnTo>
                    <a:pt x="1207" y="1232"/>
                  </a:lnTo>
                  <a:lnTo>
                    <a:pt x="1354" y="1256"/>
                  </a:lnTo>
                  <a:lnTo>
                    <a:pt x="1427" y="1256"/>
                  </a:lnTo>
                  <a:cubicBezTo>
                    <a:pt x="1475" y="1268"/>
                    <a:pt x="1536" y="1280"/>
                    <a:pt x="1597" y="1280"/>
                  </a:cubicBezTo>
                  <a:lnTo>
                    <a:pt x="1634" y="1280"/>
                  </a:lnTo>
                  <a:lnTo>
                    <a:pt x="1853" y="1305"/>
                  </a:lnTo>
                  <a:lnTo>
                    <a:pt x="1926" y="1305"/>
                  </a:lnTo>
                  <a:lnTo>
                    <a:pt x="2097" y="1317"/>
                  </a:lnTo>
                  <a:lnTo>
                    <a:pt x="2182" y="1317"/>
                  </a:lnTo>
                  <a:cubicBezTo>
                    <a:pt x="2231" y="1329"/>
                    <a:pt x="2292" y="1329"/>
                    <a:pt x="2353" y="1329"/>
                  </a:cubicBezTo>
                  <a:lnTo>
                    <a:pt x="2682" y="1329"/>
                  </a:lnTo>
                  <a:cubicBezTo>
                    <a:pt x="2780" y="1332"/>
                    <a:pt x="2878" y="1333"/>
                    <a:pt x="2974" y="1333"/>
                  </a:cubicBezTo>
                  <a:cubicBezTo>
                    <a:pt x="4314" y="1333"/>
                    <a:pt x="5375" y="1101"/>
                    <a:pt x="5375" y="805"/>
                  </a:cubicBezTo>
                  <a:lnTo>
                    <a:pt x="5399" y="86"/>
                  </a:lnTo>
                  <a:lnTo>
                    <a:pt x="5399" y="86"/>
                  </a:lnTo>
                  <a:cubicBezTo>
                    <a:pt x="5388" y="388"/>
                    <a:pt x="4295" y="612"/>
                    <a:pt x="2908" y="612"/>
                  </a:cubicBezTo>
                  <a:cubicBezTo>
                    <a:pt x="2837" y="612"/>
                    <a:pt x="2766" y="611"/>
                    <a:pt x="2694" y="610"/>
                  </a:cubicBezTo>
                  <a:lnTo>
                    <a:pt x="2365" y="610"/>
                  </a:lnTo>
                  <a:lnTo>
                    <a:pt x="2194" y="598"/>
                  </a:lnTo>
                  <a:lnTo>
                    <a:pt x="2109" y="598"/>
                  </a:lnTo>
                  <a:cubicBezTo>
                    <a:pt x="2048" y="586"/>
                    <a:pt x="1999" y="586"/>
                    <a:pt x="1938" y="586"/>
                  </a:cubicBezTo>
                  <a:lnTo>
                    <a:pt x="1878" y="586"/>
                  </a:lnTo>
                  <a:lnTo>
                    <a:pt x="1646" y="561"/>
                  </a:lnTo>
                  <a:lnTo>
                    <a:pt x="1609" y="561"/>
                  </a:lnTo>
                  <a:cubicBezTo>
                    <a:pt x="1548" y="549"/>
                    <a:pt x="1500" y="549"/>
                    <a:pt x="1439" y="537"/>
                  </a:cubicBezTo>
                  <a:lnTo>
                    <a:pt x="1366" y="525"/>
                  </a:lnTo>
                  <a:lnTo>
                    <a:pt x="1232" y="500"/>
                  </a:lnTo>
                  <a:lnTo>
                    <a:pt x="1159" y="488"/>
                  </a:lnTo>
                  <a:lnTo>
                    <a:pt x="1012" y="464"/>
                  </a:lnTo>
                  <a:lnTo>
                    <a:pt x="976" y="464"/>
                  </a:lnTo>
                  <a:cubicBezTo>
                    <a:pt x="915" y="452"/>
                    <a:pt x="854" y="440"/>
                    <a:pt x="805" y="427"/>
                  </a:cubicBezTo>
                  <a:lnTo>
                    <a:pt x="769" y="415"/>
                  </a:lnTo>
                  <a:lnTo>
                    <a:pt x="647" y="391"/>
                  </a:lnTo>
                  <a:lnTo>
                    <a:pt x="598" y="379"/>
                  </a:lnTo>
                  <a:lnTo>
                    <a:pt x="500" y="342"/>
                  </a:lnTo>
                  <a:lnTo>
                    <a:pt x="452" y="330"/>
                  </a:lnTo>
                  <a:lnTo>
                    <a:pt x="354" y="293"/>
                  </a:lnTo>
                  <a:lnTo>
                    <a:pt x="330" y="281"/>
                  </a:lnTo>
                  <a:cubicBezTo>
                    <a:pt x="293" y="269"/>
                    <a:pt x="257" y="245"/>
                    <a:pt x="232" y="232"/>
                  </a:cubicBezTo>
                  <a:lnTo>
                    <a:pt x="208" y="220"/>
                  </a:lnTo>
                  <a:lnTo>
                    <a:pt x="147" y="184"/>
                  </a:lnTo>
                  <a:lnTo>
                    <a:pt x="123" y="171"/>
                  </a:lnTo>
                  <a:cubicBezTo>
                    <a:pt x="98" y="147"/>
                    <a:pt x="86" y="135"/>
                    <a:pt x="62" y="123"/>
                  </a:cubicBezTo>
                  <a:cubicBezTo>
                    <a:pt x="50" y="98"/>
                    <a:pt x="37" y="86"/>
                    <a:pt x="25" y="62"/>
                  </a:cubicBezTo>
                  <a:cubicBezTo>
                    <a:pt x="25"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5136670" y="2455950"/>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01"/>
                  </a:cubicBezTo>
                  <a:lnTo>
                    <a:pt x="49" y="613"/>
                  </a:lnTo>
                  <a:cubicBezTo>
                    <a:pt x="61" y="638"/>
                    <a:pt x="73" y="650"/>
                    <a:pt x="86" y="662"/>
                  </a:cubicBezTo>
                  <a:lnTo>
                    <a:pt x="110" y="674"/>
                  </a:lnTo>
                  <a:cubicBezTo>
                    <a:pt x="122" y="686"/>
                    <a:pt x="134" y="699"/>
                    <a:pt x="159" y="711"/>
                  </a:cubicBezTo>
                  <a:lnTo>
                    <a:pt x="183" y="723"/>
                  </a:lnTo>
                  <a:cubicBezTo>
                    <a:pt x="207" y="747"/>
                    <a:pt x="232" y="760"/>
                    <a:pt x="256" y="772"/>
                  </a:cubicBezTo>
                  <a:lnTo>
                    <a:pt x="281" y="784"/>
                  </a:lnTo>
                  <a:cubicBezTo>
                    <a:pt x="305" y="796"/>
                    <a:pt x="341" y="808"/>
                    <a:pt x="366" y="820"/>
                  </a:cubicBezTo>
                  <a:lnTo>
                    <a:pt x="402" y="833"/>
                  </a:lnTo>
                  <a:lnTo>
                    <a:pt x="500" y="869"/>
                  </a:lnTo>
                  <a:lnTo>
                    <a:pt x="549" y="881"/>
                  </a:lnTo>
                  <a:lnTo>
                    <a:pt x="658" y="918"/>
                  </a:lnTo>
                  <a:lnTo>
                    <a:pt x="707" y="930"/>
                  </a:lnTo>
                  <a:lnTo>
                    <a:pt x="829" y="955"/>
                  </a:lnTo>
                  <a:lnTo>
                    <a:pt x="890" y="967"/>
                  </a:lnTo>
                  <a:lnTo>
                    <a:pt x="1012" y="991"/>
                  </a:lnTo>
                  <a:lnTo>
                    <a:pt x="1073" y="1003"/>
                  </a:lnTo>
                  <a:lnTo>
                    <a:pt x="1219" y="1028"/>
                  </a:lnTo>
                  <a:lnTo>
                    <a:pt x="1292" y="1040"/>
                  </a:lnTo>
                  <a:lnTo>
                    <a:pt x="1438" y="1064"/>
                  </a:lnTo>
                  <a:lnTo>
                    <a:pt x="1499" y="1076"/>
                  </a:lnTo>
                  <a:lnTo>
                    <a:pt x="1670" y="1089"/>
                  </a:lnTo>
                  <a:lnTo>
                    <a:pt x="1731" y="1089"/>
                  </a:lnTo>
                  <a:lnTo>
                    <a:pt x="1913" y="1113"/>
                  </a:lnTo>
                  <a:lnTo>
                    <a:pt x="1962" y="1113"/>
                  </a:lnTo>
                  <a:lnTo>
                    <a:pt x="2169" y="1125"/>
                  </a:lnTo>
                  <a:lnTo>
                    <a:pt x="2182" y="1125"/>
                  </a:lnTo>
                  <a:cubicBezTo>
                    <a:pt x="2352" y="1137"/>
                    <a:pt x="2523" y="1149"/>
                    <a:pt x="2693" y="1149"/>
                  </a:cubicBezTo>
                  <a:lnTo>
                    <a:pt x="3461" y="1149"/>
                  </a:lnTo>
                  <a:lnTo>
                    <a:pt x="3632" y="1137"/>
                  </a:lnTo>
                  <a:lnTo>
                    <a:pt x="3705" y="1137"/>
                  </a:lnTo>
                  <a:lnTo>
                    <a:pt x="3863" y="1125"/>
                  </a:lnTo>
                  <a:lnTo>
                    <a:pt x="3948" y="1125"/>
                  </a:lnTo>
                  <a:lnTo>
                    <a:pt x="4083" y="1113"/>
                  </a:lnTo>
                  <a:cubicBezTo>
                    <a:pt x="4107" y="1101"/>
                    <a:pt x="4143" y="1101"/>
                    <a:pt x="4168" y="1101"/>
                  </a:cubicBezTo>
                  <a:lnTo>
                    <a:pt x="4290" y="1089"/>
                  </a:lnTo>
                  <a:lnTo>
                    <a:pt x="4375" y="1076"/>
                  </a:lnTo>
                  <a:lnTo>
                    <a:pt x="4485" y="1052"/>
                  </a:lnTo>
                  <a:lnTo>
                    <a:pt x="4558" y="1040"/>
                  </a:lnTo>
                  <a:lnTo>
                    <a:pt x="4667" y="1015"/>
                  </a:lnTo>
                  <a:lnTo>
                    <a:pt x="4741" y="1003"/>
                  </a:lnTo>
                  <a:lnTo>
                    <a:pt x="4838" y="979"/>
                  </a:lnTo>
                  <a:lnTo>
                    <a:pt x="4887" y="967"/>
                  </a:lnTo>
                  <a:lnTo>
                    <a:pt x="4972" y="942"/>
                  </a:lnTo>
                  <a:lnTo>
                    <a:pt x="5033" y="918"/>
                  </a:lnTo>
                  <a:lnTo>
                    <a:pt x="5106" y="894"/>
                  </a:lnTo>
                  <a:lnTo>
                    <a:pt x="5143" y="881"/>
                  </a:lnTo>
                  <a:lnTo>
                    <a:pt x="5204" y="845"/>
                  </a:lnTo>
                  <a:lnTo>
                    <a:pt x="5240" y="820"/>
                  </a:lnTo>
                  <a:lnTo>
                    <a:pt x="5289" y="796"/>
                  </a:lnTo>
                  <a:lnTo>
                    <a:pt x="5313" y="772"/>
                  </a:lnTo>
                  <a:cubicBezTo>
                    <a:pt x="5325" y="760"/>
                    <a:pt x="5338" y="747"/>
                    <a:pt x="5350" y="747"/>
                  </a:cubicBezTo>
                  <a:lnTo>
                    <a:pt x="5362" y="723"/>
                  </a:ln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6"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4693979" y="2096205"/>
              <a:ext cx="192706" cy="298973"/>
            </a:xfrm>
            <a:custGeom>
              <a:rect b="b" l="l" r="r" t="t"/>
              <a:pathLst>
                <a:path extrusionOk="0" h="9152" w="5899">
                  <a:moveTo>
                    <a:pt x="4606" y="1"/>
                  </a:moveTo>
                  <a:cubicBezTo>
                    <a:pt x="3018" y="1"/>
                    <a:pt x="1243" y="698"/>
                    <a:pt x="0" y="1011"/>
                  </a:cubicBezTo>
                  <a:lnTo>
                    <a:pt x="1560" y="7190"/>
                  </a:lnTo>
                  <a:lnTo>
                    <a:pt x="1755" y="9152"/>
                  </a:lnTo>
                  <a:lnTo>
                    <a:pt x="4997" y="9152"/>
                  </a:lnTo>
                  <a:lnTo>
                    <a:pt x="5898" y="195"/>
                  </a:lnTo>
                  <a:cubicBezTo>
                    <a:pt x="5494" y="57"/>
                    <a:pt x="5058" y="1"/>
                    <a:pt x="4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4828541" y="2096205"/>
              <a:ext cx="196266" cy="296588"/>
            </a:xfrm>
            <a:custGeom>
              <a:rect b="b" l="l" r="r" t="t"/>
              <a:pathLst>
                <a:path extrusionOk="0" h="9079" w="6008">
                  <a:moveTo>
                    <a:pt x="2635" y="1"/>
                  </a:moveTo>
                  <a:cubicBezTo>
                    <a:pt x="1898" y="1"/>
                    <a:pt x="1036" y="124"/>
                    <a:pt x="0" y="426"/>
                  </a:cubicBezTo>
                  <a:lnTo>
                    <a:pt x="1085" y="9078"/>
                  </a:lnTo>
                  <a:lnTo>
                    <a:pt x="4326" y="9078"/>
                  </a:lnTo>
                  <a:lnTo>
                    <a:pt x="4521" y="7116"/>
                  </a:lnTo>
                  <a:lnTo>
                    <a:pt x="6008" y="1072"/>
                  </a:lnTo>
                  <a:cubicBezTo>
                    <a:pt x="5138" y="523"/>
                    <a:pt x="4153" y="1"/>
                    <a:pt x="2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4419303" y="2773749"/>
              <a:ext cx="176372" cy="43872"/>
            </a:xfrm>
            <a:custGeom>
              <a:rect b="b" l="l" r="r" t="t"/>
              <a:pathLst>
                <a:path extrusionOk="0" h="1343" w="5399">
                  <a:moveTo>
                    <a:pt x="5399" y="86"/>
                  </a:moveTo>
                  <a:lnTo>
                    <a:pt x="5398" y="90"/>
                  </a:lnTo>
                  <a:lnTo>
                    <a:pt x="5398" y="90"/>
                  </a:lnTo>
                  <a:cubicBezTo>
                    <a:pt x="5399" y="88"/>
                    <a:pt x="5399" y="87"/>
                    <a:pt x="5399" y="86"/>
                  </a:cubicBezTo>
                  <a:close/>
                  <a:moveTo>
                    <a:pt x="12" y="0"/>
                  </a:moveTo>
                  <a:lnTo>
                    <a:pt x="0" y="732"/>
                  </a:lnTo>
                  <a:cubicBezTo>
                    <a:pt x="0" y="744"/>
                    <a:pt x="12" y="768"/>
                    <a:pt x="12" y="780"/>
                  </a:cubicBezTo>
                  <a:cubicBezTo>
                    <a:pt x="25" y="805"/>
                    <a:pt x="37" y="829"/>
                    <a:pt x="49" y="841"/>
                  </a:cubicBezTo>
                  <a:cubicBezTo>
                    <a:pt x="73" y="853"/>
                    <a:pt x="85" y="878"/>
                    <a:pt x="110" y="890"/>
                  </a:cubicBezTo>
                  <a:lnTo>
                    <a:pt x="134" y="902"/>
                  </a:lnTo>
                  <a:lnTo>
                    <a:pt x="146" y="914"/>
                  </a:lnTo>
                  <a:cubicBezTo>
                    <a:pt x="159" y="927"/>
                    <a:pt x="171" y="939"/>
                    <a:pt x="195" y="939"/>
                  </a:cubicBezTo>
                  <a:lnTo>
                    <a:pt x="219" y="951"/>
                  </a:lnTo>
                  <a:cubicBezTo>
                    <a:pt x="244" y="975"/>
                    <a:pt x="280" y="987"/>
                    <a:pt x="317" y="1000"/>
                  </a:cubicBezTo>
                  <a:lnTo>
                    <a:pt x="329" y="1000"/>
                  </a:lnTo>
                  <a:lnTo>
                    <a:pt x="439" y="1048"/>
                  </a:lnTo>
                  <a:lnTo>
                    <a:pt x="488" y="1061"/>
                  </a:lnTo>
                  <a:lnTo>
                    <a:pt x="573" y="1085"/>
                  </a:lnTo>
                  <a:lnTo>
                    <a:pt x="634" y="1109"/>
                  </a:lnTo>
                  <a:lnTo>
                    <a:pt x="743" y="1134"/>
                  </a:lnTo>
                  <a:lnTo>
                    <a:pt x="792" y="1146"/>
                  </a:lnTo>
                  <a:lnTo>
                    <a:pt x="963" y="1182"/>
                  </a:lnTo>
                  <a:lnTo>
                    <a:pt x="999" y="1195"/>
                  </a:lnTo>
                  <a:lnTo>
                    <a:pt x="1158" y="1219"/>
                  </a:lnTo>
                  <a:lnTo>
                    <a:pt x="1219" y="1231"/>
                  </a:lnTo>
                  <a:lnTo>
                    <a:pt x="1365" y="1243"/>
                  </a:lnTo>
                  <a:lnTo>
                    <a:pt x="1426" y="1256"/>
                  </a:lnTo>
                  <a:lnTo>
                    <a:pt x="1609" y="1280"/>
                  </a:lnTo>
                  <a:lnTo>
                    <a:pt x="1645" y="1280"/>
                  </a:lnTo>
                  <a:cubicBezTo>
                    <a:pt x="1718" y="1292"/>
                    <a:pt x="1791" y="1304"/>
                    <a:pt x="1865" y="1304"/>
                  </a:cubicBezTo>
                  <a:lnTo>
                    <a:pt x="1938" y="1304"/>
                  </a:lnTo>
                  <a:lnTo>
                    <a:pt x="2108" y="1317"/>
                  </a:lnTo>
                  <a:lnTo>
                    <a:pt x="2181" y="1317"/>
                  </a:lnTo>
                  <a:lnTo>
                    <a:pt x="2352" y="1329"/>
                  </a:lnTo>
                  <a:lnTo>
                    <a:pt x="2437" y="1329"/>
                  </a:lnTo>
                  <a:lnTo>
                    <a:pt x="2681" y="1341"/>
                  </a:lnTo>
                  <a:cubicBezTo>
                    <a:pt x="2753" y="1342"/>
                    <a:pt x="2824" y="1343"/>
                    <a:pt x="2895" y="1343"/>
                  </a:cubicBezTo>
                  <a:cubicBezTo>
                    <a:pt x="4283" y="1343"/>
                    <a:pt x="5386" y="1118"/>
                    <a:pt x="5386" y="817"/>
                  </a:cubicBezTo>
                  <a:lnTo>
                    <a:pt x="5398" y="90"/>
                  </a:lnTo>
                  <a:lnTo>
                    <a:pt x="5398" y="90"/>
                  </a:lnTo>
                  <a:cubicBezTo>
                    <a:pt x="5389" y="384"/>
                    <a:pt x="4331" y="613"/>
                    <a:pt x="2988" y="613"/>
                  </a:cubicBezTo>
                  <a:cubicBezTo>
                    <a:pt x="2891" y="613"/>
                    <a:pt x="2793" y="612"/>
                    <a:pt x="2693" y="610"/>
                  </a:cubicBezTo>
                  <a:cubicBezTo>
                    <a:pt x="2620" y="598"/>
                    <a:pt x="2535" y="598"/>
                    <a:pt x="2450" y="598"/>
                  </a:cubicBezTo>
                  <a:lnTo>
                    <a:pt x="2121" y="598"/>
                  </a:lnTo>
                  <a:lnTo>
                    <a:pt x="1950" y="585"/>
                  </a:lnTo>
                  <a:lnTo>
                    <a:pt x="1877" y="585"/>
                  </a:lnTo>
                  <a:cubicBezTo>
                    <a:pt x="1804" y="573"/>
                    <a:pt x="1731" y="573"/>
                    <a:pt x="1657" y="561"/>
                  </a:cubicBezTo>
                  <a:lnTo>
                    <a:pt x="1621" y="561"/>
                  </a:lnTo>
                  <a:lnTo>
                    <a:pt x="1438" y="537"/>
                  </a:lnTo>
                  <a:lnTo>
                    <a:pt x="1377" y="524"/>
                  </a:lnTo>
                  <a:lnTo>
                    <a:pt x="1231" y="500"/>
                  </a:lnTo>
                  <a:lnTo>
                    <a:pt x="1170" y="488"/>
                  </a:lnTo>
                  <a:lnTo>
                    <a:pt x="1024" y="463"/>
                  </a:lnTo>
                  <a:lnTo>
                    <a:pt x="975" y="463"/>
                  </a:lnTo>
                  <a:cubicBezTo>
                    <a:pt x="914" y="451"/>
                    <a:pt x="853" y="439"/>
                    <a:pt x="804" y="427"/>
                  </a:cubicBezTo>
                  <a:lnTo>
                    <a:pt x="768" y="415"/>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cubicBezTo>
                    <a:pt x="134" y="183"/>
                    <a:pt x="134" y="171"/>
                    <a:pt x="122" y="171"/>
                  </a:cubicBezTo>
                  <a:cubicBezTo>
                    <a:pt x="98" y="159"/>
                    <a:pt x="85" y="134"/>
                    <a:pt x="61" y="122"/>
                  </a:cubicBezTo>
                  <a:cubicBezTo>
                    <a:pt x="49" y="98"/>
                    <a:pt x="37" y="86"/>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4420087" y="2756958"/>
              <a:ext cx="175980" cy="37535"/>
            </a:xfrm>
            <a:custGeom>
              <a:rect b="b" l="l" r="r" t="t"/>
              <a:pathLst>
                <a:path extrusionOk="0" h="1149" w="5387">
                  <a:moveTo>
                    <a:pt x="2492" y="1"/>
                  </a:moveTo>
                  <a:cubicBezTo>
                    <a:pt x="1105" y="1"/>
                    <a:pt x="12" y="225"/>
                    <a:pt x="1" y="527"/>
                  </a:cubicBezTo>
                  <a:cubicBezTo>
                    <a:pt x="1" y="539"/>
                    <a:pt x="1" y="551"/>
                    <a:pt x="1" y="563"/>
                  </a:cubicBezTo>
                  <a:cubicBezTo>
                    <a:pt x="13" y="575"/>
                    <a:pt x="25" y="588"/>
                    <a:pt x="37" y="600"/>
                  </a:cubicBezTo>
                  <a:cubicBezTo>
                    <a:pt x="49" y="612"/>
                    <a:pt x="49" y="612"/>
                    <a:pt x="49" y="624"/>
                  </a:cubicBezTo>
                  <a:cubicBezTo>
                    <a:pt x="61" y="636"/>
                    <a:pt x="74" y="648"/>
                    <a:pt x="86" y="661"/>
                  </a:cubicBezTo>
                  <a:lnTo>
                    <a:pt x="110" y="673"/>
                  </a:lnTo>
                  <a:cubicBezTo>
                    <a:pt x="122" y="685"/>
                    <a:pt x="147" y="697"/>
                    <a:pt x="159" y="709"/>
                  </a:cubicBezTo>
                  <a:lnTo>
                    <a:pt x="183" y="734"/>
                  </a:lnTo>
                  <a:lnTo>
                    <a:pt x="256" y="770"/>
                  </a:lnTo>
                  <a:lnTo>
                    <a:pt x="293" y="783"/>
                  </a:lnTo>
                  <a:lnTo>
                    <a:pt x="366" y="819"/>
                  </a:lnTo>
                  <a:lnTo>
                    <a:pt x="415" y="831"/>
                  </a:lnTo>
                  <a:lnTo>
                    <a:pt x="500" y="868"/>
                  </a:lnTo>
                  <a:lnTo>
                    <a:pt x="549" y="880"/>
                  </a:lnTo>
                  <a:lnTo>
                    <a:pt x="659" y="917"/>
                  </a:lnTo>
                  <a:lnTo>
                    <a:pt x="707" y="929"/>
                  </a:lnTo>
                  <a:lnTo>
                    <a:pt x="829" y="953"/>
                  </a:lnTo>
                  <a:lnTo>
                    <a:pt x="890" y="965"/>
                  </a:lnTo>
                  <a:lnTo>
                    <a:pt x="1024" y="1002"/>
                  </a:lnTo>
                  <a:lnTo>
                    <a:pt x="1085" y="1014"/>
                  </a:lnTo>
                  <a:lnTo>
                    <a:pt x="1219" y="1038"/>
                  </a:lnTo>
                  <a:lnTo>
                    <a:pt x="1292" y="1038"/>
                  </a:lnTo>
                  <a:lnTo>
                    <a:pt x="1438" y="1063"/>
                  </a:lnTo>
                  <a:lnTo>
                    <a:pt x="1512" y="1075"/>
                  </a:lnTo>
                  <a:lnTo>
                    <a:pt x="1670" y="1099"/>
                  </a:lnTo>
                  <a:lnTo>
                    <a:pt x="1731" y="1099"/>
                  </a:lnTo>
                  <a:lnTo>
                    <a:pt x="1914" y="1112"/>
                  </a:lnTo>
                  <a:lnTo>
                    <a:pt x="1962" y="1112"/>
                  </a:lnTo>
                  <a:lnTo>
                    <a:pt x="2170" y="1124"/>
                  </a:lnTo>
                  <a:lnTo>
                    <a:pt x="2194" y="1124"/>
                  </a:lnTo>
                  <a:cubicBezTo>
                    <a:pt x="2352" y="1136"/>
                    <a:pt x="2523" y="1148"/>
                    <a:pt x="2694" y="1148"/>
                  </a:cubicBezTo>
                  <a:lnTo>
                    <a:pt x="3474" y="1148"/>
                  </a:lnTo>
                  <a:cubicBezTo>
                    <a:pt x="3522" y="1136"/>
                    <a:pt x="3583" y="1136"/>
                    <a:pt x="3632" y="1136"/>
                  </a:cubicBezTo>
                  <a:lnTo>
                    <a:pt x="3717" y="1136"/>
                  </a:lnTo>
                  <a:lnTo>
                    <a:pt x="3863" y="1124"/>
                  </a:lnTo>
                  <a:lnTo>
                    <a:pt x="3949" y="1124"/>
                  </a:lnTo>
                  <a:lnTo>
                    <a:pt x="4083" y="1112"/>
                  </a:lnTo>
                  <a:lnTo>
                    <a:pt x="4168" y="1099"/>
                  </a:lnTo>
                  <a:lnTo>
                    <a:pt x="4290" y="1087"/>
                  </a:lnTo>
                  <a:lnTo>
                    <a:pt x="4375" y="1075"/>
                  </a:lnTo>
                  <a:lnTo>
                    <a:pt x="4497" y="1063"/>
                  </a:lnTo>
                  <a:lnTo>
                    <a:pt x="4570" y="1051"/>
                  </a:lnTo>
                  <a:lnTo>
                    <a:pt x="4668" y="1026"/>
                  </a:lnTo>
                  <a:lnTo>
                    <a:pt x="4741" y="1014"/>
                  </a:lnTo>
                  <a:lnTo>
                    <a:pt x="4838" y="990"/>
                  </a:lnTo>
                  <a:lnTo>
                    <a:pt x="4899" y="965"/>
                  </a:lnTo>
                  <a:lnTo>
                    <a:pt x="4985" y="941"/>
                  </a:lnTo>
                  <a:lnTo>
                    <a:pt x="5033" y="929"/>
                  </a:lnTo>
                  <a:cubicBezTo>
                    <a:pt x="5058" y="917"/>
                    <a:pt x="5082" y="904"/>
                    <a:pt x="5106" y="892"/>
                  </a:cubicBezTo>
                  <a:lnTo>
                    <a:pt x="5155" y="880"/>
                  </a:lnTo>
                  <a:lnTo>
                    <a:pt x="5204" y="856"/>
                  </a:lnTo>
                  <a:lnTo>
                    <a:pt x="5240" y="831"/>
                  </a:lnTo>
                  <a:cubicBezTo>
                    <a:pt x="5265" y="819"/>
                    <a:pt x="5277" y="807"/>
                    <a:pt x="5289" y="795"/>
                  </a:cubicBezTo>
                  <a:cubicBezTo>
                    <a:pt x="5301" y="795"/>
                    <a:pt x="5314" y="783"/>
                    <a:pt x="5326" y="783"/>
                  </a:cubicBezTo>
                  <a:lnTo>
                    <a:pt x="5350" y="746"/>
                  </a:lnTo>
                  <a:cubicBezTo>
                    <a:pt x="5362" y="734"/>
                    <a:pt x="5362" y="734"/>
                    <a:pt x="5375" y="722"/>
                  </a:cubicBezTo>
                  <a:cubicBezTo>
                    <a:pt x="5375" y="709"/>
                    <a:pt x="5375" y="697"/>
                    <a:pt x="5387" y="685"/>
                  </a:cubicBezTo>
                  <a:cubicBezTo>
                    <a:pt x="5387" y="685"/>
                    <a:pt x="5387" y="685"/>
                    <a:pt x="5387" y="673"/>
                  </a:cubicBezTo>
                  <a:cubicBezTo>
                    <a:pt x="5387" y="673"/>
                    <a:pt x="5387" y="661"/>
                    <a:pt x="5387" y="648"/>
                  </a:cubicBezTo>
                  <a:cubicBezTo>
                    <a:pt x="5387" y="527"/>
                    <a:pt x="5228" y="417"/>
                    <a:pt x="4972" y="319"/>
                  </a:cubicBezTo>
                  <a:cubicBezTo>
                    <a:pt x="4497" y="161"/>
                    <a:pt x="3656" y="27"/>
                    <a:pt x="2706" y="3"/>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4422471" y="2746275"/>
              <a:ext cx="176404" cy="43480"/>
            </a:xfrm>
            <a:custGeom>
              <a:rect b="b" l="l" r="r" t="t"/>
              <a:pathLst>
                <a:path extrusionOk="0" h="1331" w="5400">
                  <a:moveTo>
                    <a:pt x="13" y="1"/>
                  </a:moveTo>
                  <a:lnTo>
                    <a:pt x="1" y="732"/>
                  </a:lnTo>
                  <a:cubicBezTo>
                    <a:pt x="1" y="744"/>
                    <a:pt x="1" y="768"/>
                    <a:pt x="13" y="780"/>
                  </a:cubicBezTo>
                  <a:cubicBezTo>
                    <a:pt x="25" y="805"/>
                    <a:pt x="37" y="817"/>
                    <a:pt x="49" y="841"/>
                  </a:cubicBezTo>
                  <a:cubicBezTo>
                    <a:pt x="62" y="854"/>
                    <a:pt x="86" y="878"/>
                    <a:pt x="110" y="890"/>
                  </a:cubicBezTo>
                  <a:lnTo>
                    <a:pt x="122" y="902"/>
                  </a:lnTo>
                  <a:lnTo>
                    <a:pt x="147" y="915"/>
                  </a:lnTo>
                  <a:lnTo>
                    <a:pt x="183" y="939"/>
                  </a:lnTo>
                  <a:lnTo>
                    <a:pt x="208" y="951"/>
                  </a:lnTo>
                  <a:lnTo>
                    <a:pt x="317" y="1000"/>
                  </a:lnTo>
                  <a:lnTo>
                    <a:pt x="330" y="1000"/>
                  </a:lnTo>
                  <a:cubicBezTo>
                    <a:pt x="366" y="1012"/>
                    <a:pt x="403" y="1036"/>
                    <a:pt x="439" y="1049"/>
                  </a:cubicBezTo>
                  <a:lnTo>
                    <a:pt x="476" y="1061"/>
                  </a:lnTo>
                  <a:lnTo>
                    <a:pt x="573" y="1085"/>
                  </a:lnTo>
                  <a:lnTo>
                    <a:pt x="622" y="1097"/>
                  </a:lnTo>
                  <a:lnTo>
                    <a:pt x="744" y="1134"/>
                  </a:lnTo>
                  <a:lnTo>
                    <a:pt x="781" y="1146"/>
                  </a:lnTo>
                  <a:cubicBezTo>
                    <a:pt x="841" y="1158"/>
                    <a:pt x="902" y="1170"/>
                    <a:pt x="963" y="1183"/>
                  </a:cubicBezTo>
                  <a:lnTo>
                    <a:pt x="1000" y="1183"/>
                  </a:lnTo>
                  <a:lnTo>
                    <a:pt x="1146" y="1207"/>
                  </a:lnTo>
                  <a:lnTo>
                    <a:pt x="1207" y="1219"/>
                  </a:lnTo>
                  <a:lnTo>
                    <a:pt x="1353" y="1244"/>
                  </a:lnTo>
                  <a:lnTo>
                    <a:pt x="1426" y="1256"/>
                  </a:lnTo>
                  <a:lnTo>
                    <a:pt x="1597" y="1268"/>
                  </a:lnTo>
                  <a:lnTo>
                    <a:pt x="1634" y="1268"/>
                  </a:lnTo>
                  <a:lnTo>
                    <a:pt x="1853" y="1292"/>
                  </a:lnTo>
                  <a:lnTo>
                    <a:pt x="1926" y="1292"/>
                  </a:lnTo>
                  <a:lnTo>
                    <a:pt x="2097" y="1304"/>
                  </a:lnTo>
                  <a:lnTo>
                    <a:pt x="2182" y="1304"/>
                  </a:lnTo>
                  <a:lnTo>
                    <a:pt x="2353" y="1317"/>
                  </a:lnTo>
                  <a:lnTo>
                    <a:pt x="2426" y="1317"/>
                  </a:lnTo>
                  <a:lnTo>
                    <a:pt x="2682" y="1329"/>
                  </a:lnTo>
                  <a:cubicBezTo>
                    <a:pt x="2753" y="1330"/>
                    <a:pt x="2824" y="1331"/>
                    <a:pt x="2894" y="1331"/>
                  </a:cubicBezTo>
                  <a:cubicBezTo>
                    <a:pt x="4271" y="1331"/>
                    <a:pt x="5375" y="1106"/>
                    <a:pt x="5375" y="805"/>
                  </a:cubicBezTo>
                  <a:lnTo>
                    <a:pt x="5399" y="74"/>
                  </a:lnTo>
                  <a:lnTo>
                    <a:pt x="5399" y="74"/>
                  </a:lnTo>
                  <a:cubicBezTo>
                    <a:pt x="5388" y="380"/>
                    <a:pt x="4343" y="601"/>
                    <a:pt x="3000" y="601"/>
                  </a:cubicBezTo>
                  <a:cubicBezTo>
                    <a:pt x="2900" y="601"/>
                    <a:pt x="2797" y="600"/>
                    <a:pt x="2694" y="598"/>
                  </a:cubicBezTo>
                  <a:lnTo>
                    <a:pt x="2365" y="598"/>
                  </a:lnTo>
                  <a:cubicBezTo>
                    <a:pt x="2304" y="598"/>
                    <a:pt x="2243" y="586"/>
                    <a:pt x="2194" y="586"/>
                  </a:cubicBezTo>
                  <a:lnTo>
                    <a:pt x="2109" y="586"/>
                  </a:lnTo>
                  <a:lnTo>
                    <a:pt x="1938" y="573"/>
                  </a:lnTo>
                  <a:lnTo>
                    <a:pt x="1877" y="573"/>
                  </a:lnTo>
                  <a:lnTo>
                    <a:pt x="1646" y="549"/>
                  </a:lnTo>
                  <a:lnTo>
                    <a:pt x="1609" y="549"/>
                  </a:lnTo>
                  <a:lnTo>
                    <a:pt x="1439" y="525"/>
                  </a:lnTo>
                  <a:lnTo>
                    <a:pt x="1365" y="512"/>
                  </a:lnTo>
                  <a:lnTo>
                    <a:pt x="1231" y="500"/>
                  </a:lnTo>
                  <a:lnTo>
                    <a:pt x="1158" y="488"/>
                  </a:lnTo>
                  <a:lnTo>
                    <a:pt x="1012" y="451"/>
                  </a:lnTo>
                  <a:lnTo>
                    <a:pt x="976" y="451"/>
                  </a:lnTo>
                  <a:cubicBezTo>
                    <a:pt x="915" y="439"/>
                    <a:pt x="854" y="427"/>
                    <a:pt x="805" y="415"/>
                  </a:cubicBezTo>
                  <a:lnTo>
                    <a:pt x="768" y="415"/>
                  </a:lnTo>
                  <a:lnTo>
                    <a:pt x="646" y="378"/>
                  </a:lnTo>
                  <a:lnTo>
                    <a:pt x="598" y="366"/>
                  </a:lnTo>
                  <a:lnTo>
                    <a:pt x="500" y="330"/>
                  </a:lnTo>
                  <a:lnTo>
                    <a:pt x="452" y="317"/>
                  </a:lnTo>
                  <a:lnTo>
                    <a:pt x="354" y="281"/>
                  </a:lnTo>
                  <a:lnTo>
                    <a:pt x="330" y="281"/>
                  </a:lnTo>
                  <a:lnTo>
                    <a:pt x="232" y="232"/>
                  </a:lnTo>
                  <a:lnTo>
                    <a:pt x="208" y="220"/>
                  </a:lnTo>
                  <a:lnTo>
                    <a:pt x="147" y="183"/>
                  </a:lnTo>
                  <a:lnTo>
                    <a:pt x="122" y="171"/>
                  </a:lnTo>
                  <a:cubicBezTo>
                    <a:pt x="98" y="147"/>
                    <a:pt x="86" y="135"/>
                    <a:pt x="62" y="110"/>
                  </a:cubicBezTo>
                  <a:cubicBezTo>
                    <a:pt x="49" y="98"/>
                    <a:pt x="37" y="74"/>
                    <a:pt x="25" y="62"/>
                  </a:cubicBezTo>
                  <a:cubicBezTo>
                    <a:pt x="13" y="37"/>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4423288" y="2729091"/>
              <a:ext cx="175980" cy="37535"/>
            </a:xfrm>
            <a:custGeom>
              <a:rect b="b" l="l" r="r" t="t"/>
              <a:pathLst>
                <a:path extrusionOk="0" h="1149" w="5387">
                  <a:moveTo>
                    <a:pt x="2492" y="1"/>
                  </a:moveTo>
                  <a:cubicBezTo>
                    <a:pt x="1104" y="1"/>
                    <a:pt x="0" y="226"/>
                    <a:pt x="0" y="539"/>
                  </a:cubicBezTo>
                  <a:cubicBezTo>
                    <a:pt x="0" y="539"/>
                    <a:pt x="0" y="551"/>
                    <a:pt x="0" y="563"/>
                  </a:cubicBezTo>
                  <a:lnTo>
                    <a:pt x="0" y="575"/>
                  </a:lnTo>
                  <a:cubicBezTo>
                    <a:pt x="0" y="588"/>
                    <a:pt x="12" y="600"/>
                    <a:pt x="24" y="612"/>
                  </a:cubicBezTo>
                  <a:cubicBezTo>
                    <a:pt x="24" y="624"/>
                    <a:pt x="37" y="624"/>
                    <a:pt x="37" y="636"/>
                  </a:cubicBezTo>
                  <a:cubicBezTo>
                    <a:pt x="49" y="648"/>
                    <a:pt x="61" y="661"/>
                    <a:pt x="73" y="673"/>
                  </a:cubicBezTo>
                  <a:lnTo>
                    <a:pt x="85" y="685"/>
                  </a:lnTo>
                  <a:lnTo>
                    <a:pt x="146" y="722"/>
                  </a:lnTo>
                  <a:lnTo>
                    <a:pt x="171" y="746"/>
                  </a:lnTo>
                  <a:cubicBezTo>
                    <a:pt x="195" y="758"/>
                    <a:pt x="207" y="770"/>
                    <a:pt x="244" y="782"/>
                  </a:cubicBezTo>
                  <a:lnTo>
                    <a:pt x="268" y="795"/>
                  </a:lnTo>
                  <a:lnTo>
                    <a:pt x="353" y="831"/>
                  </a:lnTo>
                  <a:lnTo>
                    <a:pt x="390" y="843"/>
                  </a:lnTo>
                  <a:lnTo>
                    <a:pt x="487" y="880"/>
                  </a:lnTo>
                  <a:lnTo>
                    <a:pt x="536" y="892"/>
                  </a:lnTo>
                  <a:lnTo>
                    <a:pt x="646" y="929"/>
                  </a:lnTo>
                  <a:lnTo>
                    <a:pt x="695" y="941"/>
                  </a:lnTo>
                  <a:lnTo>
                    <a:pt x="816" y="965"/>
                  </a:lnTo>
                  <a:lnTo>
                    <a:pt x="877" y="977"/>
                  </a:lnTo>
                  <a:lnTo>
                    <a:pt x="999" y="1014"/>
                  </a:lnTo>
                  <a:lnTo>
                    <a:pt x="1060" y="1014"/>
                  </a:lnTo>
                  <a:lnTo>
                    <a:pt x="1206" y="1038"/>
                  </a:lnTo>
                  <a:lnTo>
                    <a:pt x="1280" y="1051"/>
                  </a:lnTo>
                  <a:lnTo>
                    <a:pt x="1426" y="1075"/>
                  </a:lnTo>
                  <a:lnTo>
                    <a:pt x="1487" y="1075"/>
                  </a:lnTo>
                  <a:lnTo>
                    <a:pt x="1657" y="1099"/>
                  </a:lnTo>
                  <a:lnTo>
                    <a:pt x="1718" y="1099"/>
                  </a:lnTo>
                  <a:lnTo>
                    <a:pt x="1901" y="1112"/>
                  </a:lnTo>
                  <a:lnTo>
                    <a:pt x="1950" y="1112"/>
                  </a:lnTo>
                  <a:cubicBezTo>
                    <a:pt x="2023" y="1124"/>
                    <a:pt x="2084" y="1136"/>
                    <a:pt x="2157" y="1136"/>
                  </a:cubicBezTo>
                  <a:lnTo>
                    <a:pt x="2169" y="1136"/>
                  </a:lnTo>
                  <a:cubicBezTo>
                    <a:pt x="2340" y="1136"/>
                    <a:pt x="2510" y="1148"/>
                    <a:pt x="2681" y="1148"/>
                  </a:cubicBezTo>
                  <a:lnTo>
                    <a:pt x="3692" y="1148"/>
                  </a:lnTo>
                  <a:lnTo>
                    <a:pt x="3839" y="1136"/>
                  </a:lnTo>
                  <a:lnTo>
                    <a:pt x="3924" y="1124"/>
                  </a:lnTo>
                  <a:cubicBezTo>
                    <a:pt x="3973" y="1124"/>
                    <a:pt x="4009" y="1112"/>
                    <a:pt x="4058" y="1112"/>
                  </a:cubicBezTo>
                  <a:lnTo>
                    <a:pt x="4143" y="1099"/>
                  </a:lnTo>
                  <a:lnTo>
                    <a:pt x="4289" y="1087"/>
                  </a:lnTo>
                  <a:lnTo>
                    <a:pt x="4375" y="1075"/>
                  </a:lnTo>
                  <a:lnTo>
                    <a:pt x="4484" y="1063"/>
                  </a:lnTo>
                  <a:lnTo>
                    <a:pt x="4558" y="1051"/>
                  </a:lnTo>
                  <a:lnTo>
                    <a:pt x="4667" y="1026"/>
                  </a:lnTo>
                  <a:lnTo>
                    <a:pt x="4740" y="1014"/>
                  </a:lnTo>
                  <a:lnTo>
                    <a:pt x="4838" y="990"/>
                  </a:lnTo>
                  <a:lnTo>
                    <a:pt x="4887" y="977"/>
                  </a:lnTo>
                  <a:cubicBezTo>
                    <a:pt x="4923" y="965"/>
                    <a:pt x="4948" y="953"/>
                    <a:pt x="4972" y="941"/>
                  </a:cubicBezTo>
                  <a:lnTo>
                    <a:pt x="5033" y="929"/>
                  </a:lnTo>
                  <a:lnTo>
                    <a:pt x="5106" y="904"/>
                  </a:lnTo>
                  <a:lnTo>
                    <a:pt x="5142" y="880"/>
                  </a:lnTo>
                  <a:lnTo>
                    <a:pt x="5203" y="856"/>
                  </a:lnTo>
                  <a:lnTo>
                    <a:pt x="5240" y="831"/>
                  </a:lnTo>
                  <a:cubicBezTo>
                    <a:pt x="5264" y="819"/>
                    <a:pt x="5277" y="819"/>
                    <a:pt x="5289" y="807"/>
                  </a:cubicBezTo>
                  <a:lnTo>
                    <a:pt x="5313" y="782"/>
                  </a:lnTo>
                  <a:cubicBezTo>
                    <a:pt x="5325" y="770"/>
                    <a:pt x="5337" y="758"/>
                    <a:pt x="5350" y="746"/>
                  </a:cubicBezTo>
                  <a:lnTo>
                    <a:pt x="5362" y="722"/>
                  </a:lnTo>
                  <a:cubicBezTo>
                    <a:pt x="5374" y="709"/>
                    <a:pt x="5374" y="709"/>
                    <a:pt x="5386" y="697"/>
                  </a:cubicBezTo>
                  <a:cubicBezTo>
                    <a:pt x="5386" y="685"/>
                    <a:pt x="5386" y="685"/>
                    <a:pt x="5386" y="685"/>
                  </a:cubicBezTo>
                  <a:cubicBezTo>
                    <a:pt x="5386" y="673"/>
                    <a:pt x="5386" y="661"/>
                    <a:pt x="5386" y="648"/>
                  </a:cubicBezTo>
                  <a:cubicBezTo>
                    <a:pt x="5386" y="527"/>
                    <a:pt x="5228" y="417"/>
                    <a:pt x="4960" y="332"/>
                  </a:cubicBezTo>
                  <a:cubicBezTo>
                    <a:pt x="4484" y="161"/>
                    <a:pt x="3656" y="27"/>
                    <a:pt x="2705" y="3"/>
                  </a:cubicBezTo>
                  <a:cubicBezTo>
                    <a:pt x="2633"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4419695" y="2718801"/>
              <a:ext cx="176372" cy="43154"/>
            </a:xfrm>
            <a:custGeom>
              <a:rect b="b" l="l" r="r" t="t"/>
              <a:pathLst>
                <a:path extrusionOk="0" h="1321" w="5399">
                  <a:moveTo>
                    <a:pt x="5399" y="74"/>
                  </a:moveTo>
                  <a:lnTo>
                    <a:pt x="5399" y="78"/>
                  </a:lnTo>
                  <a:lnTo>
                    <a:pt x="5399" y="78"/>
                  </a:lnTo>
                  <a:cubicBezTo>
                    <a:pt x="5399" y="77"/>
                    <a:pt x="5399" y="75"/>
                    <a:pt x="5399" y="74"/>
                  </a:cubicBezTo>
                  <a:close/>
                  <a:moveTo>
                    <a:pt x="25" y="1"/>
                  </a:moveTo>
                  <a:lnTo>
                    <a:pt x="13" y="720"/>
                  </a:lnTo>
                  <a:cubicBezTo>
                    <a:pt x="0" y="744"/>
                    <a:pt x="0" y="781"/>
                    <a:pt x="13" y="805"/>
                  </a:cubicBezTo>
                  <a:cubicBezTo>
                    <a:pt x="25" y="817"/>
                    <a:pt x="37" y="842"/>
                    <a:pt x="49" y="854"/>
                  </a:cubicBezTo>
                  <a:cubicBezTo>
                    <a:pt x="73" y="878"/>
                    <a:pt x="86" y="890"/>
                    <a:pt x="110" y="903"/>
                  </a:cubicBezTo>
                  <a:lnTo>
                    <a:pt x="122" y="915"/>
                  </a:lnTo>
                  <a:lnTo>
                    <a:pt x="147" y="927"/>
                  </a:lnTo>
                  <a:lnTo>
                    <a:pt x="183" y="951"/>
                  </a:lnTo>
                  <a:lnTo>
                    <a:pt x="207" y="976"/>
                  </a:lnTo>
                  <a:cubicBezTo>
                    <a:pt x="244" y="988"/>
                    <a:pt x="281" y="1000"/>
                    <a:pt x="317" y="1024"/>
                  </a:cubicBezTo>
                  <a:lnTo>
                    <a:pt x="329" y="1024"/>
                  </a:lnTo>
                  <a:lnTo>
                    <a:pt x="439" y="1061"/>
                  </a:lnTo>
                  <a:lnTo>
                    <a:pt x="476" y="1073"/>
                  </a:lnTo>
                  <a:lnTo>
                    <a:pt x="573" y="1097"/>
                  </a:lnTo>
                  <a:lnTo>
                    <a:pt x="622" y="1122"/>
                  </a:lnTo>
                  <a:lnTo>
                    <a:pt x="744" y="1146"/>
                  </a:lnTo>
                  <a:lnTo>
                    <a:pt x="780" y="1158"/>
                  </a:lnTo>
                  <a:lnTo>
                    <a:pt x="963" y="1195"/>
                  </a:lnTo>
                  <a:lnTo>
                    <a:pt x="1000" y="1207"/>
                  </a:lnTo>
                  <a:lnTo>
                    <a:pt x="1158" y="1232"/>
                  </a:lnTo>
                  <a:lnTo>
                    <a:pt x="1219" y="1244"/>
                  </a:lnTo>
                  <a:lnTo>
                    <a:pt x="1365" y="1268"/>
                  </a:lnTo>
                  <a:lnTo>
                    <a:pt x="1426" y="1256"/>
                  </a:lnTo>
                  <a:cubicBezTo>
                    <a:pt x="1487" y="1256"/>
                    <a:pt x="1548" y="1280"/>
                    <a:pt x="1609" y="1280"/>
                  </a:cubicBezTo>
                  <a:lnTo>
                    <a:pt x="1645" y="1280"/>
                  </a:lnTo>
                  <a:lnTo>
                    <a:pt x="1865" y="1292"/>
                  </a:lnTo>
                  <a:lnTo>
                    <a:pt x="1938" y="1292"/>
                  </a:lnTo>
                  <a:lnTo>
                    <a:pt x="2109" y="1317"/>
                  </a:lnTo>
                  <a:lnTo>
                    <a:pt x="2681" y="1317"/>
                  </a:lnTo>
                  <a:cubicBezTo>
                    <a:pt x="2785" y="1319"/>
                    <a:pt x="2887" y="1321"/>
                    <a:pt x="2988" y="1321"/>
                  </a:cubicBezTo>
                  <a:cubicBezTo>
                    <a:pt x="4332" y="1321"/>
                    <a:pt x="5387" y="1099"/>
                    <a:pt x="5387" y="793"/>
                  </a:cubicBezTo>
                  <a:lnTo>
                    <a:pt x="5399" y="78"/>
                  </a:lnTo>
                  <a:lnTo>
                    <a:pt x="5399" y="78"/>
                  </a:lnTo>
                  <a:cubicBezTo>
                    <a:pt x="5389" y="372"/>
                    <a:pt x="4331" y="602"/>
                    <a:pt x="2998" y="602"/>
                  </a:cubicBezTo>
                  <a:cubicBezTo>
                    <a:pt x="2902" y="602"/>
                    <a:pt x="2804" y="600"/>
                    <a:pt x="2706" y="598"/>
                  </a:cubicBezTo>
                  <a:lnTo>
                    <a:pt x="2377" y="598"/>
                  </a:lnTo>
                  <a:cubicBezTo>
                    <a:pt x="2316" y="586"/>
                    <a:pt x="2255" y="586"/>
                    <a:pt x="2206" y="586"/>
                  </a:cubicBezTo>
                  <a:lnTo>
                    <a:pt x="2121" y="586"/>
                  </a:lnTo>
                  <a:lnTo>
                    <a:pt x="1950" y="573"/>
                  </a:lnTo>
                  <a:lnTo>
                    <a:pt x="1877" y="573"/>
                  </a:lnTo>
                  <a:lnTo>
                    <a:pt x="1658" y="549"/>
                  </a:lnTo>
                  <a:lnTo>
                    <a:pt x="1621" y="549"/>
                  </a:lnTo>
                  <a:cubicBezTo>
                    <a:pt x="1560" y="549"/>
                    <a:pt x="1499" y="537"/>
                    <a:pt x="1438" y="525"/>
                  </a:cubicBezTo>
                  <a:lnTo>
                    <a:pt x="1377" y="525"/>
                  </a:lnTo>
                  <a:lnTo>
                    <a:pt x="1231" y="500"/>
                  </a:lnTo>
                  <a:lnTo>
                    <a:pt x="1170" y="488"/>
                  </a:lnTo>
                  <a:lnTo>
                    <a:pt x="1024" y="464"/>
                  </a:lnTo>
                  <a:lnTo>
                    <a:pt x="987" y="452"/>
                  </a:lnTo>
                  <a:cubicBezTo>
                    <a:pt x="926" y="439"/>
                    <a:pt x="866" y="427"/>
                    <a:pt x="805" y="415"/>
                  </a:cubicBezTo>
                  <a:lnTo>
                    <a:pt x="768" y="403"/>
                  </a:lnTo>
                  <a:lnTo>
                    <a:pt x="646" y="379"/>
                  </a:lnTo>
                  <a:lnTo>
                    <a:pt x="597" y="354"/>
                  </a:lnTo>
                  <a:lnTo>
                    <a:pt x="500" y="330"/>
                  </a:lnTo>
                  <a:lnTo>
                    <a:pt x="463" y="318"/>
                  </a:lnTo>
                  <a:lnTo>
                    <a:pt x="354" y="281"/>
                  </a:lnTo>
                  <a:lnTo>
                    <a:pt x="342" y="281"/>
                  </a:lnTo>
                  <a:cubicBezTo>
                    <a:pt x="305" y="257"/>
                    <a:pt x="268" y="244"/>
                    <a:pt x="232" y="232"/>
                  </a:cubicBezTo>
                  <a:lnTo>
                    <a:pt x="207" y="208"/>
                  </a:lnTo>
                  <a:cubicBezTo>
                    <a:pt x="195" y="196"/>
                    <a:pt x="171" y="184"/>
                    <a:pt x="147" y="171"/>
                  </a:cubicBezTo>
                  <a:lnTo>
                    <a:pt x="134" y="159"/>
                  </a:lnTo>
                  <a:cubicBezTo>
                    <a:pt x="110" y="147"/>
                    <a:pt x="86" y="135"/>
                    <a:pt x="73" y="110"/>
                  </a:cubicBezTo>
                  <a:cubicBezTo>
                    <a:pt x="61" y="98"/>
                    <a:pt x="49" y="74"/>
                    <a:pt x="37" y="62"/>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4420479" y="2701617"/>
              <a:ext cx="176404" cy="37535"/>
            </a:xfrm>
            <a:custGeom>
              <a:rect b="b" l="l" r="r" t="t"/>
              <a:pathLst>
                <a:path extrusionOk="0" h="1149" w="5400">
                  <a:moveTo>
                    <a:pt x="2504" y="1"/>
                  </a:moveTo>
                  <a:cubicBezTo>
                    <a:pt x="1116" y="1"/>
                    <a:pt x="13" y="225"/>
                    <a:pt x="13" y="527"/>
                  </a:cubicBezTo>
                  <a:cubicBezTo>
                    <a:pt x="1" y="539"/>
                    <a:pt x="1" y="551"/>
                    <a:pt x="13" y="563"/>
                  </a:cubicBezTo>
                  <a:lnTo>
                    <a:pt x="13" y="575"/>
                  </a:lnTo>
                  <a:cubicBezTo>
                    <a:pt x="13" y="588"/>
                    <a:pt x="25" y="600"/>
                    <a:pt x="25" y="612"/>
                  </a:cubicBezTo>
                  <a:cubicBezTo>
                    <a:pt x="25" y="612"/>
                    <a:pt x="37" y="624"/>
                    <a:pt x="37" y="624"/>
                  </a:cubicBezTo>
                  <a:cubicBezTo>
                    <a:pt x="49" y="636"/>
                    <a:pt x="62" y="649"/>
                    <a:pt x="74" y="661"/>
                  </a:cubicBezTo>
                  <a:lnTo>
                    <a:pt x="98" y="685"/>
                  </a:lnTo>
                  <a:lnTo>
                    <a:pt x="147" y="722"/>
                  </a:lnTo>
                  <a:lnTo>
                    <a:pt x="171" y="734"/>
                  </a:lnTo>
                  <a:cubicBezTo>
                    <a:pt x="196" y="746"/>
                    <a:pt x="220" y="758"/>
                    <a:pt x="244" y="770"/>
                  </a:cubicBezTo>
                  <a:lnTo>
                    <a:pt x="269" y="795"/>
                  </a:lnTo>
                  <a:lnTo>
                    <a:pt x="354" y="819"/>
                  </a:lnTo>
                  <a:lnTo>
                    <a:pt x="391" y="844"/>
                  </a:lnTo>
                  <a:lnTo>
                    <a:pt x="488" y="868"/>
                  </a:lnTo>
                  <a:lnTo>
                    <a:pt x="537" y="892"/>
                  </a:lnTo>
                  <a:cubicBezTo>
                    <a:pt x="573" y="905"/>
                    <a:pt x="610" y="905"/>
                    <a:pt x="647" y="917"/>
                  </a:cubicBezTo>
                  <a:lnTo>
                    <a:pt x="695" y="929"/>
                  </a:lnTo>
                  <a:lnTo>
                    <a:pt x="817" y="965"/>
                  </a:lnTo>
                  <a:lnTo>
                    <a:pt x="878" y="978"/>
                  </a:lnTo>
                  <a:lnTo>
                    <a:pt x="1012" y="1002"/>
                  </a:lnTo>
                  <a:lnTo>
                    <a:pt x="1073" y="1014"/>
                  </a:lnTo>
                  <a:lnTo>
                    <a:pt x="1207" y="1039"/>
                  </a:lnTo>
                  <a:lnTo>
                    <a:pt x="1280" y="1051"/>
                  </a:lnTo>
                  <a:lnTo>
                    <a:pt x="1426" y="1075"/>
                  </a:lnTo>
                  <a:lnTo>
                    <a:pt x="1500" y="1075"/>
                  </a:lnTo>
                  <a:lnTo>
                    <a:pt x="1658" y="1099"/>
                  </a:lnTo>
                  <a:lnTo>
                    <a:pt x="1719" y="1099"/>
                  </a:lnTo>
                  <a:lnTo>
                    <a:pt x="1902" y="1112"/>
                  </a:lnTo>
                  <a:lnTo>
                    <a:pt x="1950" y="1112"/>
                  </a:lnTo>
                  <a:cubicBezTo>
                    <a:pt x="2024" y="1124"/>
                    <a:pt x="2085" y="1124"/>
                    <a:pt x="2158" y="1124"/>
                  </a:cubicBezTo>
                  <a:lnTo>
                    <a:pt x="2182" y="1124"/>
                  </a:lnTo>
                  <a:cubicBezTo>
                    <a:pt x="2340" y="1136"/>
                    <a:pt x="2511" y="1148"/>
                    <a:pt x="2682" y="1148"/>
                  </a:cubicBezTo>
                  <a:lnTo>
                    <a:pt x="3474" y="1148"/>
                  </a:lnTo>
                  <a:lnTo>
                    <a:pt x="3644" y="1136"/>
                  </a:lnTo>
                  <a:lnTo>
                    <a:pt x="3717" y="1136"/>
                  </a:lnTo>
                  <a:lnTo>
                    <a:pt x="3876" y="1124"/>
                  </a:lnTo>
                  <a:lnTo>
                    <a:pt x="3961" y="1124"/>
                  </a:lnTo>
                  <a:lnTo>
                    <a:pt x="4095" y="1112"/>
                  </a:lnTo>
                  <a:lnTo>
                    <a:pt x="4180" y="1099"/>
                  </a:lnTo>
                  <a:lnTo>
                    <a:pt x="4302" y="1087"/>
                  </a:lnTo>
                  <a:lnTo>
                    <a:pt x="4375" y="1075"/>
                  </a:lnTo>
                  <a:lnTo>
                    <a:pt x="4497" y="1063"/>
                  </a:lnTo>
                  <a:lnTo>
                    <a:pt x="4570" y="1051"/>
                  </a:lnTo>
                  <a:lnTo>
                    <a:pt x="4680" y="1026"/>
                  </a:lnTo>
                  <a:lnTo>
                    <a:pt x="4741" y="1014"/>
                  </a:lnTo>
                  <a:lnTo>
                    <a:pt x="4839" y="990"/>
                  </a:lnTo>
                  <a:lnTo>
                    <a:pt x="4899" y="965"/>
                  </a:lnTo>
                  <a:lnTo>
                    <a:pt x="4985" y="941"/>
                  </a:lnTo>
                  <a:lnTo>
                    <a:pt x="5034" y="929"/>
                  </a:lnTo>
                  <a:lnTo>
                    <a:pt x="5107" y="905"/>
                  </a:lnTo>
                  <a:lnTo>
                    <a:pt x="5155" y="880"/>
                  </a:lnTo>
                  <a:cubicBezTo>
                    <a:pt x="5180" y="868"/>
                    <a:pt x="5192" y="856"/>
                    <a:pt x="5216" y="856"/>
                  </a:cubicBezTo>
                  <a:lnTo>
                    <a:pt x="5253" y="831"/>
                  </a:lnTo>
                  <a:lnTo>
                    <a:pt x="5302" y="795"/>
                  </a:lnTo>
                  <a:lnTo>
                    <a:pt x="5326" y="783"/>
                  </a:lnTo>
                  <a:lnTo>
                    <a:pt x="5363" y="746"/>
                  </a:lnTo>
                  <a:cubicBezTo>
                    <a:pt x="5363" y="734"/>
                    <a:pt x="5375" y="734"/>
                    <a:pt x="5375" y="722"/>
                  </a:cubicBezTo>
                  <a:cubicBezTo>
                    <a:pt x="5387" y="710"/>
                    <a:pt x="5387" y="697"/>
                    <a:pt x="5387" y="685"/>
                  </a:cubicBezTo>
                  <a:cubicBezTo>
                    <a:pt x="5399" y="673"/>
                    <a:pt x="5399" y="661"/>
                    <a:pt x="5387" y="649"/>
                  </a:cubicBezTo>
                  <a:cubicBezTo>
                    <a:pt x="5399" y="527"/>
                    <a:pt x="5241" y="417"/>
                    <a:pt x="4973" y="320"/>
                  </a:cubicBezTo>
                  <a:cubicBezTo>
                    <a:pt x="4497" y="161"/>
                    <a:pt x="3669" y="27"/>
                    <a:pt x="2718" y="3"/>
                  </a:cubicBezTo>
                  <a:cubicBezTo>
                    <a:pt x="2646" y="2"/>
                    <a:pt x="2575" y="1"/>
                    <a:pt x="2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4416101" y="2691327"/>
              <a:ext cx="176797" cy="43840"/>
            </a:xfrm>
            <a:custGeom>
              <a:rect b="b" l="l" r="r" t="t"/>
              <a:pathLst>
                <a:path extrusionOk="0" h="1342" w="5412">
                  <a:moveTo>
                    <a:pt x="25" y="1"/>
                  </a:moveTo>
                  <a:lnTo>
                    <a:pt x="1" y="720"/>
                  </a:lnTo>
                  <a:cubicBezTo>
                    <a:pt x="1" y="756"/>
                    <a:pt x="1" y="781"/>
                    <a:pt x="13" y="805"/>
                  </a:cubicBezTo>
                  <a:cubicBezTo>
                    <a:pt x="25" y="830"/>
                    <a:pt x="37" y="854"/>
                    <a:pt x="49" y="866"/>
                  </a:cubicBezTo>
                  <a:cubicBezTo>
                    <a:pt x="74" y="878"/>
                    <a:pt x="86" y="903"/>
                    <a:pt x="110" y="915"/>
                  </a:cubicBezTo>
                  <a:lnTo>
                    <a:pt x="123" y="927"/>
                  </a:lnTo>
                  <a:lnTo>
                    <a:pt x="147" y="939"/>
                  </a:lnTo>
                  <a:lnTo>
                    <a:pt x="183" y="964"/>
                  </a:lnTo>
                  <a:lnTo>
                    <a:pt x="208" y="976"/>
                  </a:lnTo>
                  <a:cubicBezTo>
                    <a:pt x="244" y="1000"/>
                    <a:pt x="281" y="1012"/>
                    <a:pt x="317" y="1025"/>
                  </a:cubicBezTo>
                  <a:lnTo>
                    <a:pt x="330" y="1037"/>
                  </a:lnTo>
                  <a:lnTo>
                    <a:pt x="439" y="1073"/>
                  </a:lnTo>
                  <a:lnTo>
                    <a:pt x="476" y="1085"/>
                  </a:lnTo>
                  <a:lnTo>
                    <a:pt x="573" y="1122"/>
                  </a:lnTo>
                  <a:lnTo>
                    <a:pt x="622" y="1134"/>
                  </a:lnTo>
                  <a:lnTo>
                    <a:pt x="744" y="1171"/>
                  </a:lnTo>
                  <a:lnTo>
                    <a:pt x="781" y="1171"/>
                  </a:lnTo>
                  <a:lnTo>
                    <a:pt x="963" y="1220"/>
                  </a:lnTo>
                  <a:lnTo>
                    <a:pt x="1000" y="1220"/>
                  </a:lnTo>
                  <a:lnTo>
                    <a:pt x="1158" y="1244"/>
                  </a:lnTo>
                  <a:lnTo>
                    <a:pt x="1219" y="1256"/>
                  </a:lnTo>
                  <a:lnTo>
                    <a:pt x="1365" y="1268"/>
                  </a:lnTo>
                  <a:lnTo>
                    <a:pt x="1426" y="1280"/>
                  </a:lnTo>
                  <a:lnTo>
                    <a:pt x="1609" y="1305"/>
                  </a:lnTo>
                  <a:lnTo>
                    <a:pt x="1646" y="1305"/>
                  </a:lnTo>
                  <a:lnTo>
                    <a:pt x="1865" y="1329"/>
                  </a:lnTo>
                  <a:lnTo>
                    <a:pt x="1938" y="1329"/>
                  </a:lnTo>
                  <a:lnTo>
                    <a:pt x="2109" y="1341"/>
                  </a:lnTo>
                  <a:lnTo>
                    <a:pt x="2182" y="1341"/>
                  </a:lnTo>
                  <a:lnTo>
                    <a:pt x="2365" y="1317"/>
                  </a:lnTo>
                  <a:lnTo>
                    <a:pt x="2438" y="1317"/>
                  </a:lnTo>
                  <a:lnTo>
                    <a:pt x="2694" y="1329"/>
                  </a:lnTo>
                  <a:cubicBezTo>
                    <a:pt x="2766" y="1330"/>
                    <a:pt x="2837" y="1331"/>
                    <a:pt x="2908" y="1331"/>
                  </a:cubicBezTo>
                  <a:cubicBezTo>
                    <a:pt x="4294" y="1331"/>
                    <a:pt x="5387" y="1107"/>
                    <a:pt x="5399" y="805"/>
                  </a:cubicBezTo>
                  <a:lnTo>
                    <a:pt x="5411" y="74"/>
                  </a:lnTo>
                  <a:lnTo>
                    <a:pt x="5411" y="74"/>
                  </a:lnTo>
                  <a:cubicBezTo>
                    <a:pt x="5400" y="380"/>
                    <a:pt x="4355" y="602"/>
                    <a:pt x="3013" y="602"/>
                  </a:cubicBezTo>
                  <a:cubicBezTo>
                    <a:pt x="2912" y="602"/>
                    <a:pt x="2810" y="601"/>
                    <a:pt x="2706" y="598"/>
                  </a:cubicBezTo>
                  <a:lnTo>
                    <a:pt x="2377" y="598"/>
                  </a:lnTo>
                  <a:cubicBezTo>
                    <a:pt x="2316" y="586"/>
                    <a:pt x="2267" y="586"/>
                    <a:pt x="2206" y="586"/>
                  </a:cubicBezTo>
                  <a:lnTo>
                    <a:pt x="2121" y="586"/>
                  </a:lnTo>
                  <a:lnTo>
                    <a:pt x="1950" y="574"/>
                  </a:lnTo>
                  <a:lnTo>
                    <a:pt x="1889" y="574"/>
                  </a:lnTo>
                  <a:lnTo>
                    <a:pt x="1658" y="549"/>
                  </a:lnTo>
                  <a:lnTo>
                    <a:pt x="1634" y="549"/>
                  </a:lnTo>
                  <a:lnTo>
                    <a:pt x="1451" y="525"/>
                  </a:lnTo>
                  <a:lnTo>
                    <a:pt x="1378" y="513"/>
                  </a:lnTo>
                  <a:lnTo>
                    <a:pt x="1244" y="501"/>
                  </a:lnTo>
                  <a:lnTo>
                    <a:pt x="1171" y="488"/>
                  </a:lnTo>
                  <a:lnTo>
                    <a:pt x="1024" y="464"/>
                  </a:lnTo>
                  <a:lnTo>
                    <a:pt x="976" y="464"/>
                  </a:lnTo>
                  <a:lnTo>
                    <a:pt x="805" y="415"/>
                  </a:lnTo>
                  <a:lnTo>
                    <a:pt x="768" y="415"/>
                  </a:lnTo>
                  <a:lnTo>
                    <a:pt x="647" y="379"/>
                  </a:lnTo>
                  <a:lnTo>
                    <a:pt x="598" y="367"/>
                  </a:lnTo>
                  <a:lnTo>
                    <a:pt x="500" y="330"/>
                  </a:lnTo>
                  <a:lnTo>
                    <a:pt x="452" y="318"/>
                  </a:lnTo>
                  <a:lnTo>
                    <a:pt x="354" y="281"/>
                  </a:lnTo>
                  <a:lnTo>
                    <a:pt x="330" y="269"/>
                  </a:lnTo>
                  <a:cubicBezTo>
                    <a:pt x="293" y="257"/>
                    <a:pt x="269" y="245"/>
                    <a:pt x="232" y="220"/>
                  </a:cubicBezTo>
                  <a:lnTo>
                    <a:pt x="208" y="208"/>
                  </a:lnTo>
                  <a:cubicBezTo>
                    <a:pt x="183" y="196"/>
                    <a:pt x="171" y="184"/>
                    <a:pt x="147" y="172"/>
                  </a:cubicBezTo>
                  <a:lnTo>
                    <a:pt x="135" y="159"/>
                  </a:lnTo>
                  <a:cubicBezTo>
                    <a:pt x="110" y="147"/>
                    <a:pt x="86" y="123"/>
                    <a:pt x="74" y="111"/>
                  </a:cubicBezTo>
                  <a:cubicBezTo>
                    <a:pt x="49" y="98"/>
                    <a:pt x="37" y="74"/>
                    <a:pt x="37" y="50"/>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4416918" y="2674110"/>
              <a:ext cx="175980" cy="37568"/>
            </a:xfrm>
            <a:custGeom>
              <a:rect b="b" l="l" r="r" t="t"/>
              <a:pathLst>
                <a:path extrusionOk="0" h="1150" w="5387">
                  <a:moveTo>
                    <a:pt x="2411" y="0"/>
                  </a:moveTo>
                  <a:cubicBezTo>
                    <a:pt x="1063" y="0"/>
                    <a:pt x="11" y="232"/>
                    <a:pt x="0" y="528"/>
                  </a:cubicBezTo>
                  <a:cubicBezTo>
                    <a:pt x="0" y="540"/>
                    <a:pt x="0" y="552"/>
                    <a:pt x="0" y="564"/>
                  </a:cubicBezTo>
                  <a:cubicBezTo>
                    <a:pt x="12" y="589"/>
                    <a:pt x="12" y="601"/>
                    <a:pt x="24" y="625"/>
                  </a:cubicBezTo>
                  <a:cubicBezTo>
                    <a:pt x="24" y="625"/>
                    <a:pt x="37" y="638"/>
                    <a:pt x="37" y="638"/>
                  </a:cubicBezTo>
                  <a:cubicBezTo>
                    <a:pt x="49" y="662"/>
                    <a:pt x="61" y="674"/>
                    <a:pt x="73" y="674"/>
                  </a:cubicBezTo>
                  <a:lnTo>
                    <a:pt x="98" y="699"/>
                  </a:lnTo>
                  <a:lnTo>
                    <a:pt x="146" y="735"/>
                  </a:lnTo>
                  <a:lnTo>
                    <a:pt x="171" y="747"/>
                  </a:lnTo>
                  <a:lnTo>
                    <a:pt x="244" y="784"/>
                  </a:lnTo>
                  <a:lnTo>
                    <a:pt x="268" y="808"/>
                  </a:lnTo>
                  <a:lnTo>
                    <a:pt x="353" y="845"/>
                  </a:lnTo>
                  <a:lnTo>
                    <a:pt x="390" y="857"/>
                  </a:lnTo>
                  <a:lnTo>
                    <a:pt x="487" y="894"/>
                  </a:lnTo>
                  <a:lnTo>
                    <a:pt x="536" y="906"/>
                  </a:lnTo>
                  <a:cubicBezTo>
                    <a:pt x="573" y="918"/>
                    <a:pt x="609" y="930"/>
                    <a:pt x="646" y="930"/>
                  </a:cubicBezTo>
                  <a:lnTo>
                    <a:pt x="695" y="942"/>
                  </a:lnTo>
                  <a:lnTo>
                    <a:pt x="816" y="979"/>
                  </a:lnTo>
                  <a:lnTo>
                    <a:pt x="877" y="991"/>
                  </a:lnTo>
                  <a:lnTo>
                    <a:pt x="1011" y="1015"/>
                  </a:lnTo>
                  <a:lnTo>
                    <a:pt x="1072" y="1028"/>
                  </a:lnTo>
                  <a:lnTo>
                    <a:pt x="1206" y="1052"/>
                  </a:lnTo>
                  <a:lnTo>
                    <a:pt x="1280" y="1064"/>
                  </a:lnTo>
                  <a:lnTo>
                    <a:pt x="1426" y="1088"/>
                  </a:lnTo>
                  <a:lnTo>
                    <a:pt x="1487" y="1088"/>
                  </a:lnTo>
                  <a:lnTo>
                    <a:pt x="1657" y="1113"/>
                  </a:lnTo>
                  <a:lnTo>
                    <a:pt x="1974" y="1113"/>
                  </a:lnTo>
                  <a:cubicBezTo>
                    <a:pt x="2035" y="1113"/>
                    <a:pt x="2096" y="1125"/>
                    <a:pt x="2169" y="1125"/>
                  </a:cubicBezTo>
                  <a:lnTo>
                    <a:pt x="2194" y="1125"/>
                  </a:lnTo>
                  <a:cubicBezTo>
                    <a:pt x="2352" y="1137"/>
                    <a:pt x="2523" y="1149"/>
                    <a:pt x="2693" y="1149"/>
                  </a:cubicBezTo>
                  <a:lnTo>
                    <a:pt x="3473" y="1149"/>
                  </a:lnTo>
                  <a:lnTo>
                    <a:pt x="3631" y="1137"/>
                  </a:lnTo>
                  <a:lnTo>
                    <a:pt x="3717" y="1137"/>
                  </a:lnTo>
                  <a:lnTo>
                    <a:pt x="3863" y="1125"/>
                  </a:lnTo>
                  <a:lnTo>
                    <a:pt x="3948" y="1125"/>
                  </a:lnTo>
                  <a:lnTo>
                    <a:pt x="4082" y="1113"/>
                  </a:lnTo>
                  <a:lnTo>
                    <a:pt x="4168" y="1101"/>
                  </a:lnTo>
                  <a:lnTo>
                    <a:pt x="4302" y="1088"/>
                  </a:lnTo>
                  <a:lnTo>
                    <a:pt x="4375" y="1076"/>
                  </a:lnTo>
                  <a:lnTo>
                    <a:pt x="4497" y="1052"/>
                  </a:lnTo>
                  <a:lnTo>
                    <a:pt x="4570" y="1040"/>
                  </a:lnTo>
                  <a:lnTo>
                    <a:pt x="4679" y="1028"/>
                  </a:lnTo>
                  <a:lnTo>
                    <a:pt x="4740" y="1003"/>
                  </a:lnTo>
                  <a:lnTo>
                    <a:pt x="4838" y="979"/>
                  </a:lnTo>
                  <a:lnTo>
                    <a:pt x="4899" y="967"/>
                  </a:lnTo>
                  <a:lnTo>
                    <a:pt x="4984" y="942"/>
                  </a:lnTo>
                  <a:lnTo>
                    <a:pt x="5033" y="930"/>
                  </a:lnTo>
                  <a:lnTo>
                    <a:pt x="5106" y="894"/>
                  </a:lnTo>
                  <a:lnTo>
                    <a:pt x="5155" y="881"/>
                  </a:lnTo>
                  <a:cubicBezTo>
                    <a:pt x="5167" y="869"/>
                    <a:pt x="5191" y="857"/>
                    <a:pt x="5216" y="845"/>
                  </a:cubicBezTo>
                  <a:lnTo>
                    <a:pt x="5252" y="833"/>
                  </a:lnTo>
                  <a:lnTo>
                    <a:pt x="5289" y="796"/>
                  </a:lnTo>
                  <a:lnTo>
                    <a:pt x="5325" y="772"/>
                  </a:lnTo>
                  <a:lnTo>
                    <a:pt x="5350" y="747"/>
                  </a:lnTo>
                  <a:cubicBezTo>
                    <a:pt x="5362" y="735"/>
                    <a:pt x="5362" y="723"/>
                    <a:pt x="5374" y="723"/>
                  </a:cubicBezTo>
                  <a:cubicBezTo>
                    <a:pt x="5374" y="711"/>
                    <a:pt x="5386" y="699"/>
                    <a:pt x="5386" y="686"/>
                  </a:cubicBezTo>
                  <a:cubicBezTo>
                    <a:pt x="5386" y="686"/>
                    <a:pt x="5386" y="686"/>
                    <a:pt x="5386" y="674"/>
                  </a:cubicBezTo>
                  <a:cubicBezTo>
                    <a:pt x="5386" y="662"/>
                    <a:pt x="5386" y="650"/>
                    <a:pt x="5386" y="638"/>
                  </a:cubicBezTo>
                  <a:cubicBezTo>
                    <a:pt x="5386" y="528"/>
                    <a:pt x="5240" y="418"/>
                    <a:pt x="4972" y="321"/>
                  </a:cubicBezTo>
                  <a:cubicBezTo>
                    <a:pt x="4497" y="150"/>
                    <a:pt x="3656" y="28"/>
                    <a:pt x="2705" y="4"/>
                  </a:cubicBezTo>
                  <a:cubicBezTo>
                    <a:pt x="2606" y="1"/>
                    <a:pt x="2508" y="0"/>
                    <a:pt x="2411"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4420479" y="2663885"/>
              <a:ext cx="176404" cy="43056"/>
            </a:xfrm>
            <a:custGeom>
              <a:rect b="b" l="l" r="r" t="t"/>
              <a:pathLst>
                <a:path extrusionOk="0" h="1318" w="5400">
                  <a:moveTo>
                    <a:pt x="25" y="0"/>
                  </a:moveTo>
                  <a:cubicBezTo>
                    <a:pt x="18" y="7"/>
                    <a:pt x="19" y="19"/>
                    <a:pt x="24" y="30"/>
                  </a:cubicBezTo>
                  <a:lnTo>
                    <a:pt x="24" y="30"/>
                  </a:lnTo>
                  <a:lnTo>
                    <a:pt x="25" y="0"/>
                  </a:lnTo>
                  <a:close/>
                  <a:moveTo>
                    <a:pt x="5399" y="73"/>
                  </a:moveTo>
                  <a:lnTo>
                    <a:pt x="5399" y="77"/>
                  </a:lnTo>
                  <a:lnTo>
                    <a:pt x="5399" y="77"/>
                  </a:lnTo>
                  <a:cubicBezTo>
                    <a:pt x="5399" y="76"/>
                    <a:pt x="5399" y="75"/>
                    <a:pt x="5399" y="73"/>
                  </a:cubicBezTo>
                  <a:close/>
                  <a:moveTo>
                    <a:pt x="24" y="30"/>
                  </a:moveTo>
                  <a:lnTo>
                    <a:pt x="1" y="719"/>
                  </a:lnTo>
                  <a:cubicBezTo>
                    <a:pt x="1" y="743"/>
                    <a:pt x="1" y="768"/>
                    <a:pt x="25" y="792"/>
                  </a:cubicBezTo>
                  <a:cubicBezTo>
                    <a:pt x="25" y="817"/>
                    <a:pt x="37" y="829"/>
                    <a:pt x="62" y="853"/>
                  </a:cubicBezTo>
                  <a:cubicBezTo>
                    <a:pt x="74" y="865"/>
                    <a:pt x="98" y="890"/>
                    <a:pt x="110" y="902"/>
                  </a:cubicBezTo>
                  <a:lnTo>
                    <a:pt x="135" y="914"/>
                  </a:lnTo>
                  <a:lnTo>
                    <a:pt x="147" y="926"/>
                  </a:lnTo>
                  <a:lnTo>
                    <a:pt x="196" y="951"/>
                  </a:lnTo>
                  <a:lnTo>
                    <a:pt x="220" y="963"/>
                  </a:lnTo>
                  <a:cubicBezTo>
                    <a:pt x="244" y="975"/>
                    <a:pt x="281" y="999"/>
                    <a:pt x="318" y="1012"/>
                  </a:cubicBezTo>
                  <a:lnTo>
                    <a:pt x="342" y="1012"/>
                  </a:lnTo>
                  <a:lnTo>
                    <a:pt x="439" y="1048"/>
                  </a:lnTo>
                  <a:lnTo>
                    <a:pt x="488" y="1072"/>
                  </a:lnTo>
                  <a:lnTo>
                    <a:pt x="586" y="1097"/>
                  </a:lnTo>
                  <a:lnTo>
                    <a:pt x="634" y="1109"/>
                  </a:lnTo>
                  <a:lnTo>
                    <a:pt x="756" y="1146"/>
                  </a:lnTo>
                  <a:lnTo>
                    <a:pt x="793" y="1158"/>
                  </a:lnTo>
                  <a:cubicBezTo>
                    <a:pt x="842" y="1170"/>
                    <a:pt x="902" y="1182"/>
                    <a:pt x="963" y="1194"/>
                  </a:cubicBezTo>
                  <a:lnTo>
                    <a:pt x="1012" y="1194"/>
                  </a:lnTo>
                  <a:lnTo>
                    <a:pt x="1158" y="1231"/>
                  </a:lnTo>
                  <a:lnTo>
                    <a:pt x="1219" y="1231"/>
                  </a:lnTo>
                  <a:lnTo>
                    <a:pt x="1353" y="1255"/>
                  </a:lnTo>
                  <a:lnTo>
                    <a:pt x="1426" y="1267"/>
                  </a:lnTo>
                  <a:lnTo>
                    <a:pt x="1646" y="1267"/>
                  </a:lnTo>
                  <a:cubicBezTo>
                    <a:pt x="1719" y="1267"/>
                    <a:pt x="1792" y="1280"/>
                    <a:pt x="1865" y="1292"/>
                  </a:cubicBezTo>
                  <a:lnTo>
                    <a:pt x="1926" y="1292"/>
                  </a:lnTo>
                  <a:lnTo>
                    <a:pt x="2097" y="1304"/>
                  </a:lnTo>
                  <a:lnTo>
                    <a:pt x="2426" y="1304"/>
                  </a:lnTo>
                  <a:cubicBezTo>
                    <a:pt x="2511" y="1316"/>
                    <a:pt x="2596" y="1316"/>
                    <a:pt x="2682" y="1316"/>
                  </a:cubicBezTo>
                  <a:cubicBezTo>
                    <a:pt x="2754" y="1317"/>
                    <a:pt x="2825" y="1318"/>
                    <a:pt x="2895" y="1318"/>
                  </a:cubicBezTo>
                  <a:cubicBezTo>
                    <a:pt x="4283" y="1318"/>
                    <a:pt x="5387" y="1094"/>
                    <a:pt x="5387" y="792"/>
                  </a:cubicBezTo>
                  <a:lnTo>
                    <a:pt x="5399" y="77"/>
                  </a:lnTo>
                  <a:lnTo>
                    <a:pt x="5399" y="77"/>
                  </a:lnTo>
                  <a:cubicBezTo>
                    <a:pt x="5389" y="377"/>
                    <a:pt x="4289" y="599"/>
                    <a:pt x="2908" y="599"/>
                  </a:cubicBezTo>
                  <a:cubicBezTo>
                    <a:pt x="2837" y="599"/>
                    <a:pt x="2766" y="598"/>
                    <a:pt x="2694" y="597"/>
                  </a:cubicBezTo>
                  <a:cubicBezTo>
                    <a:pt x="2609" y="597"/>
                    <a:pt x="2523" y="585"/>
                    <a:pt x="2450" y="585"/>
                  </a:cubicBezTo>
                  <a:lnTo>
                    <a:pt x="2365" y="585"/>
                  </a:lnTo>
                  <a:lnTo>
                    <a:pt x="2194" y="573"/>
                  </a:lnTo>
                  <a:lnTo>
                    <a:pt x="2121" y="573"/>
                  </a:lnTo>
                  <a:lnTo>
                    <a:pt x="1950" y="561"/>
                  </a:lnTo>
                  <a:lnTo>
                    <a:pt x="1877" y="561"/>
                  </a:lnTo>
                  <a:lnTo>
                    <a:pt x="1658" y="536"/>
                  </a:lnTo>
                  <a:lnTo>
                    <a:pt x="1621" y="536"/>
                  </a:lnTo>
                  <a:lnTo>
                    <a:pt x="1439" y="524"/>
                  </a:lnTo>
                  <a:lnTo>
                    <a:pt x="1378" y="512"/>
                  </a:lnTo>
                  <a:lnTo>
                    <a:pt x="1231" y="488"/>
                  </a:lnTo>
                  <a:lnTo>
                    <a:pt x="1171" y="475"/>
                  </a:lnTo>
                  <a:lnTo>
                    <a:pt x="1024" y="451"/>
                  </a:lnTo>
                  <a:lnTo>
                    <a:pt x="976" y="451"/>
                  </a:lnTo>
                  <a:lnTo>
                    <a:pt x="805" y="414"/>
                  </a:lnTo>
                  <a:lnTo>
                    <a:pt x="768" y="402"/>
                  </a:lnTo>
                  <a:lnTo>
                    <a:pt x="647" y="366"/>
                  </a:lnTo>
                  <a:lnTo>
                    <a:pt x="598" y="353"/>
                  </a:lnTo>
                  <a:lnTo>
                    <a:pt x="500" y="329"/>
                  </a:lnTo>
                  <a:lnTo>
                    <a:pt x="452" y="317"/>
                  </a:lnTo>
                  <a:cubicBezTo>
                    <a:pt x="415" y="305"/>
                    <a:pt x="391" y="280"/>
                    <a:pt x="354" y="268"/>
                  </a:cubicBezTo>
                  <a:lnTo>
                    <a:pt x="330" y="268"/>
                  </a:lnTo>
                  <a:cubicBezTo>
                    <a:pt x="293" y="256"/>
                    <a:pt x="269" y="244"/>
                    <a:pt x="232" y="219"/>
                  </a:cubicBezTo>
                  <a:lnTo>
                    <a:pt x="208" y="207"/>
                  </a:lnTo>
                  <a:lnTo>
                    <a:pt x="147" y="171"/>
                  </a:lnTo>
                  <a:lnTo>
                    <a:pt x="123" y="159"/>
                  </a:lnTo>
                  <a:cubicBezTo>
                    <a:pt x="110" y="146"/>
                    <a:pt x="86" y="122"/>
                    <a:pt x="74" y="110"/>
                  </a:cubicBezTo>
                  <a:cubicBezTo>
                    <a:pt x="49" y="98"/>
                    <a:pt x="37" y="73"/>
                    <a:pt x="37" y="49"/>
                  </a:cubicBezTo>
                  <a:cubicBezTo>
                    <a:pt x="32" y="44"/>
                    <a:pt x="27" y="37"/>
                    <a:pt x="24" y="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4421295" y="2646702"/>
              <a:ext cx="175980" cy="37502"/>
            </a:xfrm>
            <a:custGeom>
              <a:rect b="b" l="l" r="r" t="t"/>
              <a:pathLst>
                <a:path extrusionOk="0" h="1148" w="5387">
                  <a:moveTo>
                    <a:pt x="2492" y="0"/>
                  </a:moveTo>
                  <a:cubicBezTo>
                    <a:pt x="1104" y="0"/>
                    <a:pt x="0" y="225"/>
                    <a:pt x="0" y="538"/>
                  </a:cubicBezTo>
                  <a:cubicBezTo>
                    <a:pt x="0" y="538"/>
                    <a:pt x="0" y="550"/>
                    <a:pt x="0" y="563"/>
                  </a:cubicBezTo>
                  <a:cubicBezTo>
                    <a:pt x="12" y="575"/>
                    <a:pt x="24" y="599"/>
                    <a:pt x="37" y="599"/>
                  </a:cubicBezTo>
                  <a:cubicBezTo>
                    <a:pt x="49" y="611"/>
                    <a:pt x="49" y="624"/>
                    <a:pt x="49" y="624"/>
                  </a:cubicBezTo>
                  <a:cubicBezTo>
                    <a:pt x="61" y="636"/>
                    <a:pt x="73" y="648"/>
                    <a:pt x="85" y="660"/>
                  </a:cubicBezTo>
                  <a:lnTo>
                    <a:pt x="110" y="685"/>
                  </a:lnTo>
                  <a:cubicBezTo>
                    <a:pt x="122" y="697"/>
                    <a:pt x="146" y="709"/>
                    <a:pt x="158" y="721"/>
                  </a:cubicBezTo>
                  <a:lnTo>
                    <a:pt x="183" y="733"/>
                  </a:lnTo>
                  <a:cubicBezTo>
                    <a:pt x="207" y="745"/>
                    <a:pt x="232" y="758"/>
                    <a:pt x="256" y="770"/>
                  </a:cubicBezTo>
                  <a:cubicBezTo>
                    <a:pt x="268" y="770"/>
                    <a:pt x="280" y="782"/>
                    <a:pt x="293" y="782"/>
                  </a:cubicBezTo>
                  <a:lnTo>
                    <a:pt x="366" y="819"/>
                  </a:lnTo>
                  <a:lnTo>
                    <a:pt x="414" y="831"/>
                  </a:lnTo>
                  <a:cubicBezTo>
                    <a:pt x="439" y="843"/>
                    <a:pt x="475" y="855"/>
                    <a:pt x="512" y="867"/>
                  </a:cubicBezTo>
                  <a:lnTo>
                    <a:pt x="548" y="879"/>
                  </a:lnTo>
                  <a:lnTo>
                    <a:pt x="658" y="916"/>
                  </a:lnTo>
                  <a:lnTo>
                    <a:pt x="707" y="928"/>
                  </a:lnTo>
                  <a:lnTo>
                    <a:pt x="829" y="965"/>
                  </a:lnTo>
                  <a:lnTo>
                    <a:pt x="890" y="977"/>
                  </a:lnTo>
                  <a:cubicBezTo>
                    <a:pt x="926" y="977"/>
                    <a:pt x="975" y="1001"/>
                    <a:pt x="1024" y="1001"/>
                  </a:cubicBezTo>
                  <a:lnTo>
                    <a:pt x="1085" y="1014"/>
                  </a:lnTo>
                  <a:lnTo>
                    <a:pt x="1219" y="1038"/>
                  </a:lnTo>
                  <a:lnTo>
                    <a:pt x="1292" y="1050"/>
                  </a:lnTo>
                  <a:lnTo>
                    <a:pt x="1438" y="1062"/>
                  </a:lnTo>
                  <a:lnTo>
                    <a:pt x="1511" y="1074"/>
                  </a:lnTo>
                  <a:lnTo>
                    <a:pt x="1670" y="1099"/>
                  </a:lnTo>
                  <a:lnTo>
                    <a:pt x="1730" y="1099"/>
                  </a:lnTo>
                  <a:lnTo>
                    <a:pt x="1913" y="1111"/>
                  </a:lnTo>
                  <a:lnTo>
                    <a:pt x="1962" y="1111"/>
                  </a:lnTo>
                  <a:lnTo>
                    <a:pt x="2169" y="1135"/>
                  </a:lnTo>
                  <a:lnTo>
                    <a:pt x="2194" y="1135"/>
                  </a:lnTo>
                  <a:cubicBezTo>
                    <a:pt x="2352" y="1135"/>
                    <a:pt x="2523" y="1148"/>
                    <a:pt x="2693" y="1148"/>
                  </a:cubicBezTo>
                  <a:lnTo>
                    <a:pt x="3717" y="1148"/>
                  </a:lnTo>
                  <a:lnTo>
                    <a:pt x="3863" y="1135"/>
                  </a:lnTo>
                  <a:lnTo>
                    <a:pt x="3948" y="1135"/>
                  </a:lnTo>
                  <a:lnTo>
                    <a:pt x="4082" y="1123"/>
                  </a:lnTo>
                  <a:lnTo>
                    <a:pt x="4168" y="1111"/>
                  </a:lnTo>
                  <a:lnTo>
                    <a:pt x="4290" y="1087"/>
                  </a:lnTo>
                  <a:lnTo>
                    <a:pt x="4375" y="1087"/>
                  </a:lnTo>
                  <a:lnTo>
                    <a:pt x="4497" y="1062"/>
                  </a:lnTo>
                  <a:lnTo>
                    <a:pt x="4570" y="1050"/>
                  </a:lnTo>
                  <a:lnTo>
                    <a:pt x="4667" y="1026"/>
                  </a:lnTo>
                  <a:lnTo>
                    <a:pt x="4740" y="1014"/>
                  </a:lnTo>
                  <a:lnTo>
                    <a:pt x="4838" y="989"/>
                  </a:lnTo>
                  <a:lnTo>
                    <a:pt x="4899" y="977"/>
                  </a:lnTo>
                  <a:cubicBezTo>
                    <a:pt x="4923" y="965"/>
                    <a:pt x="4948" y="953"/>
                    <a:pt x="4984" y="953"/>
                  </a:cubicBezTo>
                  <a:lnTo>
                    <a:pt x="5033" y="928"/>
                  </a:lnTo>
                  <a:lnTo>
                    <a:pt x="5106" y="904"/>
                  </a:lnTo>
                  <a:lnTo>
                    <a:pt x="5155" y="879"/>
                  </a:lnTo>
                  <a:lnTo>
                    <a:pt x="5216" y="855"/>
                  </a:lnTo>
                  <a:lnTo>
                    <a:pt x="5252" y="831"/>
                  </a:lnTo>
                  <a:cubicBezTo>
                    <a:pt x="5264" y="819"/>
                    <a:pt x="5277" y="819"/>
                    <a:pt x="5289" y="806"/>
                  </a:cubicBezTo>
                  <a:lnTo>
                    <a:pt x="5325" y="782"/>
                  </a:lnTo>
                  <a:cubicBezTo>
                    <a:pt x="5325" y="770"/>
                    <a:pt x="5338" y="758"/>
                    <a:pt x="5350" y="745"/>
                  </a:cubicBezTo>
                  <a:cubicBezTo>
                    <a:pt x="5362" y="745"/>
                    <a:pt x="5362" y="733"/>
                    <a:pt x="5374" y="721"/>
                  </a:cubicBezTo>
                  <a:cubicBezTo>
                    <a:pt x="5374" y="721"/>
                    <a:pt x="5386" y="709"/>
                    <a:pt x="5386" y="697"/>
                  </a:cubicBezTo>
                  <a:lnTo>
                    <a:pt x="5386" y="685"/>
                  </a:lnTo>
                  <a:cubicBezTo>
                    <a:pt x="5386" y="672"/>
                    <a:pt x="5386" y="660"/>
                    <a:pt x="5386" y="648"/>
                  </a:cubicBezTo>
                  <a:cubicBezTo>
                    <a:pt x="5386" y="526"/>
                    <a:pt x="5228" y="416"/>
                    <a:pt x="4972" y="331"/>
                  </a:cubicBezTo>
                  <a:cubicBezTo>
                    <a:pt x="4497" y="161"/>
                    <a:pt x="3656" y="26"/>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4415709" y="2636019"/>
              <a:ext cx="176372" cy="43480"/>
            </a:xfrm>
            <a:custGeom>
              <a:rect b="b" l="l" r="r" t="t"/>
              <a:pathLst>
                <a:path extrusionOk="0" h="1331" w="5399">
                  <a:moveTo>
                    <a:pt x="13" y="0"/>
                  </a:moveTo>
                  <a:lnTo>
                    <a:pt x="0" y="731"/>
                  </a:lnTo>
                  <a:cubicBezTo>
                    <a:pt x="0" y="756"/>
                    <a:pt x="0" y="780"/>
                    <a:pt x="13" y="804"/>
                  </a:cubicBezTo>
                  <a:cubicBezTo>
                    <a:pt x="25" y="817"/>
                    <a:pt x="37" y="841"/>
                    <a:pt x="49" y="853"/>
                  </a:cubicBezTo>
                  <a:cubicBezTo>
                    <a:pt x="74" y="865"/>
                    <a:pt x="86" y="890"/>
                    <a:pt x="110" y="902"/>
                  </a:cubicBezTo>
                  <a:lnTo>
                    <a:pt x="122" y="926"/>
                  </a:lnTo>
                  <a:lnTo>
                    <a:pt x="147" y="938"/>
                  </a:lnTo>
                  <a:cubicBezTo>
                    <a:pt x="159" y="938"/>
                    <a:pt x="171" y="951"/>
                    <a:pt x="183" y="963"/>
                  </a:cubicBezTo>
                  <a:lnTo>
                    <a:pt x="208" y="975"/>
                  </a:lnTo>
                  <a:cubicBezTo>
                    <a:pt x="244" y="987"/>
                    <a:pt x="281" y="1012"/>
                    <a:pt x="317" y="1024"/>
                  </a:cubicBezTo>
                  <a:lnTo>
                    <a:pt x="329" y="1024"/>
                  </a:lnTo>
                  <a:cubicBezTo>
                    <a:pt x="366" y="1036"/>
                    <a:pt x="403" y="1048"/>
                    <a:pt x="439" y="1060"/>
                  </a:cubicBezTo>
                  <a:lnTo>
                    <a:pt x="476" y="1072"/>
                  </a:lnTo>
                  <a:lnTo>
                    <a:pt x="573" y="1109"/>
                  </a:lnTo>
                  <a:lnTo>
                    <a:pt x="622" y="1121"/>
                  </a:lnTo>
                  <a:lnTo>
                    <a:pt x="744" y="1158"/>
                  </a:lnTo>
                  <a:lnTo>
                    <a:pt x="780" y="1158"/>
                  </a:lnTo>
                  <a:cubicBezTo>
                    <a:pt x="841" y="1170"/>
                    <a:pt x="902" y="1182"/>
                    <a:pt x="963" y="1194"/>
                  </a:cubicBezTo>
                  <a:lnTo>
                    <a:pt x="1000" y="1206"/>
                  </a:lnTo>
                  <a:lnTo>
                    <a:pt x="1146" y="1231"/>
                  </a:lnTo>
                  <a:lnTo>
                    <a:pt x="1207" y="1243"/>
                  </a:lnTo>
                  <a:lnTo>
                    <a:pt x="1353" y="1267"/>
                  </a:lnTo>
                  <a:lnTo>
                    <a:pt x="1414" y="1280"/>
                  </a:lnTo>
                  <a:lnTo>
                    <a:pt x="1597" y="1304"/>
                  </a:lnTo>
                  <a:lnTo>
                    <a:pt x="1926" y="1304"/>
                  </a:lnTo>
                  <a:cubicBezTo>
                    <a:pt x="1987" y="1316"/>
                    <a:pt x="2036" y="1316"/>
                    <a:pt x="2096" y="1316"/>
                  </a:cubicBezTo>
                  <a:lnTo>
                    <a:pt x="2182" y="1316"/>
                  </a:lnTo>
                  <a:lnTo>
                    <a:pt x="2352" y="1328"/>
                  </a:lnTo>
                  <a:lnTo>
                    <a:pt x="2681" y="1328"/>
                  </a:lnTo>
                  <a:cubicBezTo>
                    <a:pt x="2753" y="1330"/>
                    <a:pt x="2825" y="1330"/>
                    <a:pt x="2895" y="1330"/>
                  </a:cubicBezTo>
                  <a:cubicBezTo>
                    <a:pt x="4283" y="1330"/>
                    <a:pt x="5387" y="1106"/>
                    <a:pt x="5387" y="804"/>
                  </a:cubicBezTo>
                  <a:lnTo>
                    <a:pt x="5399" y="85"/>
                  </a:lnTo>
                  <a:lnTo>
                    <a:pt x="5399" y="85"/>
                  </a:lnTo>
                  <a:cubicBezTo>
                    <a:pt x="5388" y="380"/>
                    <a:pt x="4343" y="601"/>
                    <a:pt x="3001" y="601"/>
                  </a:cubicBezTo>
                  <a:cubicBezTo>
                    <a:pt x="2900" y="601"/>
                    <a:pt x="2797" y="600"/>
                    <a:pt x="2694" y="597"/>
                  </a:cubicBezTo>
                  <a:lnTo>
                    <a:pt x="2109" y="597"/>
                  </a:lnTo>
                  <a:lnTo>
                    <a:pt x="1938" y="585"/>
                  </a:lnTo>
                  <a:lnTo>
                    <a:pt x="1877" y="585"/>
                  </a:lnTo>
                  <a:cubicBezTo>
                    <a:pt x="1804" y="573"/>
                    <a:pt x="1731" y="573"/>
                    <a:pt x="1658" y="561"/>
                  </a:cubicBezTo>
                  <a:lnTo>
                    <a:pt x="1621" y="561"/>
                  </a:lnTo>
                  <a:lnTo>
                    <a:pt x="1438" y="536"/>
                  </a:lnTo>
                  <a:lnTo>
                    <a:pt x="1377" y="524"/>
                  </a:lnTo>
                  <a:lnTo>
                    <a:pt x="1231" y="500"/>
                  </a:lnTo>
                  <a:lnTo>
                    <a:pt x="1170" y="500"/>
                  </a:lnTo>
                  <a:lnTo>
                    <a:pt x="1024" y="463"/>
                  </a:lnTo>
                  <a:lnTo>
                    <a:pt x="975" y="463"/>
                  </a:lnTo>
                  <a:cubicBezTo>
                    <a:pt x="914" y="451"/>
                    <a:pt x="853" y="439"/>
                    <a:pt x="805" y="427"/>
                  </a:cubicBezTo>
                  <a:lnTo>
                    <a:pt x="768" y="414"/>
                  </a:lnTo>
                  <a:lnTo>
                    <a:pt x="646" y="378"/>
                  </a:lnTo>
                  <a:lnTo>
                    <a:pt x="598" y="366"/>
                  </a:lnTo>
                  <a:lnTo>
                    <a:pt x="500" y="341"/>
                  </a:lnTo>
                  <a:lnTo>
                    <a:pt x="451" y="317"/>
                  </a:lnTo>
                  <a:lnTo>
                    <a:pt x="354" y="280"/>
                  </a:lnTo>
                  <a:lnTo>
                    <a:pt x="329" y="280"/>
                  </a:lnTo>
                  <a:cubicBezTo>
                    <a:pt x="293" y="268"/>
                    <a:pt x="269" y="256"/>
                    <a:pt x="232" y="232"/>
                  </a:cubicBezTo>
                  <a:lnTo>
                    <a:pt x="208" y="219"/>
                  </a:lnTo>
                  <a:cubicBezTo>
                    <a:pt x="183" y="207"/>
                    <a:pt x="159" y="195"/>
                    <a:pt x="147" y="183"/>
                  </a:cubicBezTo>
                  <a:lnTo>
                    <a:pt x="122" y="171"/>
                  </a:lnTo>
                  <a:cubicBezTo>
                    <a:pt x="110" y="158"/>
                    <a:pt x="86" y="134"/>
                    <a:pt x="74" y="122"/>
                  </a:cubicBezTo>
                  <a:cubicBezTo>
                    <a:pt x="49" y="98"/>
                    <a:pt x="37" y="85"/>
                    <a:pt x="25" y="61"/>
                  </a:cubicBezTo>
                  <a:cubicBezTo>
                    <a:pt x="25" y="49"/>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4416493" y="2619227"/>
              <a:ext cx="176012" cy="37502"/>
            </a:xfrm>
            <a:custGeom>
              <a:rect b="b" l="l" r="r" t="t"/>
              <a:pathLst>
                <a:path extrusionOk="0" h="1148" w="5388">
                  <a:moveTo>
                    <a:pt x="2492" y="1"/>
                  </a:moveTo>
                  <a:cubicBezTo>
                    <a:pt x="1104" y="1"/>
                    <a:pt x="1" y="225"/>
                    <a:pt x="1" y="526"/>
                  </a:cubicBezTo>
                  <a:cubicBezTo>
                    <a:pt x="1" y="538"/>
                    <a:pt x="1" y="551"/>
                    <a:pt x="1" y="563"/>
                  </a:cubicBezTo>
                  <a:cubicBezTo>
                    <a:pt x="13" y="575"/>
                    <a:pt x="25" y="587"/>
                    <a:pt x="37" y="599"/>
                  </a:cubicBezTo>
                  <a:lnTo>
                    <a:pt x="50" y="624"/>
                  </a:lnTo>
                  <a:cubicBezTo>
                    <a:pt x="50" y="636"/>
                    <a:pt x="62" y="648"/>
                    <a:pt x="74" y="660"/>
                  </a:cubicBezTo>
                  <a:cubicBezTo>
                    <a:pt x="86" y="672"/>
                    <a:pt x="98" y="672"/>
                    <a:pt x="98" y="685"/>
                  </a:cubicBezTo>
                  <a:cubicBezTo>
                    <a:pt x="111" y="697"/>
                    <a:pt x="135" y="709"/>
                    <a:pt x="147" y="721"/>
                  </a:cubicBezTo>
                  <a:lnTo>
                    <a:pt x="184" y="733"/>
                  </a:lnTo>
                  <a:cubicBezTo>
                    <a:pt x="196" y="746"/>
                    <a:pt x="220" y="758"/>
                    <a:pt x="245" y="770"/>
                  </a:cubicBezTo>
                  <a:lnTo>
                    <a:pt x="281" y="782"/>
                  </a:lnTo>
                  <a:lnTo>
                    <a:pt x="366" y="819"/>
                  </a:lnTo>
                  <a:lnTo>
                    <a:pt x="403" y="831"/>
                  </a:lnTo>
                  <a:lnTo>
                    <a:pt x="500" y="867"/>
                  </a:lnTo>
                  <a:lnTo>
                    <a:pt x="537" y="880"/>
                  </a:lnTo>
                  <a:lnTo>
                    <a:pt x="647" y="916"/>
                  </a:lnTo>
                  <a:lnTo>
                    <a:pt x="708" y="928"/>
                  </a:lnTo>
                  <a:lnTo>
                    <a:pt x="829" y="965"/>
                  </a:lnTo>
                  <a:lnTo>
                    <a:pt x="878" y="977"/>
                  </a:lnTo>
                  <a:lnTo>
                    <a:pt x="1012" y="1002"/>
                  </a:lnTo>
                  <a:lnTo>
                    <a:pt x="1073" y="1014"/>
                  </a:lnTo>
                  <a:lnTo>
                    <a:pt x="1219" y="1038"/>
                  </a:lnTo>
                  <a:lnTo>
                    <a:pt x="1280" y="1050"/>
                  </a:lnTo>
                  <a:lnTo>
                    <a:pt x="1439" y="1062"/>
                  </a:lnTo>
                  <a:lnTo>
                    <a:pt x="1500" y="1075"/>
                  </a:lnTo>
                  <a:lnTo>
                    <a:pt x="1670" y="1099"/>
                  </a:lnTo>
                  <a:lnTo>
                    <a:pt x="1731" y="1099"/>
                  </a:lnTo>
                  <a:lnTo>
                    <a:pt x="1902" y="1111"/>
                  </a:lnTo>
                  <a:lnTo>
                    <a:pt x="1963" y="1111"/>
                  </a:lnTo>
                  <a:lnTo>
                    <a:pt x="2158" y="1123"/>
                  </a:lnTo>
                  <a:lnTo>
                    <a:pt x="2182" y="1123"/>
                  </a:lnTo>
                  <a:cubicBezTo>
                    <a:pt x="2341" y="1136"/>
                    <a:pt x="2511" y="1148"/>
                    <a:pt x="2682" y="1148"/>
                  </a:cubicBezTo>
                  <a:lnTo>
                    <a:pt x="3462" y="1148"/>
                  </a:lnTo>
                  <a:lnTo>
                    <a:pt x="3620" y="1136"/>
                  </a:lnTo>
                  <a:lnTo>
                    <a:pt x="3705" y="1136"/>
                  </a:lnTo>
                  <a:lnTo>
                    <a:pt x="3864" y="1123"/>
                  </a:lnTo>
                  <a:lnTo>
                    <a:pt x="3937" y="1123"/>
                  </a:lnTo>
                  <a:lnTo>
                    <a:pt x="4083" y="1111"/>
                  </a:lnTo>
                  <a:cubicBezTo>
                    <a:pt x="4108" y="1099"/>
                    <a:pt x="4132" y="1099"/>
                    <a:pt x="4156" y="1099"/>
                  </a:cubicBezTo>
                  <a:lnTo>
                    <a:pt x="4290" y="1087"/>
                  </a:lnTo>
                  <a:lnTo>
                    <a:pt x="4363" y="1075"/>
                  </a:lnTo>
                  <a:lnTo>
                    <a:pt x="4485" y="1062"/>
                  </a:lnTo>
                  <a:lnTo>
                    <a:pt x="4558" y="1038"/>
                  </a:lnTo>
                  <a:lnTo>
                    <a:pt x="4668" y="1026"/>
                  </a:lnTo>
                  <a:lnTo>
                    <a:pt x="4729" y="1014"/>
                  </a:lnTo>
                  <a:lnTo>
                    <a:pt x="4826" y="989"/>
                  </a:lnTo>
                  <a:lnTo>
                    <a:pt x="4887" y="965"/>
                  </a:lnTo>
                  <a:lnTo>
                    <a:pt x="4973" y="941"/>
                  </a:lnTo>
                  <a:lnTo>
                    <a:pt x="5021" y="928"/>
                  </a:lnTo>
                  <a:lnTo>
                    <a:pt x="5095" y="892"/>
                  </a:lnTo>
                  <a:lnTo>
                    <a:pt x="5143" y="880"/>
                  </a:lnTo>
                  <a:lnTo>
                    <a:pt x="5204" y="855"/>
                  </a:lnTo>
                  <a:lnTo>
                    <a:pt x="5241" y="831"/>
                  </a:lnTo>
                  <a:lnTo>
                    <a:pt x="5290" y="794"/>
                  </a:lnTo>
                  <a:lnTo>
                    <a:pt x="5314" y="782"/>
                  </a:lnTo>
                  <a:cubicBezTo>
                    <a:pt x="5326" y="770"/>
                    <a:pt x="5338" y="758"/>
                    <a:pt x="5338" y="746"/>
                  </a:cubicBezTo>
                  <a:lnTo>
                    <a:pt x="5363" y="721"/>
                  </a:lnTo>
                  <a:cubicBezTo>
                    <a:pt x="5363" y="709"/>
                    <a:pt x="5375" y="697"/>
                    <a:pt x="5375" y="685"/>
                  </a:cubicBezTo>
                  <a:lnTo>
                    <a:pt x="5375" y="672"/>
                  </a:lnTo>
                  <a:cubicBezTo>
                    <a:pt x="5387" y="660"/>
                    <a:pt x="5387" y="648"/>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4416101" y="2608545"/>
              <a:ext cx="176404" cy="43546"/>
            </a:xfrm>
            <a:custGeom>
              <a:rect b="b" l="l" r="r" t="t"/>
              <a:pathLst>
                <a:path extrusionOk="0" h="1333" w="5400">
                  <a:moveTo>
                    <a:pt x="13" y="0"/>
                  </a:moveTo>
                  <a:lnTo>
                    <a:pt x="1" y="731"/>
                  </a:lnTo>
                  <a:cubicBezTo>
                    <a:pt x="1" y="744"/>
                    <a:pt x="1" y="768"/>
                    <a:pt x="13" y="780"/>
                  </a:cubicBezTo>
                  <a:cubicBezTo>
                    <a:pt x="25" y="805"/>
                    <a:pt x="37" y="817"/>
                    <a:pt x="49" y="841"/>
                  </a:cubicBezTo>
                  <a:cubicBezTo>
                    <a:pt x="62" y="853"/>
                    <a:pt x="86" y="878"/>
                    <a:pt x="110" y="890"/>
                  </a:cubicBezTo>
                  <a:lnTo>
                    <a:pt x="123" y="902"/>
                  </a:lnTo>
                  <a:lnTo>
                    <a:pt x="147" y="914"/>
                  </a:lnTo>
                  <a:lnTo>
                    <a:pt x="183" y="939"/>
                  </a:lnTo>
                  <a:lnTo>
                    <a:pt x="208" y="951"/>
                  </a:lnTo>
                  <a:lnTo>
                    <a:pt x="317" y="999"/>
                  </a:lnTo>
                  <a:lnTo>
                    <a:pt x="330" y="1012"/>
                  </a:lnTo>
                  <a:lnTo>
                    <a:pt x="439" y="1048"/>
                  </a:lnTo>
                  <a:lnTo>
                    <a:pt x="476" y="1060"/>
                  </a:lnTo>
                  <a:lnTo>
                    <a:pt x="573" y="1097"/>
                  </a:lnTo>
                  <a:lnTo>
                    <a:pt x="622" y="1109"/>
                  </a:lnTo>
                  <a:lnTo>
                    <a:pt x="744" y="1146"/>
                  </a:lnTo>
                  <a:lnTo>
                    <a:pt x="781" y="1146"/>
                  </a:lnTo>
                  <a:cubicBezTo>
                    <a:pt x="841" y="1158"/>
                    <a:pt x="902" y="1170"/>
                    <a:pt x="963" y="1182"/>
                  </a:cubicBezTo>
                  <a:lnTo>
                    <a:pt x="1000" y="1194"/>
                  </a:lnTo>
                  <a:lnTo>
                    <a:pt x="1146" y="1219"/>
                  </a:lnTo>
                  <a:lnTo>
                    <a:pt x="1219" y="1231"/>
                  </a:lnTo>
                  <a:lnTo>
                    <a:pt x="1353" y="1255"/>
                  </a:lnTo>
                  <a:lnTo>
                    <a:pt x="1426" y="1268"/>
                  </a:lnTo>
                  <a:lnTo>
                    <a:pt x="1597" y="1292"/>
                  </a:lnTo>
                  <a:lnTo>
                    <a:pt x="1634" y="1292"/>
                  </a:lnTo>
                  <a:lnTo>
                    <a:pt x="1865" y="1304"/>
                  </a:lnTo>
                  <a:lnTo>
                    <a:pt x="1926" y="1304"/>
                  </a:lnTo>
                  <a:lnTo>
                    <a:pt x="2097" y="1329"/>
                  </a:lnTo>
                  <a:lnTo>
                    <a:pt x="2682" y="1329"/>
                  </a:lnTo>
                  <a:cubicBezTo>
                    <a:pt x="2784" y="1331"/>
                    <a:pt x="2886" y="1332"/>
                    <a:pt x="2986" y="1332"/>
                  </a:cubicBezTo>
                  <a:cubicBezTo>
                    <a:pt x="4320" y="1332"/>
                    <a:pt x="5375" y="1111"/>
                    <a:pt x="5375" y="805"/>
                  </a:cubicBezTo>
                  <a:lnTo>
                    <a:pt x="5399" y="86"/>
                  </a:lnTo>
                  <a:lnTo>
                    <a:pt x="5399" y="86"/>
                  </a:lnTo>
                  <a:cubicBezTo>
                    <a:pt x="5388" y="381"/>
                    <a:pt x="4336" y="613"/>
                    <a:pt x="2988" y="613"/>
                  </a:cubicBezTo>
                  <a:cubicBezTo>
                    <a:pt x="2891" y="613"/>
                    <a:pt x="2793" y="612"/>
                    <a:pt x="2694" y="610"/>
                  </a:cubicBezTo>
                  <a:lnTo>
                    <a:pt x="2365" y="610"/>
                  </a:lnTo>
                  <a:cubicBezTo>
                    <a:pt x="2304" y="597"/>
                    <a:pt x="2255" y="597"/>
                    <a:pt x="2194" y="597"/>
                  </a:cubicBezTo>
                  <a:lnTo>
                    <a:pt x="2109" y="597"/>
                  </a:lnTo>
                  <a:lnTo>
                    <a:pt x="1938" y="585"/>
                  </a:lnTo>
                  <a:lnTo>
                    <a:pt x="1877" y="585"/>
                  </a:lnTo>
                  <a:lnTo>
                    <a:pt x="1646" y="561"/>
                  </a:lnTo>
                  <a:lnTo>
                    <a:pt x="1621" y="561"/>
                  </a:lnTo>
                  <a:cubicBezTo>
                    <a:pt x="1560" y="561"/>
                    <a:pt x="1500" y="549"/>
                    <a:pt x="1439" y="536"/>
                  </a:cubicBezTo>
                  <a:lnTo>
                    <a:pt x="1365" y="536"/>
                  </a:lnTo>
                  <a:lnTo>
                    <a:pt x="1231" y="512"/>
                  </a:lnTo>
                  <a:lnTo>
                    <a:pt x="1158" y="500"/>
                  </a:lnTo>
                  <a:lnTo>
                    <a:pt x="1012" y="475"/>
                  </a:lnTo>
                  <a:lnTo>
                    <a:pt x="976" y="463"/>
                  </a:lnTo>
                  <a:cubicBezTo>
                    <a:pt x="915" y="451"/>
                    <a:pt x="854" y="439"/>
                    <a:pt x="805" y="427"/>
                  </a:cubicBezTo>
                  <a:lnTo>
                    <a:pt x="768" y="415"/>
                  </a:lnTo>
                  <a:lnTo>
                    <a:pt x="647" y="390"/>
                  </a:lnTo>
                  <a:lnTo>
                    <a:pt x="598" y="366"/>
                  </a:lnTo>
                  <a:lnTo>
                    <a:pt x="500" y="341"/>
                  </a:lnTo>
                  <a:lnTo>
                    <a:pt x="452" y="329"/>
                  </a:lnTo>
                  <a:lnTo>
                    <a:pt x="354" y="293"/>
                  </a:lnTo>
                  <a:lnTo>
                    <a:pt x="330" y="281"/>
                  </a:lnTo>
                  <a:cubicBezTo>
                    <a:pt x="293" y="268"/>
                    <a:pt x="257" y="244"/>
                    <a:pt x="232" y="232"/>
                  </a:cubicBezTo>
                  <a:lnTo>
                    <a:pt x="208" y="220"/>
                  </a:lnTo>
                  <a:lnTo>
                    <a:pt x="147" y="183"/>
                  </a:lnTo>
                  <a:lnTo>
                    <a:pt x="123" y="171"/>
                  </a:lnTo>
                  <a:cubicBezTo>
                    <a:pt x="98" y="146"/>
                    <a:pt x="86" y="134"/>
                    <a:pt x="62" y="110"/>
                  </a:cubicBezTo>
                  <a:cubicBezTo>
                    <a:pt x="49" y="98"/>
                    <a:pt x="37" y="73"/>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4416918" y="2591688"/>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12" y="577"/>
                    <a:pt x="12" y="589"/>
                    <a:pt x="24" y="602"/>
                  </a:cubicBezTo>
                  <a:lnTo>
                    <a:pt x="37" y="614"/>
                  </a:lnTo>
                  <a:cubicBezTo>
                    <a:pt x="49" y="638"/>
                    <a:pt x="61" y="650"/>
                    <a:pt x="73" y="662"/>
                  </a:cubicBezTo>
                  <a:lnTo>
                    <a:pt x="98" y="675"/>
                  </a:lnTo>
                  <a:cubicBezTo>
                    <a:pt x="110" y="687"/>
                    <a:pt x="134" y="699"/>
                    <a:pt x="146" y="711"/>
                  </a:cubicBezTo>
                  <a:lnTo>
                    <a:pt x="171" y="723"/>
                  </a:lnTo>
                  <a:cubicBezTo>
                    <a:pt x="195" y="748"/>
                    <a:pt x="219" y="760"/>
                    <a:pt x="244" y="772"/>
                  </a:cubicBezTo>
                  <a:lnTo>
                    <a:pt x="280" y="784"/>
                  </a:lnTo>
                  <a:cubicBezTo>
                    <a:pt x="305" y="797"/>
                    <a:pt x="329" y="809"/>
                    <a:pt x="353" y="821"/>
                  </a:cubicBezTo>
                  <a:lnTo>
                    <a:pt x="402" y="833"/>
                  </a:lnTo>
                  <a:lnTo>
                    <a:pt x="500" y="870"/>
                  </a:lnTo>
                  <a:lnTo>
                    <a:pt x="536" y="882"/>
                  </a:lnTo>
                  <a:lnTo>
                    <a:pt x="646" y="918"/>
                  </a:lnTo>
                  <a:lnTo>
                    <a:pt x="695" y="931"/>
                  </a:lnTo>
                  <a:lnTo>
                    <a:pt x="816" y="955"/>
                  </a:lnTo>
                  <a:lnTo>
                    <a:pt x="877" y="967"/>
                  </a:lnTo>
                  <a:lnTo>
                    <a:pt x="1011" y="991"/>
                  </a:lnTo>
                  <a:lnTo>
                    <a:pt x="1072" y="1004"/>
                  </a:lnTo>
                  <a:lnTo>
                    <a:pt x="1206" y="1028"/>
                  </a:lnTo>
                  <a:lnTo>
                    <a:pt x="1280" y="1040"/>
                  </a:lnTo>
                  <a:lnTo>
                    <a:pt x="1426" y="1065"/>
                  </a:lnTo>
                  <a:lnTo>
                    <a:pt x="1499" y="1077"/>
                  </a:lnTo>
                  <a:lnTo>
                    <a:pt x="1657" y="1089"/>
                  </a:lnTo>
                  <a:lnTo>
                    <a:pt x="1718" y="1089"/>
                  </a:lnTo>
                  <a:lnTo>
                    <a:pt x="1901" y="1113"/>
                  </a:lnTo>
                  <a:lnTo>
                    <a:pt x="1950" y="1113"/>
                  </a:lnTo>
                  <a:cubicBezTo>
                    <a:pt x="2023" y="1113"/>
                    <a:pt x="2084" y="1126"/>
                    <a:pt x="2157" y="1126"/>
                  </a:cubicBezTo>
                  <a:lnTo>
                    <a:pt x="2181" y="1126"/>
                  </a:lnTo>
                  <a:cubicBezTo>
                    <a:pt x="2340" y="1138"/>
                    <a:pt x="2510" y="1138"/>
                    <a:pt x="2681" y="1138"/>
                  </a:cubicBezTo>
                  <a:lnTo>
                    <a:pt x="3705" y="1138"/>
                  </a:lnTo>
                  <a:lnTo>
                    <a:pt x="3851" y="1126"/>
                  </a:lnTo>
                  <a:lnTo>
                    <a:pt x="3936" y="1126"/>
                  </a:lnTo>
                  <a:lnTo>
                    <a:pt x="4070" y="1101"/>
                  </a:lnTo>
                  <a:lnTo>
                    <a:pt x="4155" y="1101"/>
                  </a:lnTo>
                  <a:lnTo>
                    <a:pt x="4277" y="1077"/>
                  </a:lnTo>
                  <a:lnTo>
                    <a:pt x="4363" y="1065"/>
                  </a:lnTo>
                  <a:lnTo>
                    <a:pt x="4472" y="1052"/>
                  </a:lnTo>
                  <a:lnTo>
                    <a:pt x="4558" y="1040"/>
                  </a:lnTo>
                  <a:lnTo>
                    <a:pt x="4655" y="1016"/>
                  </a:lnTo>
                  <a:lnTo>
                    <a:pt x="4728" y="1004"/>
                  </a:lnTo>
                  <a:lnTo>
                    <a:pt x="4826" y="979"/>
                  </a:lnTo>
                  <a:lnTo>
                    <a:pt x="4887" y="967"/>
                  </a:lnTo>
                  <a:cubicBezTo>
                    <a:pt x="4911" y="955"/>
                    <a:pt x="4935" y="943"/>
                    <a:pt x="4972" y="931"/>
                  </a:cubicBezTo>
                  <a:lnTo>
                    <a:pt x="5021" y="918"/>
                  </a:lnTo>
                  <a:lnTo>
                    <a:pt x="5094" y="894"/>
                  </a:lnTo>
                  <a:cubicBezTo>
                    <a:pt x="5106" y="882"/>
                    <a:pt x="5118" y="882"/>
                    <a:pt x="5143" y="870"/>
                  </a:cubicBezTo>
                  <a:cubicBezTo>
                    <a:pt x="5155" y="857"/>
                    <a:pt x="5179" y="857"/>
                    <a:pt x="5203" y="845"/>
                  </a:cubicBezTo>
                  <a:lnTo>
                    <a:pt x="5240" y="821"/>
                  </a:lnTo>
                  <a:lnTo>
                    <a:pt x="5277" y="797"/>
                  </a:lnTo>
                  <a:lnTo>
                    <a:pt x="5313" y="772"/>
                  </a:lnTo>
                  <a:cubicBezTo>
                    <a:pt x="5313" y="760"/>
                    <a:pt x="5325" y="748"/>
                    <a:pt x="5337" y="736"/>
                  </a:cubicBezTo>
                  <a:lnTo>
                    <a:pt x="5362" y="711"/>
                  </a:lnTo>
                  <a:cubicBezTo>
                    <a:pt x="5362" y="699"/>
                    <a:pt x="5374" y="699"/>
                    <a:pt x="5374" y="687"/>
                  </a:cubicBezTo>
                  <a:lnTo>
                    <a:pt x="5374" y="675"/>
                  </a:lnTo>
                  <a:cubicBezTo>
                    <a:pt x="5374" y="662"/>
                    <a:pt x="5386" y="650"/>
                    <a:pt x="5386" y="638"/>
                  </a:cubicBezTo>
                  <a:cubicBezTo>
                    <a:pt x="5386" y="516"/>
                    <a:pt x="5228" y="407"/>
                    <a:pt x="4960" y="321"/>
                  </a:cubicBezTo>
                  <a:cubicBezTo>
                    <a:pt x="4484"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4417310" y="2581071"/>
              <a:ext cx="176372" cy="43546"/>
            </a:xfrm>
            <a:custGeom>
              <a:rect b="b" l="l" r="r" t="t"/>
              <a:pathLst>
                <a:path extrusionOk="0" h="1333" w="5399">
                  <a:moveTo>
                    <a:pt x="5399" y="86"/>
                  </a:moveTo>
                  <a:lnTo>
                    <a:pt x="5399" y="90"/>
                  </a:lnTo>
                  <a:lnTo>
                    <a:pt x="5399" y="90"/>
                  </a:lnTo>
                  <a:cubicBezTo>
                    <a:pt x="5399" y="88"/>
                    <a:pt x="5399" y="87"/>
                    <a:pt x="5399" y="86"/>
                  </a:cubicBezTo>
                  <a:close/>
                  <a:moveTo>
                    <a:pt x="25" y="0"/>
                  </a:moveTo>
                  <a:lnTo>
                    <a:pt x="12" y="719"/>
                  </a:lnTo>
                  <a:cubicBezTo>
                    <a:pt x="0" y="744"/>
                    <a:pt x="12" y="768"/>
                    <a:pt x="25" y="780"/>
                  </a:cubicBezTo>
                  <a:cubicBezTo>
                    <a:pt x="25" y="805"/>
                    <a:pt x="37" y="817"/>
                    <a:pt x="61" y="841"/>
                  </a:cubicBezTo>
                  <a:cubicBezTo>
                    <a:pt x="73" y="853"/>
                    <a:pt x="98" y="866"/>
                    <a:pt x="110" y="890"/>
                  </a:cubicBezTo>
                  <a:lnTo>
                    <a:pt x="134" y="902"/>
                  </a:lnTo>
                  <a:lnTo>
                    <a:pt x="159" y="914"/>
                  </a:lnTo>
                  <a:lnTo>
                    <a:pt x="195" y="939"/>
                  </a:lnTo>
                  <a:lnTo>
                    <a:pt x="220" y="951"/>
                  </a:lnTo>
                  <a:lnTo>
                    <a:pt x="317" y="1000"/>
                  </a:lnTo>
                  <a:lnTo>
                    <a:pt x="341" y="1012"/>
                  </a:lnTo>
                  <a:lnTo>
                    <a:pt x="439" y="1048"/>
                  </a:lnTo>
                  <a:lnTo>
                    <a:pt x="488" y="1061"/>
                  </a:lnTo>
                  <a:lnTo>
                    <a:pt x="585" y="1097"/>
                  </a:lnTo>
                  <a:lnTo>
                    <a:pt x="634" y="1109"/>
                  </a:lnTo>
                  <a:lnTo>
                    <a:pt x="756" y="1134"/>
                  </a:lnTo>
                  <a:lnTo>
                    <a:pt x="792" y="1146"/>
                  </a:lnTo>
                  <a:cubicBezTo>
                    <a:pt x="853" y="1158"/>
                    <a:pt x="902" y="1170"/>
                    <a:pt x="963" y="1182"/>
                  </a:cubicBezTo>
                  <a:lnTo>
                    <a:pt x="1012" y="1182"/>
                  </a:lnTo>
                  <a:lnTo>
                    <a:pt x="1158" y="1207"/>
                  </a:lnTo>
                  <a:lnTo>
                    <a:pt x="1219" y="1219"/>
                  </a:lnTo>
                  <a:lnTo>
                    <a:pt x="1365" y="1243"/>
                  </a:lnTo>
                  <a:lnTo>
                    <a:pt x="1426" y="1256"/>
                  </a:lnTo>
                  <a:cubicBezTo>
                    <a:pt x="1487" y="1268"/>
                    <a:pt x="1548" y="1280"/>
                    <a:pt x="1609" y="1280"/>
                  </a:cubicBezTo>
                  <a:lnTo>
                    <a:pt x="1645" y="1280"/>
                  </a:lnTo>
                  <a:lnTo>
                    <a:pt x="1865" y="1304"/>
                  </a:lnTo>
                  <a:lnTo>
                    <a:pt x="1938" y="1304"/>
                  </a:lnTo>
                  <a:lnTo>
                    <a:pt x="2108" y="1316"/>
                  </a:lnTo>
                  <a:lnTo>
                    <a:pt x="2437" y="1316"/>
                  </a:lnTo>
                  <a:lnTo>
                    <a:pt x="2681" y="1329"/>
                  </a:lnTo>
                  <a:cubicBezTo>
                    <a:pt x="2781" y="1331"/>
                    <a:pt x="2879" y="1332"/>
                    <a:pt x="2975" y="1332"/>
                  </a:cubicBezTo>
                  <a:cubicBezTo>
                    <a:pt x="4325" y="1332"/>
                    <a:pt x="5386" y="1100"/>
                    <a:pt x="5386" y="805"/>
                  </a:cubicBezTo>
                  <a:lnTo>
                    <a:pt x="5399" y="90"/>
                  </a:lnTo>
                  <a:lnTo>
                    <a:pt x="5399" y="90"/>
                  </a:lnTo>
                  <a:cubicBezTo>
                    <a:pt x="5388" y="389"/>
                    <a:pt x="4289" y="611"/>
                    <a:pt x="2907" y="611"/>
                  </a:cubicBezTo>
                  <a:cubicBezTo>
                    <a:pt x="2837" y="611"/>
                    <a:pt x="2765" y="611"/>
                    <a:pt x="2693" y="610"/>
                  </a:cubicBezTo>
                  <a:lnTo>
                    <a:pt x="2450" y="598"/>
                  </a:lnTo>
                  <a:lnTo>
                    <a:pt x="2376" y="598"/>
                  </a:lnTo>
                  <a:cubicBezTo>
                    <a:pt x="2316" y="585"/>
                    <a:pt x="2255" y="585"/>
                    <a:pt x="2206" y="585"/>
                  </a:cubicBezTo>
                  <a:lnTo>
                    <a:pt x="2121" y="585"/>
                  </a:lnTo>
                  <a:lnTo>
                    <a:pt x="1950" y="573"/>
                  </a:lnTo>
                  <a:lnTo>
                    <a:pt x="1877" y="573"/>
                  </a:lnTo>
                  <a:lnTo>
                    <a:pt x="1658" y="549"/>
                  </a:lnTo>
                  <a:lnTo>
                    <a:pt x="1621" y="549"/>
                  </a:lnTo>
                  <a:cubicBezTo>
                    <a:pt x="1560" y="549"/>
                    <a:pt x="1499" y="537"/>
                    <a:pt x="1438" y="524"/>
                  </a:cubicBezTo>
                  <a:lnTo>
                    <a:pt x="1377" y="524"/>
                  </a:lnTo>
                  <a:lnTo>
                    <a:pt x="1231" y="500"/>
                  </a:lnTo>
                  <a:lnTo>
                    <a:pt x="1170" y="488"/>
                  </a:lnTo>
                  <a:lnTo>
                    <a:pt x="1024" y="463"/>
                  </a:lnTo>
                  <a:lnTo>
                    <a:pt x="987" y="463"/>
                  </a:lnTo>
                  <a:cubicBezTo>
                    <a:pt x="926" y="451"/>
                    <a:pt x="865" y="439"/>
                    <a:pt x="804" y="427"/>
                  </a:cubicBezTo>
                  <a:lnTo>
                    <a:pt x="768" y="415"/>
                  </a:lnTo>
                  <a:lnTo>
                    <a:pt x="646" y="378"/>
                  </a:lnTo>
                  <a:lnTo>
                    <a:pt x="597" y="366"/>
                  </a:lnTo>
                  <a:lnTo>
                    <a:pt x="500" y="342"/>
                  </a:lnTo>
                  <a:lnTo>
                    <a:pt x="463" y="317"/>
                  </a:lnTo>
                  <a:lnTo>
                    <a:pt x="354" y="281"/>
                  </a:lnTo>
                  <a:lnTo>
                    <a:pt x="341" y="281"/>
                  </a:lnTo>
                  <a:cubicBezTo>
                    <a:pt x="305" y="256"/>
                    <a:pt x="268" y="244"/>
                    <a:pt x="232" y="232"/>
                  </a:cubicBezTo>
                  <a:lnTo>
                    <a:pt x="207" y="220"/>
                  </a:lnTo>
                  <a:lnTo>
                    <a:pt x="146" y="171"/>
                  </a:lnTo>
                  <a:lnTo>
                    <a:pt x="134" y="159"/>
                  </a:lnTo>
                  <a:cubicBezTo>
                    <a:pt x="110" y="147"/>
                    <a:pt x="86" y="134"/>
                    <a:pt x="73" y="110"/>
                  </a:cubicBezTo>
                  <a:cubicBezTo>
                    <a:pt x="61" y="98"/>
                    <a:pt x="49" y="74"/>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4418094" y="2563887"/>
              <a:ext cx="175980" cy="37502"/>
            </a:xfrm>
            <a:custGeom>
              <a:rect b="b" l="l" r="r" t="t"/>
              <a:pathLst>
                <a:path extrusionOk="0" h="1148" w="5387">
                  <a:moveTo>
                    <a:pt x="2494" y="1"/>
                  </a:moveTo>
                  <a:cubicBezTo>
                    <a:pt x="1116" y="1"/>
                    <a:pt x="13" y="225"/>
                    <a:pt x="13" y="526"/>
                  </a:cubicBezTo>
                  <a:cubicBezTo>
                    <a:pt x="1" y="539"/>
                    <a:pt x="1" y="551"/>
                    <a:pt x="13" y="563"/>
                  </a:cubicBezTo>
                  <a:lnTo>
                    <a:pt x="13" y="575"/>
                  </a:lnTo>
                  <a:cubicBezTo>
                    <a:pt x="13" y="587"/>
                    <a:pt x="25" y="600"/>
                    <a:pt x="25" y="612"/>
                  </a:cubicBezTo>
                  <a:lnTo>
                    <a:pt x="37" y="624"/>
                  </a:lnTo>
                  <a:cubicBezTo>
                    <a:pt x="49" y="636"/>
                    <a:pt x="62" y="648"/>
                    <a:pt x="74" y="660"/>
                  </a:cubicBezTo>
                  <a:lnTo>
                    <a:pt x="98" y="685"/>
                  </a:lnTo>
                  <a:cubicBezTo>
                    <a:pt x="110" y="697"/>
                    <a:pt x="135" y="709"/>
                    <a:pt x="147" y="721"/>
                  </a:cubicBezTo>
                  <a:lnTo>
                    <a:pt x="171" y="734"/>
                  </a:lnTo>
                  <a:cubicBezTo>
                    <a:pt x="196" y="746"/>
                    <a:pt x="220" y="758"/>
                    <a:pt x="244" y="770"/>
                  </a:cubicBezTo>
                  <a:lnTo>
                    <a:pt x="281" y="794"/>
                  </a:lnTo>
                  <a:cubicBezTo>
                    <a:pt x="305" y="807"/>
                    <a:pt x="330" y="819"/>
                    <a:pt x="366" y="819"/>
                  </a:cubicBezTo>
                  <a:lnTo>
                    <a:pt x="403" y="843"/>
                  </a:lnTo>
                  <a:lnTo>
                    <a:pt x="500" y="868"/>
                  </a:lnTo>
                  <a:lnTo>
                    <a:pt x="537" y="892"/>
                  </a:lnTo>
                  <a:lnTo>
                    <a:pt x="646" y="916"/>
                  </a:lnTo>
                  <a:lnTo>
                    <a:pt x="695" y="929"/>
                  </a:lnTo>
                  <a:lnTo>
                    <a:pt x="817" y="965"/>
                  </a:lnTo>
                  <a:lnTo>
                    <a:pt x="878" y="977"/>
                  </a:lnTo>
                  <a:lnTo>
                    <a:pt x="1012" y="1002"/>
                  </a:lnTo>
                  <a:lnTo>
                    <a:pt x="1073" y="1014"/>
                  </a:lnTo>
                  <a:lnTo>
                    <a:pt x="1219" y="1038"/>
                  </a:lnTo>
                  <a:lnTo>
                    <a:pt x="1280" y="1050"/>
                  </a:lnTo>
                  <a:lnTo>
                    <a:pt x="1426" y="1075"/>
                  </a:lnTo>
                  <a:lnTo>
                    <a:pt x="1499" y="1075"/>
                  </a:lnTo>
                  <a:lnTo>
                    <a:pt x="1658" y="1087"/>
                  </a:lnTo>
                  <a:lnTo>
                    <a:pt x="1731" y="1099"/>
                  </a:lnTo>
                  <a:lnTo>
                    <a:pt x="1902" y="1111"/>
                  </a:lnTo>
                  <a:lnTo>
                    <a:pt x="1963" y="1111"/>
                  </a:lnTo>
                  <a:lnTo>
                    <a:pt x="2158" y="1136"/>
                  </a:lnTo>
                  <a:lnTo>
                    <a:pt x="2182" y="1136"/>
                  </a:lnTo>
                  <a:cubicBezTo>
                    <a:pt x="2340" y="1136"/>
                    <a:pt x="2511" y="1148"/>
                    <a:pt x="2682" y="1148"/>
                  </a:cubicBezTo>
                  <a:lnTo>
                    <a:pt x="3717" y="1148"/>
                  </a:lnTo>
                  <a:lnTo>
                    <a:pt x="3864" y="1136"/>
                  </a:ln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65"/>
                  </a:lnTo>
                  <a:cubicBezTo>
                    <a:pt x="4924" y="965"/>
                    <a:pt x="4960" y="953"/>
                    <a:pt x="4985" y="941"/>
                  </a:cubicBezTo>
                  <a:lnTo>
                    <a:pt x="5033" y="929"/>
                  </a:lnTo>
                  <a:lnTo>
                    <a:pt x="5107" y="904"/>
                  </a:lnTo>
                  <a:lnTo>
                    <a:pt x="5155" y="880"/>
                  </a:lnTo>
                  <a:cubicBezTo>
                    <a:pt x="5167" y="868"/>
                    <a:pt x="5192" y="868"/>
                    <a:pt x="5216" y="855"/>
                  </a:cubicBezTo>
                  <a:lnTo>
                    <a:pt x="5253" y="831"/>
                  </a:lnTo>
                  <a:cubicBezTo>
                    <a:pt x="5265" y="819"/>
                    <a:pt x="5277" y="807"/>
                    <a:pt x="5289" y="807"/>
                  </a:cubicBezTo>
                  <a:lnTo>
                    <a:pt x="5326" y="782"/>
                  </a:lnTo>
                  <a:cubicBezTo>
                    <a:pt x="5338" y="770"/>
                    <a:pt x="5338" y="758"/>
                    <a:pt x="5350" y="746"/>
                  </a:cubicBezTo>
                  <a:lnTo>
                    <a:pt x="5375" y="721"/>
                  </a:lnTo>
                  <a:cubicBezTo>
                    <a:pt x="5375" y="709"/>
                    <a:pt x="5387" y="697"/>
                    <a:pt x="5387" y="697"/>
                  </a:cubicBezTo>
                  <a:lnTo>
                    <a:pt x="5387" y="685"/>
                  </a:lnTo>
                  <a:cubicBezTo>
                    <a:pt x="5387" y="673"/>
                    <a:pt x="5387" y="660"/>
                    <a:pt x="5387" y="648"/>
                  </a:cubicBezTo>
                  <a:cubicBezTo>
                    <a:pt x="5387" y="526"/>
                    <a:pt x="5241" y="417"/>
                    <a:pt x="4972" y="319"/>
                  </a:cubicBezTo>
                  <a:cubicBezTo>
                    <a:pt x="4497" y="149"/>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4419303" y="2553596"/>
              <a:ext cx="176372" cy="44232"/>
            </a:xfrm>
            <a:custGeom>
              <a:rect b="b" l="l" r="r" t="t"/>
              <a:pathLst>
                <a:path extrusionOk="0" h="1354" w="5399">
                  <a:moveTo>
                    <a:pt x="12" y="1"/>
                  </a:moveTo>
                  <a:lnTo>
                    <a:pt x="0" y="720"/>
                  </a:lnTo>
                  <a:cubicBezTo>
                    <a:pt x="0" y="744"/>
                    <a:pt x="12" y="768"/>
                    <a:pt x="25" y="793"/>
                  </a:cubicBezTo>
                  <a:cubicBezTo>
                    <a:pt x="37" y="817"/>
                    <a:pt x="49" y="829"/>
                    <a:pt x="61" y="841"/>
                  </a:cubicBezTo>
                  <a:cubicBezTo>
                    <a:pt x="85" y="866"/>
                    <a:pt x="98" y="878"/>
                    <a:pt x="122" y="890"/>
                  </a:cubicBezTo>
                  <a:lnTo>
                    <a:pt x="134" y="915"/>
                  </a:lnTo>
                  <a:lnTo>
                    <a:pt x="159" y="927"/>
                  </a:lnTo>
                  <a:lnTo>
                    <a:pt x="195" y="951"/>
                  </a:lnTo>
                  <a:lnTo>
                    <a:pt x="219" y="963"/>
                  </a:lnTo>
                  <a:cubicBezTo>
                    <a:pt x="256" y="975"/>
                    <a:pt x="293" y="1000"/>
                    <a:pt x="329" y="1012"/>
                  </a:cubicBezTo>
                  <a:lnTo>
                    <a:pt x="341" y="1012"/>
                  </a:lnTo>
                  <a:lnTo>
                    <a:pt x="451" y="1049"/>
                  </a:lnTo>
                  <a:lnTo>
                    <a:pt x="500" y="1061"/>
                  </a:lnTo>
                  <a:lnTo>
                    <a:pt x="585" y="1097"/>
                  </a:lnTo>
                  <a:lnTo>
                    <a:pt x="646" y="1109"/>
                  </a:lnTo>
                  <a:lnTo>
                    <a:pt x="768" y="1146"/>
                  </a:lnTo>
                  <a:lnTo>
                    <a:pt x="792" y="1183"/>
                  </a:lnTo>
                  <a:cubicBezTo>
                    <a:pt x="853" y="1195"/>
                    <a:pt x="914" y="1207"/>
                    <a:pt x="975" y="1219"/>
                  </a:cubicBezTo>
                  <a:lnTo>
                    <a:pt x="1012" y="1219"/>
                  </a:lnTo>
                  <a:lnTo>
                    <a:pt x="1158" y="1244"/>
                  </a:lnTo>
                  <a:lnTo>
                    <a:pt x="1231" y="1256"/>
                  </a:lnTo>
                  <a:lnTo>
                    <a:pt x="1365" y="1280"/>
                  </a:lnTo>
                  <a:lnTo>
                    <a:pt x="1438" y="1280"/>
                  </a:lnTo>
                  <a:cubicBezTo>
                    <a:pt x="1487" y="1292"/>
                    <a:pt x="1548" y="1304"/>
                    <a:pt x="1609" y="1304"/>
                  </a:cubicBezTo>
                  <a:lnTo>
                    <a:pt x="1645" y="1304"/>
                  </a:lnTo>
                  <a:lnTo>
                    <a:pt x="1877" y="1329"/>
                  </a:lnTo>
                  <a:lnTo>
                    <a:pt x="1938" y="1329"/>
                  </a:lnTo>
                  <a:cubicBezTo>
                    <a:pt x="1999" y="1341"/>
                    <a:pt x="2047" y="1341"/>
                    <a:pt x="2108" y="1341"/>
                  </a:cubicBezTo>
                  <a:lnTo>
                    <a:pt x="2194" y="1341"/>
                  </a:lnTo>
                  <a:lnTo>
                    <a:pt x="2364" y="1353"/>
                  </a:lnTo>
                  <a:lnTo>
                    <a:pt x="2437" y="1353"/>
                  </a:lnTo>
                  <a:lnTo>
                    <a:pt x="2681" y="1329"/>
                  </a:lnTo>
                  <a:cubicBezTo>
                    <a:pt x="2785" y="1331"/>
                    <a:pt x="2887" y="1333"/>
                    <a:pt x="2988" y="1333"/>
                  </a:cubicBezTo>
                  <a:cubicBezTo>
                    <a:pt x="4330" y="1333"/>
                    <a:pt x="5375" y="1111"/>
                    <a:pt x="5386" y="805"/>
                  </a:cubicBezTo>
                  <a:lnTo>
                    <a:pt x="5399" y="86"/>
                  </a:lnTo>
                  <a:lnTo>
                    <a:pt x="5399" y="86"/>
                  </a:lnTo>
                  <a:cubicBezTo>
                    <a:pt x="5387" y="387"/>
                    <a:pt x="4294" y="612"/>
                    <a:pt x="2907" y="612"/>
                  </a:cubicBezTo>
                  <a:cubicBezTo>
                    <a:pt x="2836" y="612"/>
                    <a:pt x="2765" y="611"/>
                    <a:pt x="2693" y="610"/>
                  </a:cubicBezTo>
                  <a:lnTo>
                    <a:pt x="2437" y="598"/>
                  </a:lnTo>
                  <a:lnTo>
                    <a:pt x="2364" y="598"/>
                  </a:lnTo>
                  <a:lnTo>
                    <a:pt x="2194" y="586"/>
                  </a:lnTo>
                  <a:lnTo>
                    <a:pt x="2108" y="586"/>
                  </a:lnTo>
                  <a:cubicBezTo>
                    <a:pt x="2060" y="586"/>
                    <a:pt x="1999" y="573"/>
                    <a:pt x="1938" y="573"/>
                  </a:cubicBezTo>
                  <a:lnTo>
                    <a:pt x="1877" y="573"/>
                  </a:lnTo>
                  <a:lnTo>
                    <a:pt x="1657" y="549"/>
                  </a:lnTo>
                  <a:lnTo>
                    <a:pt x="1621" y="549"/>
                  </a:lnTo>
                  <a:lnTo>
                    <a:pt x="1438" y="537"/>
                  </a:lnTo>
                  <a:lnTo>
                    <a:pt x="1365" y="525"/>
                  </a:lnTo>
                  <a:lnTo>
                    <a:pt x="1231" y="500"/>
                  </a:lnTo>
                  <a:lnTo>
                    <a:pt x="1158" y="488"/>
                  </a:lnTo>
                  <a:lnTo>
                    <a:pt x="1024" y="464"/>
                  </a:lnTo>
                  <a:lnTo>
                    <a:pt x="975" y="451"/>
                  </a:lnTo>
                  <a:cubicBezTo>
                    <a:pt x="914" y="439"/>
                    <a:pt x="853" y="427"/>
                    <a:pt x="804" y="415"/>
                  </a:cubicBezTo>
                  <a:lnTo>
                    <a:pt x="768" y="403"/>
                  </a:lnTo>
                  <a:cubicBezTo>
                    <a:pt x="719" y="403"/>
                    <a:pt x="683" y="391"/>
                    <a:pt x="646" y="378"/>
                  </a:cubicBezTo>
                  <a:lnTo>
                    <a:pt x="597" y="366"/>
                  </a:lnTo>
                  <a:lnTo>
                    <a:pt x="500" y="330"/>
                  </a:lnTo>
                  <a:lnTo>
                    <a:pt x="451" y="317"/>
                  </a:lnTo>
                  <a:lnTo>
                    <a:pt x="354" y="281"/>
                  </a:lnTo>
                  <a:lnTo>
                    <a:pt x="329" y="281"/>
                  </a:lnTo>
                  <a:cubicBezTo>
                    <a:pt x="293" y="269"/>
                    <a:pt x="256" y="244"/>
                    <a:pt x="232" y="232"/>
                  </a:cubicBezTo>
                  <a:lnTo>
                    <a:pt x="207" y="220"/>
                  </a:lnTo>
                  <a:cubicBezTo>
                    <a:pt x="183" y="208"/>
                    <a:pt x="159" y="196"/>
                    <a:pt x="146" y="183"/>
                  </a:cubicBezTo>
                  <a:lnTo>
                    <a:pt x="122" y="159"/>
                  </a:lnTo>
                  <a:cubicBezTo>
                    <a:pt x="98" y="147"/>
                    <a:pt x="85" y="135"/>
                    <a:pt x="61" y="110"/>
                  </a:cubicBezTo>
                  <a:cubicBezTo>
                    <a:pt x="49" y="98"/>
                    <a:pt x="37" y="74"/>
                    <a:pt x="25" y="62"/>
                  </a:cubicBezTo>
                  <a:cubicBezTo>
                    <a:pt x="25" y="37"/>
                    <a:pt x="12"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4420087" y="2536739"/>
              <a:ext cx="175980" cy="37600"/>
            </a:xfrm>
            <a:custGeom>
              <a:rect b="b" l="l" r="r" t="t"/>
              <a:pathLst>
                <a:path extrusionOk="0" h="1151" w="5387">
                  <a:moveTo>
                    <a:pt x="2401" y="1"/>
                  </a:moveTo>
                  <a:cubicBezTo>
                    <a:pt x="1067" y="1"/>
                    <a:pt x="13" y="223"/>
                    <a:pt x="13" y="529"/>
                  </a:cubicBezTo>
                  <a:cubicBezTo>
                    <a:pt x="1" y="541"/>
                    <a:pt x="1" y="553"/>
                    <a:pt x="13" y="565"/>
                  </a:cubicBezTo>
                  <a:cubicBezTo>
                    <a:pt x="13" y="578"/>
                    <a:pt x="25" y="590"/>
                    <a:pt x="37" y="602"/>
                  </a:cubicBezTo>
                  <a:lnTo>
                    <a:pt x="61" y="626"/>
                  </a:lnTo>
                  <a:cubicBezTo>
                    <a:pt x="61" y="638"/>
                    <a:pt x="74" y="651"/>
                    <a:pt x="86" y="663"/>
                  </a:cubicBezTo>
                  <a:lnTo>
                    <a:pt x="110" y="687"/>
                  </a:lnTo>
                  <a:lnTo>
                    <a:pt x="159" y="724"/>
                  </a:lnTo>
                  <a:lnTo>
                    <a:pt x="183" y="736"/>
                  </a:lnTo>
                  <a:cubicBezTo>
                    <a:pt x="208" y="748"/>
                    <a:pt x="232" y="760"/>
                    <a:pt x="256" y="772"/>
                  </a:cubicBezTo>
                  <a:lnTo>
                    <a:pt x="293" y="785"/>
                  </a:lnTo>
                  <a:lnTo>
                    <a:pt x="378" y="821"/>
                  </a:lnTo>
                  <a:lnTo>
                    <a:pt x="415" y="846"/>
                  </a:lnTo>
                  <a:lnTo>
                    <a:pt x="512" y="870"/>
                  </a:lnTo>
                  <a:lnTo>
                    <a:pt x="549" y="882"/>
                  </a:lnTo>
                  <a:lnTo>
                    <a:pt x="671" y="919"/>
                  </a:lnTo>
                  <a:lnTo>
                    <a:pt x="719" y="931"/>
                  </a:lnTo>
                  <a:lnTo>
                    <a:pt x="841" y="967"/>
                  </a:lnTo>
                  <a:lnTo>
                    <a:pt x="890" y="980"/>
                  </a:lnTo>
                  <a:lnTo>
                    <a:pt x="1024" y="1004"/>
                  </a:lnTo>
                  <a:lnTo>
                    <a:pt x="1085" y="1016"/>
                  </a:lnTo>
                  <a:lnTo>
                    <a:pt x="1231" y="1041"/>
                  </a:lnTo>
                  <a:lnTo>
                    <a:pt x="1292" y="1053"/>
                  </a:lnTo>
                  <a:lnTo>
                    <a:pt x="1451" y="1077"/>
                  </a:lnTo>
                  <a:lnTo>
                    <a:pt x="1512" y="1077"/>
                  </a:lnTo>
                  <a:lnTo>
                    <a:pt x="1682" y="1089"/>
                  </a:lnTo>
                  <a:lnTo>
                    <a:pt x="1743" y="1089"/>
                  </a:lnTo>
                  <a:lnTo>
                    <a:pt x="1914" y="1114"/>
                  </a:lnTo>
                  <a:lnTo>
                    <a:pt x="1975" y="1114"/>
                  </a:lnTo>
                  <a:lnTo>
                    <a:pt x="2170" y="1126"/>
                  </a:lnTo>
                  <a:lnTo>
                    <a:pt x="2194" y="1126"/>
                  </a:lnTo>
                  <a:cubicBezTo>
                    <a:pt x="2352" y="1138"/>
                    <a:pt x="2535" y="1150"/>
                    <a:pt x="2694" y="1150"/>
                  </a:cubicBezTo>
                  <a:lnTo>
                    <a:pt x="3474" y="1150"/>
                  </a:lnTo>
                  <a:lnTo>
                    <a:pt x="3632" y="1138"/>
                  </a:lnTo>
                  <a:lnTo>
                    <a:pt x="3717" y="1138"/>
                  </a:lnTo>
                  <a:lnTo>
                    <a:pt x="3876" y="1126"/>
                  </a:lnTo>
                  <a:lnTo>
                    <a:pt x="3949" y="1126"/>
                  </a:lnTo>
                  <a:lnTo>
                    <a:pt x="4095" y="1114"/>
                  </a:lnTo>
                  <a:cubicBezTo>
                    <a:pt x="4119" y="1102"/>
                    <a:pt x="4144" y="1102"/>
                    <a:pt x="4168" y="1102"/>
                  </a:cubicBezTo>
                  <a:lnTo>
                    <a:pt x="4302" y="1089"/>
                  </a:lnTo>
                  <a:lnTo>
                    <a:pt x="4375" y="1077"/>
                  </a:lnTo>
                  <a:lnTo>
                    <a:pt x="4497" y="1053"/>
                  </a:lnTo>
                  <a:lnTo>
                    <a:pt x="4570" y="1041"/>
                  </a:lnTo>
                  <a:lnTo>
                    <a:pt x="4680" y="1016"/>
                  </a:lnTo>
                  <a:lnTo>
                    <a:pt x="4741" y="1004"/>
                  </a:lnTo>
                  <a:lnTo>
                    <a:pt x="4838" y="980"/>
                  </a:lnTo>
                  <a:lnTo>
                    <a:pt x="4899" y="967"/>
                  </a:lnTo>
                  <a:lnTo>
                    <a:pt x="4985" y="943"/>
                  </a:lnTo>
                  <a:lnTo>
                    <a:pt x="5033" y="919"/>
                  </a:lnTo>
                  <a:lnTo>
                    <a:pt x="5106" y="894"/>
                  </a:lnTo>
                  <a:lnTo>
                    <a:pt x="5155" y="882"/>
                  </a:lnTo>
                  <a:lnTo>
                    <a:pt x="5216" y="846"/>
                  </a:lnTo>
                  <a:lnTo>
                    <a:pt x="5253" y="821"/>
                  </a:lnTo>
                  <a:lnTo>
                    <a:pt x="5301" y="797"/>
                  </a:lnTo>
                  <a:lnTo>
                    <a:pt x="5326" y="772"/>
                  </a:lnTo>
                  <a:cubicBezTo>
                    <a:pt x="5338" y="760"/>
                    <a:pt x="5350" y="748"/>
                    <a:pt x="5350" y="748"/>
                  </a:cubicBezTo>
                  <a:cubicBezTo>
                    <a:pt x="5362" y="736"/>
                    <a:pt x="5362" y="724"/>
                    <a:pt x="5375" y="724"/>
                  </a:cubicBezTo>
                  <a:cubicBezTo>
                    <a:pt x="5375" y="712"/>
                    <a:pt x="5387" y="699"/>
                    <a:pt x="5387" y="687"/>
                  </a:cubicBezTo>
                  <a:lnTo>
                    <a:pt x="5387" y="675"/>
                  </a:lnTo>
                  <a:cubicBezTo>
                    <a:pt x="5387" y="663"/>
                    <a:pt x="5387" y="651"/>
                    <a:pt x="5387" y="638"/>
                  </a:cubicBezTo>
                  <a:cubicBezTo>
                    <a:pt x="5387" y="529"/>
                    <a:pt x="5240" y="419"/>
                    <a:pt x="4972" y="322"/>
                  </a:cubicBezTo>
                  <a:cubicBezTo>
                    <a:pt x="4497" y="151"/>
                    <a:pt x="3668" y="17"/>
                    <a:pt x="2706" y="5"/>
                  </a:cubicBezTo>
                  <a:cubicBezTo>
                    <a:pt x="2603" y="2"/>
                    <a:pt x="2501" y="1"/>
                    <a:pt x="240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4419303" y="2524521"/>
              <a:ext cx="176764" cy="44950"/>
            </a:xfrm>
            <a:custGeom>
              <a:rect b="b" l="l" r="r" t="t"/>
              <a:pathLst>
                <a:path extrusionOk="0" h="1376" w="5411">
                  <a:moveTo>
                    <a:pt x="5411" y="159"/>
                  </a:moveTo>
                  <a:lnTo>
                    <a:pt x="5411" y="163"/>
                  </a:lnTo>
                  <a:lnTo>
                    <a:pt x="5411" y="163"/>
                  </a:lnTo>
                  <a:cubicBezTo>
                    <a:pt x="5411" y="162"/>
                    <a:pt x="5411" y="161"/>
                    <a:pt x="5411" y="159"/>
                  </a:cubicBezTo>
                  <a:close/>
                  <a:moveTo>
                    <a:pt x="25" y="1"/>
                  </a:moveTo>
                  <a:lnTo>
                    <a:pt x="0" y="732"/>
                  </a:lnTo>
                  <a:cubicBezTo>
                    <a:pt x="0" y="744"/>
                    <a:pt x="0" y="769"/>
                    <a:pt x="12" y="781"/>
                  </a:cubicBezTo>
                  <a:cubicBezTo>
                    <a:pt x="25" y="805"/>
                    <a:pt x="37" y="817"/>
                    <a:pt x="49" y="842"/>
                  </a:cubicBezTo>
                  <a:cubicBezTo>
                    <a:pt x="73" y="854"/>
                    <a:pt x="85" y="878"/>
                    <a:pt x="110" y="891"/>
                  </a:cubicBezTo>
                  <a:lnTo>
                    <a:pt x="122" y="903"/>
                  </a:lnTo>
                  <a:lnTo>
                    <a:pt x="146" y="915"/>
                  </a:lnTo>
                  <a:lnTo>
                    <a:pt x="183" y="939"/>
                  </a:lnTo>
                  <a:lnTo>
                    <a:pt x="207" y="964"/>
                  </a:lnTo>
                  <a:lnTo>
                    <a:pt x="317" y="1012"/>
                  </a:lnTo>
                  <a:lnTo>
                    <a:pt x="329" y="1012"/>
                  </a:lnTo>
                  <a:cubicBezTo>
                    <a:pt x="366" y="1025"/>
                    <a:pt x="402" y="1037"/>
                    <a:pt x="439" y="1049"/>
                  </a:cubicBezTo>
                  <a:lnTo>
                    <a:pt x="475" y="1061"/>
                  </a:lnTo>
                  <a:lnTo>
                    <a:pt x="573" y="1098"/>
                  </a:lnTo>
                  <a:lnTo>
                    <a:pt x="622" y="1110"/>
                  </a:lnTo>
                  <a:lnTo>
                    <a:pt x="743" y="1146"/>
                  </a:lnTo>
                  <a:lnTo>
                    <a:pt x="780" y="1159"/>
                  </a:lnTo>
                  <a:lnTo>
                    <a:pt x="951" y="1195"/>
                  </a:lnTo>
                  <a:lnTo>
                    <a:pt x="999" y="1195"/>
                  </a:lnTo>
                  <a:lnTo>
                    <a:pt x="1146" y="1220"/>
                  </a:lnTo>
                  <a:lnTo>
                    <a:pt x="1207" y="1232"/>
                  </a:lnTo>
                  <a:lnTo>
                    <a:pt x="1353" y="1256"/>
                  </a:lnTo>
                  <a:lnTo>
                    <a:pt x="1414" y="1268"/>
                  </a:lnTo>
                  <a:lnTo>
                    <a:pt x="1597" y="1293"/>
                  </a:lnTo>
                  <a:lnTo>
                    <a:pt x="1633" y="1293"/>
                  </a:lnTo>
                  <a:lnTo>
                    <a:pt x="1852" y="1317"/>
                  </a:lnTo>
                  <a:lnTo>
                    <a:pt x="1913" y="1329"/>
                  </a:lnTo>
                  <a:lnTo>
                    <a:pt x="2084" y="1341"/>
                  </a:lnTo>
                  <a:lnTo>
                    <a:pt x="2169" y="1341"/>
                  </a:lnTo>
                  <a:lnTo>
                    <a:pt x="2340" y="1354"/>
                  </a:lnTo>
                  <a:lnTo>
                    <a:pt x="2413" y="1354"/>
                  </a:lnTo>
                  <a:lnTo>
                    <a:pt x="2669" y="1366"/>
                  </a:lnTo>
                  <a:cubicBezTo>
                    <a:pt x="2837" y="1373"/>
                    <a:pt x="3001" y="1376"/>
                    <a:pt x="3161" y="1376"/>
                  </a:cubicBezTo>
                  <a:cubicBezTo>
                    <a:pt x="4415" y="1376"/>
                    <a:pt x="5374" y="1172"/>
                    <a:pt x="5374" y="891"/>
                  </a:cubicBezTo>
                  <a:lnTo>
                    <a:pt x="5411" y="163"/>
                  </a:lnTo>
                  <a:lnTo>
                    <a:pt x="5411" y="163"/>
                  </a:lnTo>
                  <a:cubicBezTo>
                    <a:pt x="5392" y="458"/>
                    <a:pt x="4402" y="654"/>
                    <a:pt x="3121" y="654"/>
                  </a:cubicBezTo>
                  <a:cubicBezTo>
                    <a:pt x="2981" y="654"/>
                    <a:pt x="2839" y="652"/>
                    <a:pt x="2693" y="647"/>
                  </a:cubicBezTo>
                  <a:lnTo>
                    <a:pt x="2450" y="635"/>
                  </a:lnTo>
                  <a:lnTo>
                    <a:pt x="2364" y="635"/>
                  </a:lnTo>
                  <a:lnTo>
                    <a:pt x="2194" y="622"/>
                  </a:lnTo>
                  <a:lnTo>
                    <a:pt x="2121" y="622"/>
                  </a:lnTo>
                  <a:lnTo>
                    <a:pt x="1950" y="610"/>
                  </a:lnTo>
                  <a:lnTo>
                    <a:pt x="1877" y="610"/>
                  </a:lnTo>
                  <a:lnTo>
                    <a:pt x="1657" y="586"/>
                  </a:lnTo>
                  <a:lnTo>
                    <a:pt x="1621" y="586"/>
                  </a:lnTo>
                  <a:lnTo>
                    <a:pt x="1438" y="562"/>
                  </a:lnTo>
                  <a:lnTo>
                    <a:pt x="1377" y="549"/>
                  </a:lnTo>
                  <a:lnTo>
                    <a:pt x="1231" y="525"/>
                  </a:lnTo>
                  <a:lnTo>
                    <a:pt x="1170" y="513"/>
                  </a:lnTo>
                  <a:lnTo>
                    <a:pt x="1024" y="488"/>
                  </a:lnTo>
                  <a:lnTo>
                    <a:pt x="975" y="476"/>
                  </a:lnTo>
                  <a:lnTo>
                    <a:pt x="804" y="440"/>
                  </a:lnTo>
                  <a:lnTo>
                    <a:pt x="768" y="428"/>
                  </a:lnTo>
                  <a:lnTo>
                    <a:pt x="646" y="391"/>
                  </a:lnTo>
                  <a:lnTo>
                    <a:pt x="597" y="379"/>
                  </a:lnTo>
                  <a:lnTo>
                    <a:pt x="500" y="342"/>
                  </a:lnTo>
                  <a:lnTo>
                    <a:pt x="463" y="330"/>
                  </a:lnTo>
                  <a:lnTo>
                    <a:pt x="354" y="293"/>
                  </a:lnTo>
                  <a:lnTo>
                    <a:pt x="341" y="293"/>
                  </a:lnTo>
                  <a:cubicBezTo>
                    <a:pt x="305" y="269"/>
                    <a:pt x="268" y="257"/>
                    <a:pt x="232" y="233"/>
                  </a:cubicBezTo>
                  <a:lnTo>
                    <a:pt x="207" y="220"/>
                  </a:lnTo>
                  <a:cubicBezTo>
                    <a:pt x="195" y="208"/>
                    <a:pt x="171" y="196"/>
                    <a:pt x="146" y="184"/>
                  </a:cubicBezTo>
                  <a:lnTo>
                    <a:pt x="134" y="172"/>
                  </a:lnTo>
                  <a:cubicBezTo>
                    <a:pt x="110" y="159"/>
                    <a:pt x="98" y="135"/>
                    <a:pt x="73" y="123"/>
                  </a:cubicBezTo>
                  <a:cubicBezTo>
                    <a:pt x="61" y="98"/>
                    <a:pt x="49"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a:off x="4420479" y="2508775"/>
              <a:ext cx="175980" cy="38090"/>
            </a:xfrm>
            <a:custGeom>
              <a:rect b="b" l="l" r="r" t="t"/>
              <a:pathLst>
                <a:path extrusionOk="0" h="1166" w="5387">
                  <a:moveTo>
                    <a:pt x="2279" y="1"/>
                  </a:moveTo>
                  <a:cubicBezTo>
                    <a:pt x="995" y="1"/>
                    <a:pt x="12" y="198"/>
                    <a:pt x="1" y="495"/>
                  </a:cubicBezTo>
                  <a:cubicBezTo>
                    <a:pt x="1" y="507"/>
                    <a:pt x="1" y="507"/>
                    <a:pt x="1" y="520"/>
                  </a:cubicBezTo>
                  <a:lnTo>
                    <a:pt x="1" y="532"/>
                  </a:lnTo>
                  <a:cubicBezTo>
                    <a:pt x="13" y="544"/>
                    <a:pt x="13" y="556"/>
                    <a:pt x="25" y="568"/>
                  </a:cubicBezTo>
                  <a:lnTo>
                    <a:pt x="37" y="580"/>
                  </a:lnTo>
                  <a:cubicBezTo>
                    <a:pt x="49" y="593"/>
                    <a:pt x="62" y="605"/>
                    <a:pt x="74" y="617"/>
                  </a:cubicBezTo>
                  <a:lnTo>
                    <a:pt x="98" y="641"/>
                  </a:lnTo>
                  <a:cubicBezTo>
                    <a:pt x="110" y="654"/>
                    <a:pt x="123" y="666"/>
                    <a:pt x="147" y="678"/>
                  </a:cubicBezTo>
                  <a:lnTo>
                    <a:pt x="171" y="690"/>
                  </a:lnTo>
                  <a:cubicBezTo>
                    <a:pt x="196" y="702"/>
                    <a:pt x="220" y="715"/>
                    <a:pt x="244" y="727"/>
                  </a:cubicBezTo>
                  <a:lnTo>
                    <a:pt x="269" y="751"/>
                  </a:lnTo>
                  <a:lnTo>
                    <a:pt x="354" y="788"/>
                  </a:lnTo>
                  <a:lnTo>
                    <a:pt x="391" y="800"/>
                  </a:lnTo>
                  <a:cubicBezTo>
                    <a:pt x="427" y="812"/>
                    <a:pt x="452" y="824"/>
                    <a:pt x="488" y="836"/>
                  </a:cubicBezTo>
                  <a:lnTo>
                    <a:pt x="537" y="849"/>
                  </a:lnTo>
                  <a:lnTo>
                    <a:pt x="647" y="885"/>
                  </a:lnTo>
                  <a:lnTo>
                    <a:pt x="695" y="897"/>
                  </a:lnTo>
                  <a:lnTo>
                    <a:pt x="817" y="934"/>
                  </a:lnTo>
                  <a:lnTo>
                    <a:pt x="866" y="946"/>
                  </a:lnTo>
                  <a:lnTo>
                    <a:pt x="1000" y="970"/>
                  </a:lnTo>
                  <a:lnTo>
                    <a:pt x="1061" y="983"/>
                  </a:lnTo>
                  <a:lnTo>
                    <a:pt x="1207" y="1007"/>
                  </a:lnTo>
                  <a:lnTo>
                    <a:pt x="1268" y="1019"/>
                  </a:lnTo>
                  <a:lnTo>
                    <a:pt x="1426" y="1044"/>
                  </a:lnTo>
                  <a:cubicBezTo>
                    <a:pt x="1439" y="1056"/>
                    <a:pt x="1463" y="1056"/>
                    <a:pt x="1487" y="1056"/>
                  </a:cubicBezTo>
                  <a:cubicBezTo>
                    <a:pt x="1536" y="1068"/>
                    <a:pt x="1597" y="1080"/>
                    <a:pt x="1658" y="1080"/>
                  </a:cubicBezTo>
                  <a:lnTo>
                    <a:pt x="1719" y="1092"/>
                  </a:lnTo>
                  <a:lnTo>
                    <a:pt x="1890" y="1104"/>
                  </a:lnTo>
                  <a:lnTo>
                    <a:pt x="1950" y="1104"/>
                  </a:lnTo>
                  <a:lnTo>
                    <a:pt x="2145" y="1129"/>
                  </a:lnTo>
                  <a:lnTo>
                    <a:pt x="2170" y="1129"/>
                  </a:lnTo>
                  <a:cubicBezTo>
                    <a:pt x="2328" y="1141"/>
                    <a:pt x="2499" y="1141"/>
                    <a:pt x="2669" y="1153"/>
                  </a:cubicBezTo>
                  <a:cubicBezTo>
                    <a:pt x="2840" y="1165"/>
                    <a:pt x="2998" y="1165"/>
                    <a:pt x="3157" y="1165"/>
                  </a:cubicBezTo>
                  <a:lnTo>
                    <a:pt x="3693" y="1165"/>
                  </a:lnTo>
                  <a:cubicBezTo>
                    <a:pt x="3742" y="1153"/>
                    <a:pt x="3791" y="1153"/>
                    <a:pt x="3839" y="1153"/>
                  </a:cubicBezTo>
                  <a:lnTo>
                    <a:pt x="3925" y="1153"/>
                  </a:lnTo>
                  <a:lnTo>
                    <a:pt x="4071" y="1141"/>
                  </a:lnTo>
                  <a:lnTo>
                    <a:pt x="4144" y="1129"/>
                  </a:lnTo>
                  <a:cubicBezTo>
                    <a:pt x="4193" y="1129"/>
                    <a:pt x="4229" y="1117"/>
                    <a:pt x="4278" y="1117"/>
                  </a:cubicBezTo>
                  <a:lnTo>
                    <a:pt x="4351" y="1104"/>
                  </a:lnTo>
                  <a:lnTo>
                    <a:pt x="4473" y="1092"/>
                  </a:lnTo>
                  <a:lnTo>
                    <a:pt x="4546" y="1080"/>
                  </a:lnTo>
                  <a:lnTo>
                    <a:pt x="4656" y="1056"/>
                  </a:lnTo>
                  <a:lnTo>
                    <a:pt x="4717" y="1044"/>
                  </a:lnTo>
                  <a:lnTo>
                    <a:pt x="4814" y="1019"/>
                  </a:lnTo>
                  <a:lnTo>
                    <a:pt x="4875" y="1007"/>
                  </a:lnTo>
                  <a:lnTo>
                    <a:pt x="4960" y="983"/>
                  </a:lnTo>
                  <a:lnTo>
                    <a:pt x="5009" y="970"/>
                  </a:lnTo>
                  <a:lnTo>
                    <a:pt x="5082" y="946"/>
                  </a:lnTo>
                  <a:lnTo>
                    <a:pt x="5131" y="922"/>
                  </a:lnTo>
                  <a:lnTo>
                    <a:pt x="5192" y="897"/>
                  </a:lnTo>
                  <a:lnTo>
                    <a:pt x="5228" y="873"/>
                  </a:lnTo>
                  <a:lnTo>
                    <a:pt x="5277" y="849"/>
                  </a:lnTo>
                  <a:lnTo>
                    <a:pt x="5302" y="824"/>
                  </a:lnTo>
                  <a:cubicBezTo>
                    <a:pt x="5314" y="812"/>
                    <a:pt x="5326" y="800"/>
                    <a:pt x="5338" y="788"/>
                  </a:cubicBezTo>
                  <a:cubicBezTo>
                    <a:pt x="5338" y="788"/>
                    <a:pt x="5350" y="775"/>
                    <a:pt x="5350" y="763"/>
                  </a:cubicBezTo>
                  <a:cubicBezTo>
                    <a:pt x="5363" y="751"/>
                    <a:pt x="5363" y="751"/>
                    <a:pt x="5375" y="739"/>
                  </a:cubicBezTo>
                  <a:cubicBezTo>
                    <a:pt x="5375" y="727"/>
                    <a:pt x="5375" y="727"/>
                    <a:pt x="5375" y="727"/>
                  </a:cubicBezTo>
                  <a:cubicBezTo>
                    <a:pt x="5375" y="715"/>
                    <a:pt x="5375" y="702"/>
                    <a:pt x="5375" y="690"/>
                  </a:cubicBezTo>
                  <a:cubicBezTo>
                    <a:pt x="5387" y="580"/>
                    <a:pt x="5228" y="459"/>
                    <a:pt x="4973" y="361"/>
                  </a:cubicBezTo>
                  <a:cubicBezTo>
                    <a:pt x="4497" y="178"/>
                    <a:pt x="3669"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4425673" y="2497080"/>
              <a:ext cx="176372" cy="45342"/>
            </a:xfrm>
            <a:custGeom>
              <a:rect b="b" l="l" r="r" t="t"/>
              <a:pathLst>
                <a:path extrusionOk="0" h="1388" w="5399">
                  <a:moveTo>
                    <a:pt x="24" y="0"/>
                  </a:moveTo>
                  <a:lnTo>
                    <a:pt x="0" y="731"/>
                  </a:lnTo>
                  <a:cubicBezTo>
                    <a:pt x="0" y="756"/>
                    <a:pt x="0" y="780"/>
                    <a:pt x="12" y="792"/>
                  </a:cubicBezTo>
                  <a:cubicBezTo>
                    <a:pt x="24" y="817"/>
                    <a:pt x="37" y="829"/>
                    <a:pt x="49" y="853"/>
                  </a:cubicBezTo>
                  <a:cubicBezTo>
                    <a:pt x="61" y="865"/>
                    <a:pt x="85" y="890"/>
                    <a:pt x="98" y="902"/>
                  </a:cubicBezTo>
                  <a:lnTo>
                    <a:pt x="122" y="914"/>
                  </a:lnTo>
                  <a:lnTo>
                    <a:pt x="134" y="926"/>
                  </a:lnTo>
                  <a:lnTo>
                    <a:pt x="183" y="951"/>
                  </a:lnTo>
                  <a:lnTo>
                    <a:pt x="207" y="963"/>
                  </a:lnTo>
                  <a:cubicBezTo>
                    <a:pt x="244" y="987"/>
                    <a:pt x="268" y="999"/>
                    <a:pt x="305" y="1024"/>
                  </a:cubicBezTo>
                  <a:lnTo>
                    <a:pt x="329" y="1024"/>
                  </a:lnTo>
                  <a:lnTo>
                    <a:pt x="427" y="1060"/>
                  </a:lnTo>
                  <a:lnTo>
                    <a:pt x="475" y="1073"/>
                  </a:lnTo>
                  <a:lnTo>
                    <a:pt x="573" y="1109"/>
                  </a:lnTo>
                  <a:lnTo>
                    <a:pt x="622" y="1121"/>
                  </a:lnTo>
                  <a:lnTo>
                    <a:pt x="743" y="1158"/>
                  </a:lnTo>
                  <a:lnTo>
                    <a:pt x="780" y="1170"/>
                  </a:lnTo>
                  <a:lnTo>
                    <a:pt x="951" y="1207"/>
                  </a:lnTo>
                  <a:lnTo>
                    <a:pt x="987" y="1219"/>
                  </a:lnTo>
                  <a:lnTo>
                    <a:pt x="1133" y="1243"/>
                  </a:lnTo>
                  <a:lnTo>
                    <a:pt x="1207" y="1255"/>
                  </a:lnTo>
                  <a:lnTo>
                    <a:pt x="1341" y="1280"/>
                  </a:lnTo>
                  <a:lnTo>
                    <a:pt x="1414" y="1292"/>
                  </a:lnTo>
                  <a:lnTo>
                    <a:pt x="1584" y="1316"/>
                  </a:lnTo>
                  <a:lnTo>
                    <a:pt x="1621" y="1316"/>
                  </a:lnTo>
                  <a:lnTo>
                    <a:pt x="1852" y="1341"/>
                  </a:lnTo>
                  <a:lnTo>
                    <a:pt x="1913" y="1341"/>
                  </a:lnTo>
                  <a:lnTo>
                    <a:pt x="2084" y="1353"/>
                  </a:lnTo>
                  <a:lnTo>
                    <a:pt x="2169" y="1353"/>
                  </a:lnTo>
                  <a:lnTo>
                    <a:pt x="2340" y="1365"/>
                  </a:lnTo>
                  <a:lnTo>
                    <a:pt x="2413" y="1365"/>
                  </a:lnTo>
                  <a:lnTo>
                    <a:pt x="2669" y="1377"/>
                  </a:lnTo>
                  <a:cubicBezTo>
                    <a:pt x="2837" y="1384"/>
                    <a:pt x="3001" y="1387"/>
                    <a:pt x="3160" y="1387"/>
                  </a:cubicBezTo>
                  <a:cubicBezTo>
                    <a:pt x="4413" y="1387"/>
                    <a:pt x="5363" y="1183"/>
                    <a:pt x="5374" y="902"/>
                  </a:cubicBezTo>
                  <a:lnTo>
                    <a:pt x="5399" y="171"/>
                  </a:lnTo>
                  <a:lnTo>
                    <a:pt x="5399" y="171"/>
                  </a:lnTo>
                  <a:cubicBezTo>
                    <a:pt x="5388" y="468"/>
                    <a:pt x="4404" y="665"/>
                    <a:pt x="3120" y="665"/>
                  </a:cubicBezTo>
                  <a:cubicBezTo>
                    <a:pt x="2981" y="665"/>
                    <a:pt x="2839" y="663"/>
                    <a:pt x="2693" y="658"/>
                  </a:cubicBezTo>
                  <a:lnTo>
                    <a:pt x="2437" y="646"/>
                  </a:lnTo>
                  <a:lnTo>
                    <a:pt x="2364" y="646"/>
                  </a:lnTo>
                  <a:lnTo>
                    <a:pt x="2194" y="634"/>
                  </a:lnTo>
                  <a:lnTo>
                    <a:pt x="2108" y="622"/>
                  </a:lnTo>
                  <a:lnTo>
                    <a:pt x="1938" y="609"/>
                  </a:lnTo>
                  <a:lnTo>
                    <a:pt x="1877" y="609"/>
                  </a:lnTo>
                  <a:lnTo>
                    <a:pt x="1657" y="585"/>
                  </a:lnTo>
                  <a:lnTo>
                    <a:pt x="1621" y="585"/>
                  </a:lnTo>
                  <a:lnTo>
                    <a:pt x="1438" y="561"/>
                  </a:lnTo>
                  <a:lnTo>
                    <a:pt x="1365" y="549"/>
                  </a:lnTo>
                  <a:lnTo>
                    <a:pt x="1231" y="524"/>
                  </a:lnTo>
                  <a:lnTo>
                    <a:pt x="1158" y="512"/>
                  </a:lnTo>
                  <a:lnTo>
                    <a:pt x="1024" y="488"/>
                  </a:lnTo>
                  <a:lnTo>
                    <a:pt x="975" y="475"/>
                  </a:lnTo>
                  <a:cubicBezTo>
                    <a:pt x="914" y="463"/>
                    <a:pt x="853" y="451"/>
                    <a:pt x="804" y="427"/>
                  </a:cubicBezTo>
                  <a:lnTo>
                    <a:pt x="768" y="427"/>
                  </a:lnTo>
                  <a:lnTo>
                    <a:pt x="646" y="390"/>
                  </a:lnTo>
                  <a:lnTo>
                    <a:pt x="597" y="378"/>
                  </a:lnTo>
                  <a:lnTo>
                    <a:pt x="500" y="341"/>
                  </a:lnTo>
                  <a:lnTo>
                    <a:pt x="451" y="329"/>
                  </a:lnTo>
                  <a:lnTo>
                    <a:pt x="354" y="280"/>
                  </a:lnTo>
                  <a:lnTo>
                    <a:pt x="329" y="280"/>
                  </a:lnTo>
                  <a:cubicBezTo>
                    <a:pt x="305" y="268"/>
                    <a:pt x="268" y="256"/>
                    <a:pt x="232" y="232"/>
                  </a:cubicBezTo>
                  <a:lnTo>
                    <a:pt x="207" y="220"/>
                  </a:lnTo>
                  <a:cubicBezTo>
                    <a:pt x="183" y="207"/>
                    <a:pt x="171" y="195"/>
                    <a:pt x="146" y="183"/>
                  </a:cubicBezTo>
                  <a:lnTo>
                    <a:pt x="134" y="171"/>
                  </a:lnTo>
                  <a:cubicBezTo>
                    <a:pt x="110" y="159"/>
                    <a:pt x="85" y="134"/>
                    <a:pt x="73" y="122"/>
                  </a:cubicBezTo>
                  <a:cubicBezTo>
                    <a:pt x="61" y="98"/>
                    <a:pt x="49" y="85"/>
                    <a:pt x="37" y="61"/>
                  </a:cubicBezTo>
                  <a:cubicBezTo>
                    <a:pt x="24" y="49"/>
                    <a:pt x="24" y="25"/>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4426849" y="2481301"/>
              <a:ext cx="175980" cy="37698"/>
            </a:xfrm>
            <a:custGeom>
              <a:rect b="b" l="l" r="r" t="t"/>
              <a:pathLst>
                <a:path extrusionOk="0" h="1154" w="5387">
                  <a:moveTo>
                    <a:pt x="2279" y="1"/>
                  </a:moveTo>
                  <a:cubicBezTo>
                    <a:pt x="995" y="1"/>
                    <a:pt x="12" y="198"/>
                    <a:pt x="1" y="495"/>
                  </a:cubicBezTo>
                  <a:cubicBezTo>
                    <a:pt x="1" y="508"/>
                    <a:pt x="1" y="508"/>
                    <a:pt x="1" y="520"/>
                  </a:cubicBezTo>
                  <a:lnTo>
                    <a:pt x="1" y="532"/>
                  </a:lnTo>
                  <a:cubicBezTo>
                    <a:pt x="13" y="544"/>
                    <a:pt x="25" y="556"/>
                    <a:pt x="37" y="556"/>
                  </a:cubicBezTo>
                  <a:cubicBezTo>
                    <a:pt x="37" y="568"/>
                    <a:pt x="37" y="568"/>
                    <a:pt x="49" y="581"/>
                  </a:cubicBezTo>
                  <a:cubicBezTo>
                    <a:pt x="49" y="593"/>
                    <a:pt x="62" y="605"/>
                    <a:pt x="86" y="617"/>
                  </a:cubicBezTo>
                  <a:lnTo>
                    <a:pt x="98" y="629"/>
                  </a:lnTo>
                  <a:cubicBezTo>
                    <a:pt x="110" y="654"/>
                    <a:pt x="135" y="666"/>
                    <a:pt x="147" y="678"/>
                  </a:cubicBezTo>
                  <a:lnTo>
                    <a:pt x="171" y="690"/>
                  </a:lnTo>
                  <a:lnTo>
                    <a:pt x="244" y="727"/>
                  </a:lnTo>
                  <a:lnTo>
                    <a:pt x="281" y="739"/>
                  </a:lnTo>
                  <a:lnTo>
                    <a:pt x="354" y="776"/>
                  </a:lnTo>
                  <a:lnTo>
                    <a:pt x="391" y="800"/>
                  </a:lnTo>
                  <a:lnTo>
                    <a:pt x="488" y="837"/>
                  </a:lnTo>
                  <a:lnTo>
                    <a:pt x="537" y="849"/>
                  </a:lnTo>
                  <a:lnTo>
                    <a:pt x="647" y="885"/>
                  </a:lnTo>
                  <a:lnTo>
                    <a:pt x="695" y="897"/>
                  </a:lnTo>
                  <a:cubicBezTo>
                    <a:pt x="732" y="910"/>
                    <a:pt x="781" y="922"/>
                    <a:pt x="817" y="922"/>
                  </a:cubicBezTo>
                  <a:lnTo>
                    <a:pt x="878" y="934"/>
                  </a:lnTo>
                  <a:lnTo>
                    <a:pt x="1012" y="971"/>
                  </a:lnTo>
                  <a:lnTo>
                    <a:pt x="1073" y="983"/>
                  </a:lnTo>
                  <a:lnTo>
                    <a:pt x="1207" y="1007"/>
                  </a:lnTo>
                  <a:lnTo>
                    <a:pt x="1280" y="1019"/>
                  </a:lnTo>
                  <a:lnTo>
                    <a:pt x="1426" y="1044"/>
                  </a:lnTo>
                  <a:lnTo>
                    <a:pt x="1487" y="1056"/>
                  </a:lnTo>
                  <a:lnTo>
                    <a:pt x="1658" y="1080"/>
                  </a:lnTo>
                  <a:lnTo>
                    <a:pt x="1719" y="1080"/>
                  </a:lnTo>
                  <a:lnTo>
                    <a:pt x="1902" y="1092"/>
                  </a:lnTo>
                  <a:lnTo>
                    <a:pt x="1950" y="1092"/>
                  </a:lnTo>
                  <a:lnTo>
                    <a:pt x="2145" y="1117"/>
                  </a:lnTo>
                  <a:lnTo>
                    <a:pt x="2170" y="1117"/>
                  </a:lnTo>
                  <a:cubicBezTo>
                    <a:pt x="2340" y="1129"/>
                    <a:pt x="2511" y="1141"/>
                    <a:pt x="2669" y="1141"/>
                  </a:cubicBezTo>
                  <a:cubicBezTo>
                    <a:pt x="2840" y="1153"/>
                    <a:pt x="3011" y="1153"/>
                    <a:pt x="3157" y="1153"/>
                  </a:cubicBezTo>
                  <a:lnTo>
                    <a:pt x="3693" y="1153"/>
                  </a:lnTo>
                  <a:lnTo>
                    <a:pt x="3851" y="1141"/>
                  </a:lnTo>
                  <a:lnTo>
                    <a:pt x="3937" y="1141"/>
                  </a:lnTo>
                  <a:lnTo>
                    <a:pt x="4071" y="1129"/>
                  </a:lnTo>
                  <a:lnTo>
                    <a:pt x="4156" y="1129"/>
                  </a:lnTo>
                  <a:lnTo>
                    <a:pt x="4278" y="1117"/>
                  </a:lnTo>
                  <a:lnTo>
                    <a:pt x="4363" y="1105"/>
                  </a:lnTo>
                  <a:lnTo>
                    <a:pt x="4473" y="1092"/>
                  </a:lnTo>
                  <a:lnTo>
                    <a:pt x="4546" y="1080"/>
                  </a:lnTo>
                  <a:lnTo>
                    <a:pt x="4656" y="1056"/>
                  </a:lnTo>
                  <a:lnTo>
                    <a:pt x="4729" y="1044"/>
                  </a:lnTo>
                  <a:lnTo>
                    <a:pt x="4826" y="1019"/>
                  </a:lnTo>
                  <a:lnTo>
                    <a:pt x="4875" y="1007"/>
                  </a:lnTo>
                  <a:lnTo>
                    <a:pt x="4960" y="983"/>
                  </a:lnTo>
                  <a:lnTo>
                    <a:pt x="5021" y="971"/>
                  </a:lnTo>
                  <a:cubicBezTo>
                    <a:pt x="5046" y="958"/>
                    <a:pt x="5070" y="946"/>
                    <a:pt x="5094" y="934"/>
                  </a:cubicBezTo>
                  <a:lnTo>
                    <a:pt x="5143" y="922"/>
                  </a:lnTo>
                  <a:cubicBezTo>
                    <a:pt x="5155" y="910"/>
                    <a:pt x="5180" y="897"/>
                    <a:pt x="5204" y="897"/>
                  </a:cubicBezTo>
                  <a:cubicBezTo>
                    <a:pt x="5216" y="885"/>
                    <a:pt x="5228" y="873"/>
                    <a:pt x="5241" y="873"/>
                  </a:cubicBezTo>
                  <a:lnTo>
                    <a:pt x="5277" y="849"/>
                  </a:lnTo>
                  <a:lnTo>
                    <a:pt x="5314" y="824"/>
                  </a:lnTo>
                  <a:lnTo>
                    <a:pt x="5338" y="788"/>
                  </a:lnTo>
                  <a:lnTo>
                    <a:pt x="5363" y="763"/>
                  </a:lnTo>
                  <a:cubicBezTo>
                    <a:pt x="5363" y="751"/>
                    <a:pt x="5375" y="751"/>
                    <a:pt x="5375" y="739"/>
                  </a:cubicBezTo>
                  <a:cubicBezTo>
                    <a:pt x="5375" y="727"/>
                    <a:pt x="5375" y="727"/>
                    <a:pt x="5375" y="727"/>
                  </a:cubicBezTo>
                  <a:cubicBezTo>
                    <a:pt x="5375" y="715"/>
                    <a:pt x="5375" y="703"/>
                    <a:pt x="5375" y="690"/>
                  </a:cubicBezTo>
                  <a:cubicBezTo>
                    <a:pt x="5387" y="568"/>
                    <a:pt x="5228" y="459"/>
                    <a:pt x="4960" y="361"/>
                  </a:cubicBezTo>
                  <a:cubicBezTo>
                    <a:pt x="4497" y="179"/>
                    <a:pt x="3656"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4418486" y="2470782"/>
              <a:ext cx="176404" cy="43938"/>
            </a:xfrm>
            <a:custGeom>
              <a:rect b="b" l="l" r="r" t="t"/>
              <a:pathLst>
                <a:path extrusionOk="0" h="1345" w="5400">
                  <a:moveTo>
                    <a:pt x="5399" y="98"/>
                  </a:moveTo>
                  <a:lnTo>
                    <a:pt x="5399" y="103"/>
                  </a:lnTo>
                  <a:lnTo>
                    <a:pt x="5399" y="103"/>
                  </a:lnTo>
                  <a:cubicBezTo>
                    <a:pt x="5399" y="101"/>
                    <a:pt x="5399" y="100"/>
                    <a:pt x="5399" y="98"/>
                  </a:cubicBezTo>
                  <a:close/>
                  <a:moveTo>
                    <a:pt x="25" y="1"/>
                  </a:moveTo>
                  <a:lnTo>
                    <a:pt x="13" y="732"/>
                  </a:lnTo>
                  <a:cubicBezTo>
                    <a:pt x="1" y="756"/>
                    <a:pt x="13" y="769"/>
                    <a:pt x="25" y="793"/>
                  </a:cubicBezTo>
                  <a:cubicBezTo>
                    <a:pt x="25" y="817"/>
                    <a:pt x="37" y="830"/>
                    <a:pt x="62" y="842"/>
                  </a:cubicBezTo>
                  <a:cubicBezTo>
                    <a:pt x="74" y="866"/>
                    <a:pt x="98" y="878"/>
                    <a:pt x="110" y="903"/>
                  </a:cubicBezTo>
                  <a:lnTo>
                    <a:pt x="135" y="915"/>
                  </a:lnTo>
                  <a:lnTo>
                    <a:pt x="159" y="927"/>
                  </a:lnTo>
                  <a:lnTo>
                    <a:pt x="196" y="951"/>
                  </a:lnTo>
                  <a:lnTo>
                    <a:pt x="220" y="964"/>
                  </a:lnTo>
                  <a:cubicBezTo>
                    <a:pt x="257" y="976"/>
                    <a:pt x="293" y="1000"/>
                    <a:pt x="318" y="1012"/>
                  </a:cubicBezTo>
                  <a:lnTo>
                    <a:pt x="342" y="1025"/>
                  </a:lnTo>
                  <a:lnTo>
                    <a:pt x="439" y="1061"/>
                  </a:lnTo>
                  <a:lnTo>
                    <a:pt x="488" y="1073"/>
                  </a:lnTo>
                  <a:lnTo>
                    <a:pt x="586" y="1098"/>
                  </a:lnTo>
                  <a:lnTo>
                    <a:pt x="634" y="1122"/>
                  </a:lnTo>
                  <a:lnTo>
                    <a:pt x="756" y="1146"/>
                  </a:lnTo>
                  <a:lnTo>
                    <a:pt x="793" y="1159"/>
                  </a:lnTo>
                  <a:lnTo>
                    <a:pt x="963" y="1195"/>
                  </a:lnTo>
                  <a:lnTo>
                    <a:pt x="1012" y="1195"/>
                  </a:lnTo>
                  <a:lnTo>
                    <a:pt x="1158" y="1219"/>
                  </a:lnTo>
                  <a:lnTo>
                    <a:pt x="1219" y="1232"/>
                  </a:lnTo>
                  <a:lnTo>
                    <a:pt x="1366" y="1256"/>
                  </a:lnTo>
                  <a:lnTo>
                    <a:pt x="1427" y="1268"/>
                  </a:lnTo>
                  <a:cubicBezTo>
                    <a:pt x="1487" y="1268"/>
                    <a:pt x="1548" y="1293"/>
                    <a:pt x="1609" y="1293"/>
                  </a:cubicBezTo>
                  <a:lnTo>
                    <a:pt x="1646" y="1293"/>
                  </a:lnTo>
                  <a:lnTo>
                    <a:pt x="1865" y="1305"/>
                  </a:lnTo>
                  <a:lnTo>
                    <a:pt x="1938" y="1305"/>
                  </a:lnTo>
                  <a:lnTo>
                    <a:pt x="2109" y="1329"/>
                  </a:lnTo>
                  <a:lnTo>
                    <a:pt x="2438" y="1329"/>
                  </a:lnTo>
                  <a:lnTo>
                    <a:pt x="2682" y="1341"/>
                  </a:lnTo>
                  <a:cubicBezTo>
                    <a:pt x="2781" y="1344"/>
                    <a:pt x="2879" y="1345"/>
                    <a:pt x="2976" y="1345"/>
                  </a:cubicBezTo>
                  <a:cubicBezTo>
                    <a:pt x="4326" y="1345"/>
                    <a:pt x="5387" y="1113"/>
                    <a:pt x="5387" y="817"/>
                  </a:cubicBezTo>
                  <a:lnTo>
                    <a:pt x="5399" y="103"/>
                  </a:lnTo>
                  <a:lnTo>
                    <a:pt x="5399" y="103"/>
                  </a:lnTo>
                  <a:cubicBezTo>
                    <a:pt x="5389" y="402"/>
                    <a:pt x="4289" y="624"/>
                    <a:pt x="2908" y="624"/>
                  </a:cubicBezTo>
                  <a:cubicBezTo>
                    <a:pt x="2837" y="624"/>
                    <a:pt x="2766" y="624"/>
                    <a:pt x="2694" y="622"/>
                  </a:cubicBezTo>
                  <a:lnTo>
                    <a:pt x="2450" y="610"/>
                  </a:lnTo>
                  <a:lnTo>
                    <a:pt x="2377" y="610"/>
                  </a:lnTo>
                  <a:lnTo>
                    <a:pt x="2206" y="598"/>
                  </a:lnTo>
                  <a:lnTo>
                    <a:pt x="2121" y="598"/>
                  </a:lnTo>
                  <a:cubicBezTo>
                    <a:pt x="2060" y="598"/>
                    <a:pt x="1999" y="586"/>
                    <a:pt x="1951" y="586"/>
                  </a:cubicBezTo>
                  <a:lnTo>
                    <a:pt x="1877" y="586"/>
                  </a:lnTo>
                  <a:lnTo>
                    <a:pt x="1658" y="561"/>
                  </a:lnTo>
                  <a:lnTo>
                    <a:pt x="1622" y="561"/>
                  </a:lnTo>
                  <a:lnTo>
                    <a:pt x="1439" y="549"/>
                  </a:lnTo>
                  <a:lnTo>
                    <a:pt x="1378" y="537"/>
                  </a:lnTo>
                  <a:lnTo>
                    <a:pt x="1232" y="513"/>
                  </a:lnTo>
                  <a:lnTo>
                    <a:pt x="1171" y="501"/>
                  </a:lnTo>
                  <a:lnTo>
                    <a:pt x="1024" y="476"/>
                  </a:lnTo>
                  <a:lnTo>
                    <a:pt x="988" y="464"/>
                  </a:lnTo>
                  <a:lnTo>
                    <a:pt x="805" y="427"/>
                  </a:lnTo>
                  <a:lnTo>
                    <a:pt x="768" y="415"/>
                  </a:lnTo>
                  <a:cubicBezTo>
                    <a:pt x="732" y="403"/>
                    <a:pt x="683" y="403"/>
                    <a:pt x="647" y="391"/>
                  </a:cubicBezTo>
                  <a:lnTo>
                    <a:pt x="598" y="379"/>
                  </a:lnTo>
                  <a:lnTo>
                    <a:pt x="500" y="342"/>
                  </a:lnTo>
                  <a:lnTo>
                    <a:pt x="464" y="330"/>
                  </a:lnTo>
                  <a:cubicBezTo>
                    <a:pt x="427" y="318"/>
                    <a:pt x="391" y="306"/>
                    <a:pt x="354" y="293"/>
                  </a:cubicBezTo>
                  <a:lnTo>
                    <a:pt x="342" y="281"/>
                  </a:lnTo>
                  <a:cubicBezTo>
                    <a:pt x="305" y="269"/>
                    <a:pt x="269" y="257"/>
                    <a:pt x="232" y="232"/>
                  </a:cubicBezTo>
                  <a:lnTo>
                    <a:pt x="208" y="220"/>
                  </a:lnTo>
                  <a:cubicBezTo>
                    <a:pt x="184" y="208"/>
                    <a:pt x="171" y="196"/>
                    <a:pt x="147" y="184"/>
                  </a:cubicBezTo>
                  <a:lnTo>
                    <a:pt x="135" y="171"/>
                  </a:lnTo>
                  <a:cubicBezTo>
                    <a:pt x="110" y="147"/>
                    <a:pt x="86" y="135"/>
                    <a:pt x="74" y="123"/>
                  </a:cubicBezTo>
                  <a:cubicBezTo>
                    <a:pt x="62" y="98"/>
                    <a:pt x="50"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4419303" y="2453958"/>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13"/>
                  </a:cubicBezTo>
                  <a:lnTo>
                    <a:pt x="49" y="626"/>
                  </a:lnTo>
                  <a:cubicBezTo>
                    <a:pt x="61" y="638"/>
                    <a:pt x="73" y="650"/>
                    <a:pt x="85" y="662"/>
                  </a:cubicBezTo>
                  <a:lnTo>
                    <a:pt x="110" y="686"/>
                  </a:lnTo>
                  <a:cubicBezTo>
                    <a:pt x="122" y="699"/>
                    <a:pt x="134" y="711"/>
                    <a:pt x="159" y="723"/>
                  </a:cubicBezTo>
                  <a:lnTo>
                    <a:pt x="183" y="735"/>
                  </a:lnTo>
                  <a:cubicBezTo>
                    <a:pt x="207" y="747"/>
                    <a:pt x="232" y="760"/>
                    <a:pt x="256" y="772"/>
                  </a:cubicBezTo>
                  <a:lnTo>
                    <a:pt x="280" y="784"/>
                  </a:lnTo>
                  <a:lnTo>
                    <a:pt x="366" y="821"/>
                  </a:lnTo>
                  <a:lnTo>
                    <a:pt x="402" y="845"/>
                  </a:lnTo>
                  <a:cubicBezTo>
                    <a:pt x="439" y="857"/>
                    <a:pt x="463" y="857"/>
                    <a:pt x="500" y="869"/>
                  </a:cubicBezTo>
                  <a:lnTo>
                    <a:pt x="549" y="881"/>
                  </a:lnTo>
                  <a:lnTo>
                    <a:pt x="658" y="918"/>
                  </a:lnTo>
                  <a:lnTo>
                    <a:pt x="707" y="930"/>
                  </a:lnTo>
                  <a:lnTo>
                    <a:pt x="829" y="967"/>
                  </a:lnTo>
                  <a:lnTo>
                    <a:pt x="890" y="979"/>
                  </a:lnTo>
                  <a:lnTo>
                    <a:pt x="1024" y="1003"/>
                  </a:lnTo>
                  <a:lnTo>
                    <a:pt x="1085" y="1016"/>
                  </a:lnTo>
                  <a:lnTo>
                    <a:pt x="1219" y="1040"/>
                  </a:lnTo>
                  <a:lnTo>
                    <a:pt x="1292" y="1052"/>
                  </a:lnTo>
                  <a:lnTo>
                    <a:pt x="1438" y="1076"/>
                  </a:lnTo>
                  <a:lnTo>
                    <a:pt x="1499" y="1076"/>
                  </a:lnTo>
                  <a:lnTo>
                    <a:pt x="1670" y="1089"/>
                  </a:lnTo>
                  <a:lnTo>
                    <a:pt x="1731" y="1089"/>
                  </a:lnTo>
                  <a:lnTo>
                    <a:pt x="1913" y="1113"/>
                  </a:lnTo>
                  <a:lnTo>
                    <a:pt x="1962" y="1113"/>
                  </a:lnTo>
                  <a:lnTo>
                    <a:pt x="2169" y="1125"/>
                  </a:lnTo>
                  <a:lnTo>
                    <a:pt x="2181" y="1125"/>
                  </a:lnTo>
                  <a:cubicBezTo>
                    <a:pt x="2352" y="1137"/>
                    <a:pt x="2523" y="1150"/>
                    <a:pt x="2693" y="1150"/>
                  </a:cubicBezTo>
                  <a:lnTo>
                    <a:pt x="3473" y="1150"/>
                  </a:lnTo>
                  <a:lnTo>
                    <a:pt x="3632" y="1137"/>
                  </a:lnTo>
                  <a:lnTo>
                    <a:pt x="3717" y="1137"/>
                  </a:lnTo>
                  <a:lnTo>
                    <a:pt x="3863" y="1125"/>
                  </a:lnTo>
                  <a:lnTo>
                    <a:pt x="3948" y="1125"/>
                  </a:lnTo>
                  <a:lnTo>
                    <a:pt x="4082" y="1113"/>
                  </a:lnTo>
                  <a:cubicBezTo>
                    <a:pt x="4107" y="1101"/>
                    <a:pt x="4143" y="1101"/>
                    <a:pt x="4168" y="1101"/>
                  </a:cubicBezTo>
                  <a:lnTo>
                    <a:pt x="4290" y="1089"/>
                  </a:lnTo>
                  <a:lnTo>
                    <a:pt x="4375" y="1076"/>
                  </a:lnTo>
                  <a:lnTo>
                    <a:pt x="4485" y="1052"/>
                  </a:lnTo>
                  <a:lnTo>
                    <a:pt x="4558" y="1040"/>
                  </a:lnTo>
                  <a:lnTo>
                    <a:pt x="4667" y="1016"/>
                  </a:lnTo>
                  <a:lnTo>
                    <a:pt x="4740" y="1003"/>
                  </a:lnTo>
                  <a:lnTo>
                    <a:pt x="4838" y="979"/>
                  </a:lnTo>
                  <a:lnTo>
                    <a:pt x="4887" y="967"/>
                  </a:lnTo>
                  <a:lnTo>
                    <a:pt x="4972" y="942"/>
                  </a:lnTo>
                  <a:lnTo>
                    <a:pt x="5033" y="918"/>
                  </a:lnTo>
                  <a:lnTo>
                    <a:pt x="5106" y="894"/>
                  </a:lnTo>
                  <a:lnTo>
                    <a:pt x="5143" y="881"/>
                  </a:lnTo>
                  <a:lnTo>
                    <a:pt x="5204" y="845"/>
                  </a:lnTo>
                  <a:cubicBezTo>
                    <a:pt x="5216" y="845"/>
                    <a:pt x="5228" y="833"/>
                    <a:pt x="5240" y="821"/>
                  </a:cubicBezTo>
                  <a:lnTo>
                    <a:pt x="5289" y="796"/>
                  </a:lnTo>
                  <a:lnTo>
                    <a:pt x="5313" y="772"/>
                  </a:lnTo>
                  <a:cubicBezTo>
                    <a:pt x="5325" y="760"/>
                    <a:pt x="5338" y="747"/>
                    <a:pt x="5350" y="747"/>
                  </a:cubicBezTo>
                  <a:cubicBezTo>
                    <a:pt x="5350" y="735"/>
                    <a:pt x="5362" y="723"/>
                    <a:pt x="5362" y="723"/>
                  </a:cubicBez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4426457" y="2443732"/>
              <a:ext cx="176372" cy="43088"/>
            </a:xfrm>
            <a:custGeom>
              <a:rect b="b" l="l" r="r" t="t"/>
              <a:pathLst>
                <a:path extrusionOk="0" h="1319" w="5399">
                  <a:moveTo>
                    <a:pt x="5399" y="73"/>
                  </a:moveTo>
                  <a:lnTo>
                    <a:pt x="5399" y="78"/>
                  </a:lnTo>
                  <a:lnTo>
                    <a:pt x="5399" y="78"/>
                  </a:lnTo>
                  <a:cubicBezTo>
                    <a:pt x="5399" y="76"/>
                    <a:pt x="5399" y="75"/>
                    <a:pt x="5399" y="73"/>
                  </a:cubicBezTo>
                  <a:close/>
                  <a:moveTo>
                    <a:pt x="25" y="0"/>
                  </a:moveTo>
                  <a:lnTo>
                    <a:pt x="0" y="719"/>
                  </a:lnTo>
                  <a:cubicBezTo>
                    <a:pt x="0" y="731"/>
                    <a:pt x="0" y="756"/>
                    <a:pt x="13" y="768"/>
                  </a:cubicBezTo>
                  <a:lnTo>
                    <a:pt x="13" y="780"/>
                  </a:lnTo>
                  <a:cubicBezTo>
                    <a:pt x="25" y="792"/>
                    <a:pt x="37" y="817"/>
                    <a:pt x="49" y="829"/>
                  </a:cubicBezTo>
                  <a:cubicBezTo>
                    <a:pt x="61" y="853"/>
                    <a:pt x="86" y="865"/>
                    <a:pt x="110" y="878"/>
                  </a:cubicBezTo>
                  <a:cubicBezTo>
                    <a:pt x="110" y="890"/>
                    <a:pt x="122" y="890"/>
                    <a:pt x="122" y="890"/>
                  </a:cubicBezTo>
                  <a:cubicBezTo>
                    <a:pt x="135" y="902"/>
                    <a:pt x="135" y="902"/>
                    <a:pt x="147" y="914"/>
                  </a:cubicBezTo>
                  <a:lnTo>
                    <a:pt x="183" y="926"/>
                  </a:lnTo>
                  <a:lnTo>
                    <a:pt x="208" y="951"/>
                  </a:lnTo>
                  <a:cubicBezTo>
                    <a:pt x="244" y="963"/>
                    <a:pt x="281" y="975"/>
                    <a:pt x="317" y="987"/>
                  </a:cubicBezTo>
                  <a:lnTo>
                    <a:pt x="330" y="987"/>
                  </a:lnTo>
                  <a:lnTo>
                    <a:pt x="439" y="1036"/>
                  </a:lnTo>
                  <a:lnTo>
                    <a:pt x="476" y="1048"/>
                  </a:lnTo>
                  <a:lnTo>
                    <a:pt x="573" y="1073"/>
                  </a:lnTo>
                  <a:lnTo>
                    <a:pt x="622" y="1097"/>
                  </a:lnTo>
                  <a:lnTo>
                    <a:pt x="744" y="1121"/>
                  </a:lnTo>
                  <a:lnTo>
                    <a:pt x="780" y="1134"/>
                  </a:lnTo>
                  <a:lnTo>
                    <a:pt x="963" y="1170"/>
                  </a:lnTo>
                  <a:lnTo>
                    <a:pt x="1000" y="1170"/>
                  </a:lnTo>
                  <a:lnTo>
                    <a:pt x="1158" y="1194"/>
                  </a:lnTo>
                  <a:lnTo>
                    <a:pt x="1219" y="1207"/>
                  </a:lnTo>
                  <a:lnTo>
                    <a:pt x="1353" y="1231"/>
                  </a:lnTo>
                  <a:lnTo>
                    <a:pt x="1426" y="1243"/>
                  </a:lnTo>
                  <a:lnTo>
                    <a:pt x="1609" y="1268"/>
                  </a:lnTo>
                  <a:lnTo>
                    <a:pt x="1646" y="1268"/>
                  </a:lnTo>
                  <a:cubicBezTo>
                    <a:pt x="1719" y="1268"/>
                    <a:pt x="1792" y="1280"/>
                    <a:pt x="1865" y="1292"/>
                  </a:cubicBezTo>
                  <a:lnTo>
                    <a:pt x="1926" y="1292"/>
                  </a:lnTo>
                  <a:lnTo>
                    <a:pt x="2096" y="1304"/>
                  </a:lnTo>
                  <a:lnTo>
                    <a:pt x="2426" y="1304"/>
                  </a:lnTo>
                  <a:cubicBezTo>
                    <a:pt x="2511" y="1316"/>
                    <a:pt x="2596" y="1316"/>
                    <a:pt x="2681" y="1316"/>
                  </a:cubicBezTo>
                  <a:cubicBezTo>
                    <a:pt x="2753" y="1318"/>
                    <a:pt x="2825" y="1318"/>
                    <a:pt x="2895" y="1318"/>
                  </a:cubicBezTo>
                  <a:cubicBezTo>
                    <a:pt x="4282" y="1318"/>
                    <a:pt x="5375" y="1094"/>
                    <a:pt x="5387" y="792"/>
                  </a:cubicBezTo>
                  <a:lnTo>
                    <a:pt x="5399" y="78"/>
                  </a:lnTo>
                  <a:lnTo>
                    <a:pt x="5399" y="78"/>
                  </a:lnTo>
                  <a:cubicBezTo>
                    <a:pt x="5389" y="377"/>
                    <a:pt x="4289" y="599"/>
                    <a:pt x="2907" y="599"/>
                  </a:cubicBezTo>
                  <a:cubicBezTo>
                    <a:pt x="2837" y="599"/>
                    <a:pt x="2766" y="599"/>
                    <a:pt x="2694" y="597"/>
                  </a:cubicBezTo>
                  <a:cubicBezTo>
                    <a:pt x="2608" y="597"/>
                    <a:pt x="2523" y="585"/>
                    <a:pt x="2450" y="585"/>
                  </a:cubicBezTo>
                  <a:lnTo>
                    <a:pt x="2365" y="585"/>
                  </a:lnTo>
                  <a:lnTo>
                    <a:pt x="2194" y="573"/>
                  </a:lnTo>
                  <a:lnTo>
                    <a:pt x="2121" y="573"/>
                  </a:lnTo>
                  <a:lnTo>
                    <a:pt x="1950" y="561"/>
                  </a:lnTo>
                  <a:lnTo>
                    <a:pt x="1877" y="561"/>
                  </a:lnTo>
                  <a:lnTo>
                    <a:pt x="1658" y="536"/>
                  </a:lnTo>
                  <a:lnTo>
                    <a:pt x="1621" y="536"/>
                  </a:lnTo>
                  <a:lnTo>
                    <a:pt x="1438" y="512"/>
                  </a:lnTo>
                  <a:lnTo>
                    <a:pt x="1378" y="512"/>
                  </a:lnTo>
                  <a:lnTo>
                    <a:pt x="1231" y="488"/>
                  </a:lnTo>
                  <a:lnTo>
                    <a:pt x="1170" y="475"/>
                  </a:lnTo>
                  <a:lnTo>
                    <a:pt x="1024" y="451"/>
                  </a:lnTo>
                  <a:lnTo>
                    <a:pt x="975" y="451"/>
                  </a:lnTo>
                  <a:lnTo>
                    <a:pt x="805" y="415"/>
                  </a:lnTo>
                  <a:lnTo>
                    <a:pt x="768" y="402"/>
                  </a:lnTo>
                  <a:lnTo>
                    <a:pt x="646" y="366"/>
                  </a:lnTo>
                  <a:lnTo>
                    <a:pt x="598" y="354"/>
                  </a:lnTo>
                  <a:lnTo>
                    <a:pt x="500" y="329"/>
                  </a:lnTo>
                  <a:lnTo>
                    <a:pt x="451" y="305"/>
                  </a:lnTo>
                  <a:cubicBezTo>
                    <a:pt x="415" y="293"/>
                    <a:pt x="390" y="281"/>
                    <a:pt x="354" y="268"/>
                  </a:cubicBezTo>
                  <a:lnTo>
                    <a:pt x="330" y="268"/>
                  </a:lnTo>
                  <a:cubicBezTo>
                    <a:pt x="305" y="256"/>
                    <a:pt x="269" y="244"/>
                    <a:pt x="232" y="220"/>
                  </a:cubicBezTo>
                  <a:lnTo>
                    <a:pt x="208" y="207"/>
                  </a:lnTo>
                  <a:lnTo>
                    <a:pt x="147" y="171"/>
                  </a:lnTo>
                  <a:lnTo>
                    <a:pt x="135" y="159"/>
                  </a:lnTo>
                  <a:cubicBezTo>
                    <a:pt x="110" y="146"/>
                    <a:pt x="86" y="122"/>
                    <a:pt x="74" y="110"/>
                  </a:cubicBezTo>
                  <a:cubicBezTo>
                    <a:pt x="49" y="86"/>
                    <a:pt x="37" y="73"/>
                    <a:pt x="37" y="49"/>
                  </a:cubicBezTo>
                  <a:cubicBezTo>
                    <a:pt x="25" y="37"/>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a:off x="4427241" y="2426549"/>
              <a:ext cx="176012" cy="37502"/>
            </a:xfrm>
            <a:custGeom>
              <a:rect b="b" l="l" r="r" t="t"/>
              <a:pathLst>
                <a:path extrusionOk="0" h="1148" w="5388">
                  <a:moveTo>
                    <a:pt x="2492" y="0"/>
                  </a:moveTo>
                  <a:cubicBezTo>
                    <a:pt x="1105" y="0"/>
                    <a:pt x="12" y="225"/>
                    <a:pt x="1" y="526"/>
                  </a:cubicBezTo>
                  <a:cubicBezTo>
                    <a:pt x="1" y="538"/>
                    <a:pt x="1" y="551"/>
                    <a:pt x="1" y="563"/>
                  </a:cubicBezTo>
                  <a:cubicBezTo>
                    <a:pt x="13" y="575"/>
                    <a:pt x="25" y="599"/>
                    <a:pt x="50" y="612"/>
                  </a:cubicBezTo>
                  <a:cubicBezTo>
                    <a:pt x="50" y="612"/>
                    <a:pt x="50" y="624"/>
                    <a:pt x="62" y="624"/>
                  </a:cubicBezTo>
                  <a:cubicBezTo>
                    <a:pt x="62" y="648"/>
                    <a:pt x="74" y="660"/>
                    <a:pt x="98" y="672"/>
                  </a:cubicBezTo>
                  <a:cubicBezTo>
                    <a:pt x="98" y="672"/>
                    <a:pt x="111" y="685"/>
                    <a:pt x="111" y="685"/>
                  </a:cubicBezTo>
                  <a:cubicBezTo>
                    <a:pt x="123" y="697"/>
                    <a:pt x="147" y="709"/>
                    <a:pt x="159" y="721"/>
                  </a:cubicBezTo>
                  <a:lnTo>
                    <a:pt x="196" y="733"/>
                  </a:lnTo>
                  <a:lnTo>
                    <a:pt x="257" y="782"/>
                  </a:lnTo>
                  <a:lnTo>
                    <a:pt x="293" y="794"/>
                  </a:lnTo>
                  <a:lnTo>
                    <a:pt x="379" y="831"/>
                  </a:lnTo>
                  <a:lnTo>
                    <a:pt x="415" y="843"/>
                  </a:lnTo>
                  <a:lnTo>
                    <a:pt x="513" y="880"/>
                  </a:lnTo>
                  <a:lnTo>
                    <a:pt x="549" y="892"/>
                  </a:lnTo>
                  <a:lnTo>
                    <a:pt x="671" y="928"/>
                  </a:lnTo>
                  <a:lnTo>
                    <a:pt x="720" y="941"/>
                  </a:lnTo>
                  <a:lnTo>
                    <a:pt x="842" y="965"/>
                  </a:lnTo>
                  <a:lnTo>
                    <a:pt x="890" y="977"/>
                  </a:lnTo>
                  <a:cubicBezTo>
                    <a:pt x="939" y="989"/>
                    <a:pt x="976" y="1001"/>
                    <a:pt x="1024" y="1001"/>
                  </a:cubicBezTo>
                  <a:lnTo>
                    <a:pt x="1085" y="1014"/>
                  </a:lnTo>
                  <a:lnTo>
                    <a:pt x="1232" y="1038"/>
                  </a:lnTo>
                  <a:lnTo>
                    <a:pt x="1293" y="1050"/>
                  </a:lnTo>
                  <a:lnTo>
                    <a:pt x="1451" y="1075"/>
                  </a:lnTo>
                  <a:lnTo>
                    <a:pt x="1512" y="1075"/>
                  </a:lnTo>
                  <a:lnTo>
                    <a:pt x="1670" y="1099"/>
                  </a:lnTo>
                  <a:lnTo>
                    <a:pt x="1743" y="1099"/>
                  </a:lnTo>
                  <a:lnTo>
                    <a:pt x="1914" y="1111"/>
                  </a:lnTo>
                  <a:lnTo>
                    <a:pt x="1975" y="1111"/>
                  </a:lnTo>
                  <a:lnTo>
                    <a:pt x="2170" y="1123"/>
                  </a:lnTo>
                  <a:lnTo>
                    <a:pt x="2194" y="1123"/>
                  </a:lnTo>
                  <a:cubicBezTo>
                    <a:pt x="2353" y="1136"/>
                    <a:pt x="2523" y="1148"/>
                    <a:pt x="2694" y="1148"/>
                  </a:cubicBezTo>
                  <a:lnTo>
                    <a:pt x="3474" y="1148"/>
                  </a:lnTo>
                  <a:cubicBezTo>
                    <a:pt x="3535" y="1136"/>
                    <a:pt x="3584" y="1136"/>
                    <a:pt x="3632" y="1136"/>
                  </a:cubicBezTo>
                  <a:lnTo>
                    <a:pt x="3949" y="1136"/>
                  </a:lnTo>
                  <a:lnTo>
                    <a:pt x="4083" y="1111"/>
                  </a:lnTo>
                  <a:lnTo>
                    <a:pt x="4168" y="1111"/>
                  </a:lnTo>
                  <a:lnTo>
                    <a:pt x="4303" y="1087"/>
                  </a:lnTo>
                  <a:lnTo>
                    <a:pt x="4376" y="1075"/>
                  </a:lnTo>
                  <a:lnTo>
                    <a:pt x="4497" y="1062"/>
                  </a:lnTo>
                  <a:lnTo>
                    <a:pt x="4571" y="1050"/>
                  </a:lnTo>
                  <a:lnTo>
                    <a:pt x="4680" y="1026"/>
                  </a:lnTo>
                  <a:lnTo>
                    <a:pt x="4741" y="1014"/>
                  </a:lnTo>
                  <a:lnTo>
                    <a:pt x="4839" y="989"/>
                  </a:lnTo>
                  <a:lnTo>
                    <a:pt x="4900" y="977"/>
                  </a:lnTo>
                  <a:lnTo>
                    <a:pt x="4985" y="941"/>
                  </a:lnTo>
                  <a:lnTo>
                    <a:pt x="5034" y="928"/>
                  </a:lnTo>
                  <a:cubicBezTo>
                    <a:pt x="5058" y="916"/>
                    <a:pt x="5082" y="916"/>
                    <a:pt x="5107" y="904"/>
                  </a:cubicBezTo>
                  <a:lnTo>
                    <a:pt x="5156" y="880"/>
                  </a:lnTo>
                  <a:lnTo>
                    <a:pt x="5216" y="855"/>
                  </a:lnTo>
                  <a:lnTo>
                    <a:pt x="5253" y="831"/>
                  </a:lnTo>
                  <a:lnTo>
                    <a:pt x="5290" y="807"/>
                  </a:lnTo>
                  <a:lnTo>
                    <a:pt x="5326" y="782"/>
                  </a:lnTo>
                  <a:lnTo>
                    <a:pt x="5351" y="746"/>
                  </a:lnTo>
                  <a:cubicBezTo>
                    <a:pt x="5363" y="746"/>
                    <a:pt x="5363" y="733"/>
                    <a:pt x="5375" y="721"/>
                  </a:cubicBezTo>
                  <a:cubicBezTo>
                    <a:pt x="5375" y="709"/>
                    <a:pt x="5387" y="709"/>
                    <a:pt x="5387" y="697"/>
                  </a:cubicBezTo>
                  <a:lnTo>
                    <a:pt x="5387" y="685"/>
                  </a:lnTo>
                  <a:cubicBezTo>
                    <a:pt x="5387" y="672"/>
                    <a:pt x="5387" y="660"/>
                    <a:pt x="5387" y="648"/>
                  </a:cubicBezTo>
                  <a:cubicBezTo>
                    <a:pt x="5387" y="526"/>
                    <a:pt x="5241" y="417"/>
                    <a:pt x="4973" y="319"/>
                  </a:cubicBezTo>
                  <a:cubicBezTo>
                    <a:pt x="4497" y="161"/>
                    <a:pt x="3657" y="27"/>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4423288" y="2415866"/>
              <a:ext cx="176372" cy="43546"/>
            </a:xfrm>
            <a:custGeom>
              <a:rect b="b" l="l" r="r" t="t"/>
              <a:pathLst>
                <a:path extrusionOk="0" h="1333" w="5399">
                  <a:moveTo>
                    <a:pt x="12" y="0"/>
                  </a:moveTo>
                  <a:lnTo>
                    <a:pt x="0" y="731"/>
                  </a:lnTo>
                  <a:cubicBezTo>
                    <a:pt x="0" y="744"/>
                    <a:pt x="0" y="768"/>
                    <a:pt x="0" y="780"/>
                  </a:cubicBezTo>
                  <a:cubicBezTo>
                    <a:pt x="12" y="804"/>
                    <a:pt x="24" y="817"/>
                    <a:pt x="37" y="841"/>
                  </a:cubicBezTo>
                  <a:cubicBezTo>
                    <a:pt x="61" y="853"/>
                    <a:pt x="73" y="878"/>
                    <a:pt x="97" y="890"/>
                  </a:cubicBezTo>
                  <a:lnTo>
                    <a:pt x="122" y="902"/>
                  </a:lnTo>
                  <a:lnTo>
                    <a:pt x="134" y="914"/>
                  </a:lnTo>
                  <a:lnTo>
                    <a:pt x="183" y="939"/>
                  </a:lnTo>
                  <a:lnTo>
                    <a:pt x="207" y="951"/>
                  </a:lnTo>
                  <a:cubicBezTo>
                    <a:pt x="232" y="975"/>
                    <a:pt x="268" y="987"/>
                    <a:pt x="305" y="999"/>
                  </a:cubicBezTo>
                  <a:lnTo>
                    <a:pt x="329" y="999"/>
                  </a:lnTo>
                  <a:lnTo>
                    <a:pt x="427" y="1036"/>
                  </a:lnTo>
                  <a:lnTo>
                    <a:pt x="475" y="1060"/>
                  </a:lnTo>
                  <a:lnTo>
                    <a:pt x="573" y="1085"/>
                  </a:lnTo>
                  <a:lnTo>
                    <a:pt x="621" y="1097"/>
                  </a:lnTo>
                  <a:cubicBezTo>
                    <a:pt x="658" y="1109"/>
                    <a:pt x="695" y="1121"/>
                    <a:pt x="743" y="1134"/>
                  </a:cubicBezTo>
                  <a:lnTo>
                    <a:pt x="780" y="1146"/>
                  </a:lnTo>
                  <a:lnTo>
                    <a:pt x="951" y="1182"/>
                  </a:lnTo>
                  <a:lnTo>
                    <a:pt x="999" y="1182"/>
                  </a:lnTo>
                  <a:lnTo>
                    <a:pt x="1145" y="1219"/>
                  </a:lnTo>
                  <a:lnTo>
                    <a:pt x="1206" y="1231"/>
                  </a:lnTo>
                  <a:lnTo>
                    <a:pt x="1353" y="1243"/>
                  </a:lnTo>
                  <a:lnTo>
                    <a:pt x="1426" y="1255"/>
                  </a:lnTo>
                  <a:lnTo>
                    <a:pt x="1596" y="1280"/>
                  </a:lnTo>
                  <a:lnTo>
                    <a:pt x="1633" y="1280"/>
                  </a:lnTo>
                  <a:cubicBezTo>
                    <a:pt x="1706" y="1292"/>
                    <a:pt x="1779" y="1304"/>
                    <a:pt x="1864" y="1304"/>
                  </a:cubicBezTo>
                  <a:lnTo>
                    <a:pt x="1925" y="1304"/>
                  </a:lnTo>
                  <a:lnTo>
                    <a:pt x="2096" y="1316"/>
                  </a:lnTo>
                  <a:lnTo>
                    <a:pt x="2181" y="1316"/>
                  </a:lnTo>
                  <a:lnTo>
                    <a:pt x="2352" y="1328"/>
                  </a:lnTo>
                  <a:lnTo>
                    <a:pt x="2681" y="1328"/>
                  </a:lnTo>
                  <a:cubicBezTo>
                    <a:pt x="2784" y="1331"/>
                    <a:pt x="2885" y="1332"/>
                    <a:pt x="2985" y="1332"/>
                  </a:cubicBezTo>
                  <a:cubicBezTo>
                    <a:pt x="4319" y="1332"/>
                    <a:pt x="5374" y="1111"/>
                    <a:pt x="5374" y="804"/>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lnTo>
                    <a:pt x="1645" y="561"/>
                  </a:lnTo>
                  <a:lnTo>
                    <a:pt x="1609" y="561"/>
                  </a:lnTo>
                  <a:lnTo>
                    <a:pt x="1438" y="536"/>
                  </a:lnTo>
                  <a:lnTo>
                    <a:pt x="1365" y="524"/>
                  </a:lnTo>
                  <a:lnTo>
                    <a:pt x="1231" y="500"/>
                  </a:lnTo>
                  <a:lnTo>
                    <a:pt x="1158" y="488"/>
                  </a:lnTo>
                  <a:lnTo>
                    <a:pt x="1011" y="463"/>
                  </a:lnTo>
                  <a:lnTo>
                    <a:pt x="975" y="463"/>
                  </a:lnTo>
                  <a:lnTo>
                    <a:pt x="804" y="415"/>
                  </a:lnTo>
                  <a:lnTo>
                    <a:pt x="768" y="415"/>
                  </a:lnTo>
                  <a:lnTo>
                    <a:pt x="646" y="378"/>
                  </a:lnTo>
                  <a:lnTo>
                    <a:pt x="597" y="366"/>
                  </a:lnTo>
                  <a:lnTo>
                    <a:pt x="500" y="329"/>
                  </a:lnTo>
                  <a:lnTo>
                    <a:pt x="451" y="317"/>
                  </a:lnTo>
                  <a:cubicBezTo>
                    <a:pt x="414" y="305"/>
                    <a:pt x="378" y="293"/>
                    <a:pt x="353" y="281"/>
                  </a:cubicBezTo>
                  <a:lnTo>
                    <a:pt x="329" y="281"/>
                  </a:lnTo>
                  <a:cubicBezTo>
                    <a:pt x="292" y="268"/>
                    <a:pt x="256" y="244"/>
                    <a:pt x="232" y="232"/>
                  </a:cubicBezTo>
                  <a:lnTo>
                    <a:pt x="207" y="220"/>
                  </a:lnTo>
                  <a:lnTo>
                    <a:pt x="146" y="183"/>
                  </a:lnTo>
                  <a:lnTo>
                    <a:pt x="122" y="171"/>
                  </a:lnTo>
                  <a:cubicBezTo>
                    <a:pt x="97" y="146"/>
                    <a:pt x="85" y="134"/>
                    <a:pt x="61" y="122"/>
                  </a:cubicBezTo>
                  <a:cubicBezTo>
                    <a:pt x="49" y="98"/>
                    <a:pt x="37" y="86"/>
                    <a:pt x="24" y="61"/>
                  </a:cubicBezTo>
                  <a:cubicBezTo>
                    <a:pt x="24"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4424072" y="2399075"/>
              <a:ext cx="175980" cy="37502"/>
            </a:xfrm>
            <a:custGeom>
              <a:rect b="b" l="l" r="r" t="t"/>
              <a:pathLst>
                <a:path extrusionOk="0" h="1148" w="5387">
                  <a:moveTo>
                    <a:pt x="2493" y="1"/>
                  </a:moveTo>
                  <a:cubicBezTo>
                    <a:pt x="1116" y="1"/>
                    <a:pt x="13" y="225"/>
                    <a:pt x="13" y="526"/>
                  </a:cubicBezTo>
                  <a:cubicBezTo>
                    <a:pt x="0" y="539"/>
                    <a:pt x="0" y="551"/>
                    <a:pt x="13" y="563"/>
                  </a:cubicBezTo>
                  <a:cubicBezTo>
                    <a:pt x="13" y="575"/>
                    <a:pt x="13" y="587"/>
                    <a:pt x="13" y="600"/>
                  </a:cubicBezTo>
                  <a:cubicBezTo>
                    <a:pt x="13" y="612"/>
                    <a:pt x="25" y="612"/>
                    <a:pt x="25" y="624"/>
                  </a:cubicBezTo>
                  <a:cubicBezTo>
                    <a:pt x="37" y="636"/>
                    <a:pt x="49" y="648"/>
                    <a:pt x="61" y="660"/>
                  </a:cubicBezTo>
                  <a:lnTo>
                    <a:pt x="86" y="673"/>
                  </a:lnTo>
                  <a:cubicBezTo>
                    <a:pt x="98" y="685"/>
                    <a:pt x="110" y="697"/>
                    <a:pt x="134" y="709"/>
                  </a:cubicBezTo>
                  <a:lnTo>
                    <a:pt x="159" y="734"/>
                  </a:lnTo>
                  <a:lnTo>
                    <a:pt x="232" y="770"/>
                  </a:lnTo>
                  <a:cubicBezTo>
                    <a:pt x="244" y="770"/>
                    <a:pt x="244" y="782"/>
                    <a:pt x="256" y="782"/>
                  </a:cubicBezTo>
                  <a:lnTo>
                    <a:pt x="342" y="819"/>
                  </a:lnTo>
                  <a:lnTo>
                    <a:pt x="378" y="831"/>
                  </a:lnTo>
                  <a:cubicBezTo>
                    <a:pt x="415" y="843"/>
                    <a:pt x="451" y="855"/>
                    <a:pt x="476" y="868"/>
                  </a:cubicBezTo>
                  <a:lnTo>
                    <a:pt x="524" y="880"/>
                  </a:lnTo>
                  <a:lnTo>
                    <a:pt x="634" y="916"/>
                  </a:lnTo>
                  <a:lnTo>
                    <a:pt x="683" y="929"/>
                  </a:lnTo>
                  <a:lnTo>
                    <a:pt x="805" y="953"/>
                  </a:lnTo>
                  <a:lnTo>
                    <a:pt x="866" y="965"/>
                  </a:lnTo>
                  <a:cubicBezTo>
                    <a:pt x="902" y="977"/>
                    <a:pt x="951" y="989"/>
                    <a:pt x="1000" y="1002"/>
                  </a:cubicBezTo>
                  <a:lnTo>
                    <a:pt x="1061" y="1014"/>
                  </a:lnTo>
                  <a:lnTo>
                    <a:pt x="1195" y="1038"/>
                  </a:lnTo>
                  <a:lnTo>
                    <a:pt x="1268" y="1038"/>
                  </a:lnTo>
                  <a:lnTo>
                    <a:pt x="1414" y="1063"/>
                  </a:lnTo>
                  <a:lnTo>
                    <a:pt x="1487" y="1075"/>
                  </a:lnTo>
                  <a:lnTo>
                    <a:pt x="1645" y="1099"/>
                  </a:lnTo>
                  <a:lnTo>
                    <a:pt x="1706" y="1099"/>
                  </a:lnTo>
                  <a:lnTo>
                    <a:pt x="1889" y="1111"/>
                  </a:lnTo>
                  <a:lnTo>
                    <a:pt x="1938" y="1111"/>
                  </a:lnTo>
                  <a:lnTo>
                    <a:pt x="2145" y="1124"/>
                  </a:lnTo>
                  <a:lnTo>
                    <a:pt x="2169" y="1124"/>
                  </a:lnTo>
                  <a:cubicBezTo>
                    <a:pt x="2328" y="1136"/>
                    <a:pt x="2499" y="1148"/>
                    <a:pt x="2669" y="1148"/>
                  </a:cubicBezTo>
                  <a:lnTo>
                    <a:pt x="3449" y="1148"/>
                  </a:lnTo>
                  <a:cubicBezTo>
                    <a:pt x="3498" y="1148"/>
                    <a:pt x="3559" y="1136"/>
                    <a:pt x="3607" y="1136"/>
                  </a:cubicBezTo>
                  <a:lnTo>
                    <a:pt x="3693" y="1136"/>
                  </a:lnTo>
                  <a:lnTo>
                    <a:pt x="3839" y="1124"/>
                  </a:lnTo>
                  <a:lnTo>
                    <a:pt x="3924" y="1124"/>
                  </a:lnTo>
                  <a:lnTo>
                    <a:pt x="4058" y="1111"/>
                  </a:lnTo>
                  <a:lnTo>
                    <a:pt x="4144" y="1099"/>
                  </a:lnTo>
                  <a:lnTo>
                    <a:pt x="4265" y="1087"/>
                  </a:lnTo>
                  <a:lnTo>
                    <a:pt x="4351" y="1075"/>
                  </a:lnTo>
                  <a:lnTo>
                    <a:pt x="4473" y="1050"/>
                  </a:lnTo>
                  <a:lnTo>
                    <a:pt x="4546" y="1038"/>
                  </a:lnTo>
                  <a:lnTo>
                    <a:pt x="4643" y="1014"/>
                  </a:lnTo>
                  <a:lnTo>
                    <a:pt x="4716" y="1002"/>
                  </a:lnTo>
                  <a:lnTo>
                    <a:pt x="4814" y="977"/>
                  </a:lnTo>
                  <a:lnTo>
                    <a:pt x="4875" y="965"/>
                  </a:lnTo>
                  <a:cubicBezTo>
                    <a:pt x="4899" y="953"/>
                    <a:pt x="4924" y="941"/>
                    <a:pt x="4960" y="941"/>
                  </a:cubicBezTo>
                  <a:lnTo>
                    <a:pt x="5009" y="916"/>
                  </a:lnTo>
                  <a:lnTo>
                    <a:pt x="5082" y="892"/>
                  </a:lnTo>
                  <a:lnTo>
                    <a:pt x="5131" y="868"/>
                  </a:lnTo>
                  <a:lnTo>
                    <a:pt x="5192" y="843"/>
                  </a:lnTo>
                  <a:lnTo>
                    <a:pt x="5253" y="831"/>
                  </a:lnTo>
                  <a:cubicBezTo>
                    <a:pt x="5265" y="819"/>
                    <a:pt x="5277" y="807"/>
                    <a:pt x="5301" y="795"/>
                  </a:cubicBezTo>
                  <a:lnTo>
                    <a:pt x="5326" y="782"/>
                  </a:lnTo>
                  <a:lnTo>
                    <a:pt x="5350" y="746"/>
                  </a:lnTo>
                  <a:cubicBezTo>
                    <a:pt x="5362" y="734"/>
                    <a:pt x="5362" y="734"/>
                    <a:pt x="5374" y="721"/>
                  </a:cubicBezTo>
                  <a:cubicBezTo>
                    <a:pt x="5374" y="709"/>
                    <a:pt x="5387" y="697"/>
                    <a:pt x="5387" y="685"/>
                  </a:cubicBezTo>
                  <a:cubicBezTo>
                    <a:pt x="5387" y="673"/>
                    <a:pt x="5387" y="660"/>
                    <a:pt x="5387" y="648"/>
                  </a:cubicBezTo>
                  <a:cubicBezTo>
                    <a:pt x="5387" y="526"/>
                    <a:pt x="5240" y="417"/>
                    <a:pt x="4972" y="319"/>
                  </a:cubicBezTo>
                  <a:cubicBezTo>
                    <a:pt x="4497" y="161"/>
                    <a:pt x="3668" y="27"/>
                    <a:pt x="2706" y="2"/>
                  </a:cubicBezTo>
                  <a:cubicBezTo>
                    <a:pt x="2634" y="1"/>
                    <a:pt x="2564" y="1"/>
                    <a:pt x="2493"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a:off x="5235786" y="2936177"/>
              <a:ext cx="176797" cy="43546"/>
            </a:xfrm>
            <a:custGeom>
              <a:rect b="b" l="l" r="r" t="t"/>
              <a:pathLst>
                <a:path extrusionOk="0" h="1333" w="5412">
                  <a:moveTo>
                    <a:pt x="25" y="0"/>
                  </a:moveTo>
                  <a:lnTo>
                    <a:pt x="13" y="731"/>
                  </a:lnTo>
                  <a:cubicBezTo>
                    <a:pt x="1" y="744"/>
                    <a:pt x="13" y="768"/>
                    <a:pt x="13" y="792"/>
                  </a:cubicBezTo>
                  <a:cubicBezTo>
                    <a:pt x="25" y="817"/>
                    <a:pt x="37" y="829"/>
                    <a:pt x="49" y="841"/>
                  </a:cubicBezTo>
                  <a:cubicBezTo>
                    <a:pt x="74" y="865"/>
                    <a:pt x="86" y="878"/>
                    <a:pt x="110" y="902"/>
                  </a:cubicBezTo>
                  <a:lnTo>
                    <a:pt x="135" y="914"/>
                  </a:lnTo>
                  <a:lnTo>
                    <a:pt x="147" y="926"/>
                  </a:lnTo>
                  <a:lnTo>
                    <a:pt x="196" y="951"/>
                  </a:lnTo>
                  <a:lnTo>
                    <a:pt x="220" y="963"/>
                  </a:lnTo>
                  <a:lnTo>
                    <a:pt x="317" y="1012"/>
                  </a:lnTo>
                  <a:lnTo>
                    <a:pt x="342" y="1012"/>
                  </a:lnTo>
                  <a:cubicBezTo>
                    <a:pt x="366" y="1024"/>
                    <a:pt x="403" y="1036"/>
                    <a:pt x="439" y="1048"/>
                  </a:cubicBezTo>
                  <a:lnTo>
                    <a:pt x="488" y="1073"/>
                  </a:lnTo>
                  <a:lnTo>
                    <a:pt x="585" y="1097"/>
                  </a:lnTo>
                  <a:lnTo>
                    <a:pt x="634" y="1109"/>
                  </a:lnTo>
                  <a:lnTo>
                    <a:pt x="756" y="1146"/>
                  </a:lnTo>
                  <a:lnTo>
                    <a:pt x="793" y="1158"/>
                  </a:lnTo>
                  <a:cubicBezTo>
                    <a:pt x="841" y="1170"/>
                    <a:pt x="902" y="1182"/>
                    <a:pt x="963" y="1195"/>
                  </a:cubicBezTo>
                  <a:lnTo>
                    <a:pt x="1000" y="1195"/>
                  </a:lnTo>
                  <a:lnTo>
                    <a:pt x="1158" y="1219"/>
                  </a:lnTo>
                  <a:lnTo>
                    <a:pt x="1219" y="1231"/>
                  </a:lnTo>
                  <a:lnTo>
                    <a:pt x="1365" y="1255"/>
                  </a:lnTo>
                  <a:lnTo>
                    <a:pt x="1426" y="1255"/>
                  </a:lnTo>
                  <a:lnTo>
                    <a:pt x="1609" y="1280"/>
                  </a:lnTo>
                  <a:lnTo>
                    <a:pt x="1646" y="1280"/>
                  </a:lnTo>
                  <a:lnTo>
                    <a:pt x="1865" y="1304"/>
                  </a:lnTo>
                  <a:lnTo>
                    <a:pt x="1938" y="1304"/>
                  </a:lnTo>
                  <a:lnTo>
                    <a:pt x="2109" y="1316"/>
                  </a:lnTo>
                  <a:lnTo>
                    <a:pt x="2182" y="1316"/>
                  </a:lnTo>
                  <a:lnTo>
                    <a:pt x="2365" y="1329"/>
                  </a:lnTo>
                  <a:lnTo>
                    <a:pt x="2681" y="1329"/>
                  </a:lnTo>
                  <a:cubicBezTo>
                    <a:pt x="2785" y="1331"/>
                    <a:pt x="2887" y="1332"/>
                    <a:pt x="2988" y="1332"/>
                  </a:cubicBezTo>
                  <a:cubicBezTo>
                    <a:pt x="4332" y="1332"/>
                    <a:pt x="5387" y="1111"/>
                    <a:pt x="5387" y="805"/>
                  </a:cubicBezTo>
                  <a:lnTo>
                    <a:pt x="5411" y="86"/>
                  </a:lnTo>
                  <a:lnTo>
                    <a:pt x="5411" y="86"/>
                  </a:lnTo>
                  <a:cubicBezTo>
                    <a:pt x="5400" y="381"/>
                    <a:pt x="4349" y="613"/>
                    <a:pt x="3000" y="613"/>
                  </a:cubicBezTo>
                  <a:cubicBezTo>
                    <a:pt x="2903" y="613"/>
                    <a:pt x="2805" y="612"/>
                    <a:pt x="2706" y="610"/>
                  </a:cubicBezTo>
                  <a:lnTo>
                    <a:pt x="2450" y="597"/>
                  </a:lnTo>
                  <a:lnTo>
                    <a:pt x="2121" y="597"/>
                  </a:lnTo>
                  <a:lnTo>
                    <a:pt x="1950" y="585"/>
                  </a:lnTo>
                  <a:lnTo>
                    <a:pt x="1889" y="585"/>
                  </a:lnTo>
                  <a:lnTo>
                    <a:pt x="1658" y="561"/>
                  </a:lnTo>
                  <a:lnTo>
                    <a:pt x="1621" y="561"/>
                  </a:lnTo>
                  <a:lnTo>
                    <a:pt x="1451" y="536"/>
                  </a:lnTo>
                  <a:lnTo>
                    <a:pt x="1378" y="524"/>
                  </a:lnTo>
                  <a:lnTo>
                    <a:pt x="1244" y="500"/>
                  </a:lnTo>
                  <a:lnTo>
                    <a:pt x="1170" y="488"/>
                  </a:lnTo>
                  <a:lnTo>
                    <a:pt x="1024" y="463"/>
                  </a:lnTo>
                  <a:lnTo>
                    <a:pt x="988" y="463"/>
                  </a:lnTo>
                  <a:cubicBezTo>
                    <a:pt x="927" y="451"/>
                    <a:pt x="866" y="439"/>
                    <a:pt x="817" y="427"/>
                  </a:cubicBezTo>
                  <a:lnTo>
                    <a:pt x="768" y="415"/>
                  </a:lnTo>
                  <a:lnTo>
                    <a:pt x="659" y="390"/>
                  </a:lnTo>
                  <a:lnTo>
                    <a:pt x="598" y="378"/>
                  </a:lnTo>
                  <a:lnTo>
                    <a:pt x="500" y="342"/>
                  </a:lnTo>
                  <a:lnTo>
                    <a:pt x="464" y="329"/>
                  </a:lnTo>
                  <a:lnTo>
                    <a:pt x="354" y="293"/>
                  </a:lnTo>
                  <a:lnTo>
                    <a:pt x="342" y="281"/>
                  </a:lnTo>
                  <a:lnTo>
                    <a:pt x="244" y="232"/>
                  </a:lnTo>
                  <a:lnTo>
                    <a:pt x="220" y="220"/>
                  </a:lnTo>
                  <a:lnTo>
                    <a:pt x="159" y="183"/>
                  </a:lnTo>
                  <a:lnTo>
                    <a:pt x="135" y="171"/>
                  </a:lnTo>
                  <a:cubicBezTo>
                    <a:pt x="110" y="147"/>
                    <a:pt x="98" y="134"/>
                    <a:pt x="74" y="122"/>
                  </a:cubicBezTo>
                  <a:cubicBezTo>
                    <a:pt x="61" y="98"/>
                    <a:pt x="49" y="86"/>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5236994" y="2919320"/>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0" y="577"/>
                    <a:pt x="12" y="589"/>
                    <a:pt x="12" y="602"/>
                  </a:cubicBezTo>
                  <a:lnTo>
                    <a:pt x="24" y="626"/>
                  </a:lnTo>
                  <a:cubicBezTo>
                    <a:pt x="37" y="638"/>
                    <a:pt x="49" y="650"/>
                    <a:pt x="61" y="663"/>
                  </a:cubicBezTo>
                  <a:lnTo>
                    <a:pt x="85" y="675"/>
                  </a:lnTo>
                  <a:lnTo>
                    <a:pt x="134" y="723"/>
                  </a:lnTo>
                  <a:lnTo>
                    <a:pt x="159" y="736"/>
                  </a:lnTo>
                  <a:cubicBezTo>
                    <a:pt x="183" y="748"/>
                    <a:pt x="207" y="760"/>
                    <a:pt x="232" y="772"/>
                  </a:cubicBezTo>
                  <a:lnTo>
                    <a:pt x="256" y="784"/>
                  </a:lnTo>
                  <a:lnTo>
                    <a:pt x="341" y="821"/>
                  </a:lnTo>
                  <a:lnTo>
                    <a:pt x="378" y="833"/>
                  </a:lnTo>
                  <a:lnTo>
                    <a:pt x="475" y="870"/>
                  </a:lnTo>
                  <a:lnTo>
                    <a:pt x="524" y="882"/>
                  </a:lnTo>
                  <a:lnTo>
                    <a:pt x="634" y="918"/>
                  </a:lnTo>
                  <a:lnTo>
                    <a:pt x="683" y="931"/>
                  </a:lnTo>
                  <a:lnTo>
                    <a:pt x="804" y="967"/>
                  </a:lnTo>
                  <a:lnTo>
                    <a:pt x="865" y="979"/>
                  </a:lnTo>
                  <a:lnTo>
                    <a:pt x="999" y="1004"/>
                  </a:lnTo>
                  <a:lnTo>
                    <a:pt x="1060" y="1016"/>
                  </a:lnTo>
                  <a:lnTo>
                    <a:pt x="1194" y="1040"/>
                  </a:lnTo>
                  <a:lnTo>
                    <a:pt x="1267" y="1052"/>
                  </a:lnTo>
                  <a:lnTo>
                    <a:pt x="1414" y="1065"/>
                  </a:lnTo>
                  <a:lnTo>
                    <a:pt x="1487" y="1065"/>
                  </a:lnTo>
                  <a:lnTo>
                    <a:pt x="1645" y="1089"/>
                  </a:lnTo>
                  <a:lnTo>
                    <a:pt x="1706" y="1089"/>
                  </a:lnTo>
                  <a:lnTo>
                    <a:pt x="1889" y="1113"/>
                  </a:lnTo>
                  <a:lnTo>
                    <a:pt x="1938" y="1113"/>
                  </a:lnTo>
                  <a:lnTo>
                    <a:pt x="2145" y="1126"/>
                  </a:lnTo>
                  <a:lnTo>
                    <a:pt x="2169" y="1126"/>
                  </a:lnTo>
                  <a:cubicBezTo>
                    <a:pt x="2328" y="1138"/>
                    <a:pt x="2498" y="1138"/>
                    <a:pt x="2669" y="1138"/>
                  </a:cubicBezTo>
                  <a:lnTo>
                    <a:pt x="3705" y="1138"/>
                  </a:lnTo>
                  <a:lnTo>
                    <a:pt x="3863" y="1126"/>
                  </a:lnTo>
                  <a:lnTo>
                    <a:pt x="3948" y="1126"/>
                  </a:lnTo>
                  <a:cubicBezTo>
                    <a:pt x="3997" y="1113"/>
                    <a:pt x="4034" y="1113"/>
                    <a:pt x="4082" y="1113"/>
                  </a:cubicBezTo>
                  <a:lnTo>
                    <a:pt x="4168" y="1101"/>
                  </a:lnTo>
                  <a:lnTo>
                    <a:pt x="4290" y="1077"/>
                  </a:lnTo>
                  <a:lnTo>
                    <a:pt x="4375" y="1077"/>
                  </a:lnTo>
                  <a:lnTo>
                    <a:pt x="4485" y="1052"/>
                  </a:lnTo>
                  <a:lnTo>
                    <a:pt x="4558" y="1040"/>
                  </a:lnTo>
                  <a:lnTo>
                    <a:pt x="4667" y="1016"/>
                  </a:lnTo>
                  <a:lnTo>
                    <a:pt x="4728" y="1004"/>
                  </a:lnTo>
                  <a:lnTo>
                    <a:pt x="4826" y="979"/>
                  </a:lnTo>
                  <a:lnTo>
                    <a:pt x="4887" y="967"/>
                  </a:lnTo>
                  <a:cubicBezTo>
                    <a:pt x="4923" y="955"/>
                    <a:pt x="4948" y="943"/>
                    <a:pt x="4972" y="943"/>
                  </a:cubicBezTo>
                  <a:lnTo>
                    <a:pt x="5033" y="918"/>
                  </a:lnTo>
                  <a:lnTo>
                    <a:pt x="5106" y="894"/>
                  </a:lnTo>
                  <a:lnTo>
                    <a:pt x="5143" y="870"/>
                  </a:lnTo>
                  <a:cubicBezTo>
                    <a:pt x="5167" y="870"/>
                    <a:pt x="5191" y="858"/>
                    <a:pt x="5203" y="845"/>
                  </a:cubicBezTo>
                  <a:lnTo>
                    <a:pt x="5240" y="821"/>
                  </a:lnTo>
                  <a:lnTo>
                    <a:pt x="5289" y="797"/>
                  </a:lnTo>
                  <a:lnTo>
                    <a:pt x="5313" y="772"/>
                  </a:lnTo>
                  <a:cubicBezTo>
                    <a:pt x="5325" y="760"/>
                    <a:pt x="5338" y="748"/>
                    <a:pt x="5350" y="736"/>
                  </a:cubicBezTo>
                  <a:lnTo>
                    <a:pt x="5362" y="711"/>
                  </a:lnTo>
                  <a:cubicBezTo>
                    <a:pt x="5374" y="711"/>
                    <a:pt x="5374" y="699"/>
                    <a:pt x="5386" y="687"/>
                  </a:cubicBezTo>
                  <a:cubicBezTo>
                    <a:pt x="5386" y="675"/>
                    <a:pt x="5386" y="675"/>
                    <a:pt x="5386" y="675"/>
                  </a:cubicBezTo>
                  <a:cubicBezTo>
                    <a:pt x="5386" y="663"/>
                    <a:pt x="5386" y="650"/>
                    <a:pt x="5386" y="638"/>
                  </a:cubicBezTo>
                  <a:cubicBezTo>
                    <a:pt x="5386" y="528"/>
                    <a:pt x="5228" y="419"/>
                    <a:pt x="4960" y="321"/>
                  </a:cubicBezTo>
                  <a:cubicBezTo>
                    <a:pt x="4485"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8"/>
            <p:cNvSpPr/>
            <p:nvPr/>
          </p:nvSpPr>
          <p:spPr>
            <a:xfrm>
              <a:off x="5160942" y="2880837"/>
              <a:ext cx="175980" cy="90391"/>
            </a:xfrm>
            <a:custGeom>
              <a:rect b="b" l="l" r="r" t="t"/>
              <a:pathLst>
                <a:path extrusionOk="0" h="2767" w="5387">
                  <a:moveTo>
                    <a:pt x="4997" y="0"/>
                  </a:moveTo>
                  <a:lnTo>
                    <a:pt x="4998" y="4"/>
                  </a:lnTo>
                  <a:lnTo>
                    <a:pt x="4998" y="4"/>
                  </a:lnTo>
                  <a:cubicBezTo>
                    <a:pt x="4998" y="3"/>
                    <a:pt x="4997" y="2"/>
                    <a:pt x="4997" y="0"/>
                  </a:cubicBezTo>
                  <a:close/>
                  <a:moveTo>
                    <a:pt x="1" y="1975"/>
                  </a:moveTo>
                  <a:cubicBezTo>
                    <a:pt x="1" y="1992"/>
                    <a:pt x="7" y="2003"/>
                    <a:pt x="15" y="2013"/>
                  </a:cubicBezTo>
                  <a:lnTo>
                    <a:pt x="15" y="2013"/>
                  </a:lnTo>
                  <a:lnTo>
                    <a:pt x="1" y="1975"/>
                  </a:lnTo>
                  <a:close/>
                  <a:moveTo>
                    <a:pt x="4998" y="4"/>
                  </a:moveTo>
                  <a:cubicBezTo>
                    <a:pt x="5111" y="298"/>
                    <a:pt x="4090" y="977"/>
                    <a:pt x="2718" y="1536"/>
                  </a:cubicBezTo>
                  <a:lnTo>
                    <a:pt x="2474" y="1621"/>
                  </a:lnTo>
                  <a:lnTo>
                    <a:pt x="2401" y="1646"/>
                  </a:lnTo>
                  <a:lnTo>
                    <a:pt x="2243" y="1706"/>
                  </a:lnTo>
                  <a:lnTo>
                    <a:pt x="2170" y="1731"/>
                  </a:lnTo>
                  <a:lnTo>
                    <a:pt x="1999" y="1780"/>
                  </a:lnTo>
                  <a:lnTo>
                    <a:pt x="1938" y="1804"/>
                  </a:lnTo>
                  <a:cubicBezTo>
                    <a:pt x="1865" y="1828"/>
                    <a:pt x="1792" y="1853"/>
                    <a:pt x="1731" y="1865"/>
                  </a:cubicBezTo>
                  <a:lnTo>
                    <a:pt x="1694" y="1877"/>
                  </a:lnTo>
                  <a:lnTo>
                    <a:pt x="1524" y="1926"/>
                  </a:lnTo>
                  <a:lnTo>
                    <a:pt x="1451" y="1950"/>
                  </a:lnTo>
                  <a:lnTo>
                    <a:pt x="1317" y="1987"/>
                  </a:lnTo>
                  <a:lnTo>
                    <a:pt x="1256" y="1999"/>
                  </a:lnTo>
                  <a:lnTo>
                    <a:pt x="1097" y="2036"/>
                  </a:lnTo>
                  <a:lnTo>
                    <a:pt x="1061" y="2036"/>
                  </a:lnTo>
                  <a:lnTo>
                    <a:pt x="878" y="2072"/>
                  </a:lnTo>
                  <a:lnTo>
                    <a:pt x="841" y="2072"/>
                  </a:lnTo>
                  <a:lnTo>
                    <a:pt x="720" y="2084"/>
                  </a:lnTo>
                  <a:lnTo>
                    <a:pt x="671" y="2084"/>
                  </a:lnTo>
                  <a:lnTo>
                    <a:pt x="573" y="2096"/>
                  </a:lnTo>
                  <a:lnTo>
                    <a:pt x="256" y="2096"/>
                  </a:lnTo>
                  <a:lnTo>
                    <a:pt x="183" y="2084"/>
                  </a:lnTo>
                  <a:lnTo>
                    <a:pt x="159" y="2084"/>
                  </a:lnTo>
                  <a:cubicBezTo>
                    <a:pt x="135" y="2084"/>
                    <a:pt x="110" y="2072"/>
                    <a:pt x="86" y="2060"/>
                  </a:cubicBezTo>
                  <a:cubicBezTo>
                    <a:pt x="62" y="2048"/>
                    <a:pt x="49" y="2036"/>
                    <a:pt x="25" y="2023"/>
                  </a:cubicBezTo>
                  <a:cubicBezTo>
                    <a:pt x="21" y="2020"/>
                    <a:pt x="18" y="2016"/>
                    <a:pt x="15" y="2013"/>
                  </a:cubicBezTo>
                  <a:lnTo>
                    <a:pt x="15" y="2013"/>
                  </a:lnTo>
                  <a:lnTo>
                    <a:pt x="256" y="2657"/>
                  </a:lnTo>
                  <a:cubicBezTo>
                    <a:pt x="269" y="2669"/>
                    <a:pt x="281" y="2681"/>
                    <a:pt x="305" y="2706"/>
                  </a:cubicBezTo>
                  <a:cubicBezTo>
                    <a:pt x="317" y="2718"/>
                    <a:pt x="330" y="2730"/>
                    <a:pt x="354" y="2742"/>
                  </a:cubicBezTo>
                  <a:cubicBezTo>
                    <a:pt x="378" y="2754"/>
                    <a:pt x="403" y="2767"/>
                    <a:pt x="427" y="2767"/>
                  </a:cubicBezTo>
                  <a:lnTo>
                    <a:pt x="988" y="2767"/>
                  </a:lnTo>
                  <a:lnTo>
                    <a:pt x="1110" y="2742"/>
                  </a:lnTo>
                  <a:lnTo>
                    <a:pt x="1146" y="2742"/>
                  </a:lnTo>
                  <a:cubicBezTo>
                    <a:pt x="1207" y="2730"/>
                    <a:pt x="1268" y="2718"/>
                    <a:pt x="1317" y="2706"/>
                  </a:cubicBezTo>
                  <a:lnTo>
                    <a:pt x="1365" y="2706"/>
                  </a:lnTo>
                  <a:lnTo>
                    <a:pt x="1512" y="2669"/>
                  </a:lnTo>
                  <a:lnTo>
                    <a:pt x="1585" y="2657"/>
                  </a:lnTo>
                  <a:lnTo>
                    <a:pt x="1719" y="2620"/>
                  </a:lnTo>
                  <a:lnTo>
                    <a:pt x="1780" y="2596"/>
                  </a:lnTo>
                  <a:lnTo>
                    <a:pt x="1963" y="2547"/>
                  </a:lnTo>
                  <a:lnTo>
                    <a:pt x="1999" y="2547"/>
                  </a:lnTo>
                  <a:cubicBezTo>
                    <a:pt x="2060" y="2523"/>
                    <a:pt x="2133" y="2499"/>
                    <a:pt x="2206" y="2474"/>
                  </a:cubicBezTo>
                  <a:lnTo>
                    <a:pt x="2267" y="2462"/>
                  </a:lnTo>
                  <a:lnTo>
                    <a:pt x="2438" y="2401"/>
                  </a:lnTo>
                  <a:lnTo>
                    <a:pt x="2511" y="2377"/>
                  </a:lnTo>
                  <a:lnTo>
                    <a:pt x="2669" y="2316"/>
                  </a:lnTo>
                  <a:lnTo>
                    <a:pt x="2742" y="2291"/>
                  </a:lnTo>
                  <a:cubicBezTo>
                    <a:pt x="2828" y="2267"/>
                    <a:pt x="2901" y="2230"/>
                    <a:pt x="2974" y="2206"/>
                  </a:cubicBezTo>
                  <a:cubicBezTo>
                    <a:pt x="4363" y="1658"/>
                    <a:pt x="5387" y="975"/>
                    <a:pt x="5265" y="671"/>
                  </a:cubicBezTo>
                  <a:lnTo>
                    <a:pt x="4998" y="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8"/>
            <p:cNvSpPr/>
            <p:nvPr/>
          </p:nvSpPr>
          <p:spPr>
            <a:xfrm>
              <a:off x="5156957" y="2876655"/>
              <a:ext cx="167617" cy="72685"/>
            </a:xfrm>
            <a:custGeom>
              <a:rect b="b" l="l" r="r" t="t"/>
              <a:pathLst>
                <a:path extrusionOk="0" h="2225" w="5131">
                  <a:moveTo>
                    <a:pt x="4746" y="0"/>
                  </a:moveTo>
                  <a:cubicBezTo>
                    <a:pt x="4703" y="0"/>
                    <a:pt x="4656" y="2"/>
                    <a:pt x="4607" y="7"/>
                  </a:cubicBezTo>
                  <a:cubicBezTo>
                    <a:pt x="4107" y="31"/>
                    <a:pt x="3291" y="238"/>
                    <a:pt x="2401" y="592"/>
                  </a:cubicBezTo>
                  <a:cubicBezTo>
                    <a:pt x="1024" y="1128"/>
                    <a:pt x="1" y="1810"/>
                    <a:pt x="123" y="2115"/>
                  </a:cubicBezTo>
                  <a:cubicBezTo>
                    <a:pt x="123" y="2127"/>
                    <a:pt x="123" y="2139"/>
                    <a:pt x="135" y="2139"/>
                  </a:cubicBezTo>
                  <a:cubicBezTo>
                    <a:pt x="147" y="2151"/>
                    <a:pt x="159" y="2151"/>
                    <a:pt x="171" y="2164"/>
                  </a:cubicBezTo>
                  <a:lnTo>
                    <a:pt x="184" y="2176"/>
                  </a:lnTo>
                  <a:cubicBezTo>
                    <a:pt x="196" y="2188"/>
                    <a:pt x="220" y="2188"/>
                    <a:pt x="232" y="2200"/>
                  </a:cubicBezTo>
                  <a:lnTo>
                    <a:pt x="257" y="2200"/>
                  </a:lnTo>
                  <a:lnTo>
                    <a:pt x="318" y="2224"/>
                  </a:lnTo>
                  <a:lnTo>
                    <a:pt x="744" y="2224"/>
                  </a:lnTo>
                  <a:lnTo>
                    <a:pt x="854" y="2212"/>
                  </a:lnTo>
                  <a:lnTo>
                    <a:pt x="915" y="2212"/>
                  </a:lnTo>
                  <a:lnTo>
                    <a:pt x="1037" y="2188"/>
                  </a:lnTo>
                  <a:lnTo>
                    <a:pt x="1085" y="2176"/>
                  </a:lnTo>
                  <a:cubicBezTo>
                    <a:pt x="1134" y="2164"/>
                    <a:pt x="1183" y="2164"/>
                    <a:pt x="1219" y="2151"/>
                  </a:cubicBezTo>
                  <a:lnTo>
                    <a:pt x="1280" y="2139"/>
                  </a:lnTo>
                  <a:lnTo>
                    <a:pt x="1426" y="2103"/>
                  </a:lnTo>
                  <a:lnTo>
                    <a:pt x="1487" y="2090"/>
                  </a:lnTo>
                  <a:cubicBezTo>
                    <a:pt x="1536" y="2078"/>
                    <a:pt x="1585" y="2066"/>
                    <a:pt x="1646" y="2054"/>
                  </a:cubicBezTo>
                  <a:lnTo>
                    <a:pt x="1707" y="2029"/>
                  </a:lnTo>
                  <a:lnTo>
                    <a:pt x="1865" y="1993"/>
                  </a:lnTo>
                  <a:lnTo>
                    <a:pt x="1926" y="1969"/>
                  </a:lnTo>
                  <a:lnTo>
                    <a:pt x="2097" y="1920"/>
                  </a:lnTo>
                  <a:lnTo>
                    <a:pt x="2145" y="1895"/>
                  </a:lnTo>
                  <a:lnTo>
                    <a:pt x="2340" y="1834"/>
                  </a:lnTo>
                  <a:lnTo>
                    <a:pt x="2365" y="1834"/>
                  </a:lnTo>
                  <a:cubicBezTo>
                    <a:pt x="2511" y="1786"/>
                    <a:pt x="2682" y="1725"/>
                    <a:pt x="2828" y="1664"/>
                  </a:cubicBezTo>
                  <a:cubicBezTo>
                    <a:pt x="2986" y="1603"/>
                    <a:pt x="3133" y="1542"/>
                    <a:pt x="3279" y="1469"/>
                  </a:cubicBezTo>
                  <a:lnTo>
                    <a:pt x="3315" y="1457"/>
                  </a:lnTo>
                  <a:lnTo>
                    <a:pt x="3474" y="1384"/>
                  </a:lnTo>
                  <a:lnTo>
                    <a:pt x="3547" y="1359"/>
                  </a:lnTo>
                  <a:lnTo>
                    <a:pt x="3693" y="1286"/>
                  </a:lnTo>
                  <a:lnTo>
                    <a:pt x="3766" y="1250"/>
                  </a:lnTo>
                  <a:lnTo>
                    <a:pt x="3900" y="1176"/>
                  </a:lnTo>
                  <a:lnTo>
                    <a:pt x="3973" y="1140"/>
                  </a:lnTo>
                  <a:lnTo>
                    <a:pt x="4095" y="1079"/>
                  </a:lnTo>
                  <a:lnTo>
                    <a:pt x="4168" y="1030"/>
                  </a:lnTo>
                  <a:lnTo>
                    <a:pt x="4278" y="969"/>
                  </a:lnTo>
                  <a:lnTo>
                    <a:pt x="4351" y="933"/>
                  </a:lnTo>
                  <a:lnTo>
                    <a:pt x="4449" y="872"/>
                  </a:lnTo>
                  <a:lnTo>
                    <a:pt x="4510" y="823"/>
                  </a:lnTo>
                  <a:lnTo>
                    <a:pt x="4607" y="762"/>
                  </a:lnTo>
                  <a:cubicBezTo>
                    <a:pt x="4619" y="750"/>
                    <a:pt x="4644" y="738"/>
                    <a:pt x="4656" y="726"/>
                  </a:cubicBezTo>
                  <a:lnTo>
                    <a:pt x="4741" y="665"/>
                  </a:lnTo>
                  <a:lnTo>
                    <a:pt x="4790" y="628"/>
                  </a:lnTo>
                  <a:cubicBezTo>
                    <a:pt x="4814" y="616"/>
                    <a:pt x="4839" y="592"/>
                    <a:pt x="4851" y="567"/>
                  </a:cubicBezTo>
                  <a:lnTo>
                    <a:pt x="4899" y="531"/>
                  </a:lnTo>
                  <a:lnTo>
                    <a:pt x="4948" y="482"/>
                  </a:lnTo>
                  <a:lnTo>
                    <a:pt x="4985" y="445"/>
                  </a:lnTo>
                  <a:cubicBezTo>
                    <a:pt x="4997" y="433"/>
                    <a:pt x="5021" y="409"/>
                    <a:pt x="5034" y="397"/>
                  </a:cubicBezTo>
                  <a:cubicBezTo>
                    <a:pt x="5046" y="384"/>
                    <a:pt x="5046" y="372"/>
                    <a:pt x="5058" y="360"/>
                  </a:cubicBezTo>
                  <a:lnTo>
                    <a:pt x="5082" y="323"/>
                  </a:lnTo>
                  <a:cubicBezTo>
                    <a:pt x="5094" y="311"/>
                    <a:pt x="5094" y="299"/>
                    <a:pt x="5107" y="287"/>
                  </a:cubicBezTo>
                  <a:cubicBezTo>
                    <a:pt x="5107" y="275"/>
                    <a:pt x="5119" y="262"/>
                    <a:pt x="5119" y="250"/>
                  </a:cubicBezTo>
                  <a:cubicBezTo>
                    <a:pt x="5119" y="238"/>
                    <a:pt x="5131" y="226"/>
                    <a:pt x="5131" y="214"/>
                  </a:cubicBezTo>
                  <a:cubicBezTo>
                    <a:pt x="5131" y="202"/>
                    <a:pt x="5131" y="189"/>
                    <a:pt x="5131" y="177"/>
                  </a:cubicBezTo>
                  <a:lnTo>
                    <a:pt x="5131" y="165"/>
                  </a:lnTo>
                  <a:cubicBezTo>
                    <a:pt x="5131" y="153"/>
                    <a:pt x="5131" y="141"/>
                    <a:pt x="5119" y="141"/>
                  </a:cubicBezTo>
                  <a:cubicBezTo>
                    <a:pt x="5088" y="49"/>
                    <a:pt x="4957" y="0"/>
                    <a:pt x="4746"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4521196" y="2358533"/>
              <a:ext cx="679157" cy="610294"/>
            </a:xfrm>
            <a:custGeom>
              <a:rect b="b" l="l" r="r" t="t"/>
              <a:pathLst>
                <a:path extrusionOk="0" h="18682" w="20790">
                  <a:moveTo>
                    <a:pt x="10395" y="0"/>
                  </a:moveTo>
                  <a:cubicBezTo>
                    <a:pt x="4656" y="0"/>
                    <a:pt x="1" y="7860"/>
                    <a:pt x="1" y="13015"/>
                  </a:cubicBezTo>
                  <a:cubicBezTo>
                    <a:pt x="1" y="18182"/>
                    <a:pt x="4656" y="18682"/>
                    <a:pt x="10395" y="18682"/>
                  </a:cubicBezTo>
                  <a:cubicBezTo>
                    <a:pt x="16135" y="18682"/>
                    <a:pt x="20790" y="18182"/>
                    <a:pt x="20790" y="13015"/>
                  </a:cubicBezTo>
                  <a:cubicBezTo>
                    <a:pt x="20790" y="7860"/>
                    <a:pt x="16135" y="0"/>
                    <a:pt x="10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4709889" y="2389993"/>
              <a:ext cx="266371" cy="144129"/>
            </a:xfrm>
            <a:custGeom>
              <a:rect b="b" l="l" r="r" t="t"/>
              <a:pathLst>
                <a:path extrusionOk="0" h="4412" w="8154">
                  <a:moveTo>
                    <a:pt x="6106" y="0"/>
                  </a:moveTo>
                  <a:lnTo>
                    <a:pt x="8153" y="1499"/>
                  </a:lnTo>
                  <a:lnTo>
                    <a:pt x="8153" y="1499"/>
                  </a:lnTo>
                  <a:lnTo>
                    <a:pt x="7471" y="0"/>
                  </a:lnTo>
                  <a:close/>
                  <a:moveTo>
                    <a:pt x="2462" y="0"/>
                  </a:moveTo>
                  <a:lnTo>
                    <a:pt x="2170" y="1840"/>
                  </a:lnTo>
                  <a:lnTo>
                    <a:pt x="2170" y="1840"/>
                  </a:lnTo>
                  <a:lnTo>
                    <a:pt x="3523" y="0"/>
                  </a:lnTo>
                  <a:close/>
                  <a:moveTo>
                    <a:pt x="1524" y="0"/>
                  </a:moveTo>
                  <a:lnTo>
                    <a:pt x="1" y="2279"/>
                  </a:lnTo>
                  <a:lnTo>
                    <a:pt x="2462" y="0"/>
                  </a:lnTo>
                  <a:close/>
                  <a:moveTo>
                    <a:pt x="3523" y="0"/>
                  </a:moveTo>
                  <a:lnTo>
                    <a:pt x="4083" y="3376"/>
                  </a:lnTo>
                  <a:lnTo>
                    <a:pt x="4887" y="0"/>
                  </a:lnTo>
                  <a:close/>
                  <a:moveTo>
                    <a:pt x="4887" y="0"/>
                  </a:moveTo>
                  <a:lnTo>
                    <a:pt x="6910" y="4411"/>
                  </a:lnTo>
                  <a:lnTo>
                    <a:pt x="6910" y="4411"/>
                  </a:lnTo>
                  <a:lnTo>
                    <a:pt x="6106"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a:off x="4753305" y="2230734"/>
              <a:ext cx="48185" cy="118256"/>
            </a:xfrm>
            <a:custGeom>
              <a:rect b="b" l="l" r="r" t="t"/>
              <a:pathLst>
                <a:path extrusionOk="0" h="3620" w="1475">
                  <a:moveTo>
                    <a:pt x="549" y="1"/>
                  </a:moveTo>
                  <a:lnTo>
                    <a:pt x="1085" y="2950"/>
                  </a:lnTo>
                  <a:lnTo>
                    <a:pt x="0" y="1268"/>
                  </a:lnTo>
                  <a:lnTo>
                    <a:pt x="488" y="3620"/>
                  </a:lnTo>
                  <a:lnTo>
                    <a:pt x="1475" y="3510"/>
                  </a:lnTo>
                  <a:lnTo>
                    <a:pt x="1133" y="1305"/>
                  </a:lnTo>
                  <a:lnTo>
                    <a:pt x="549"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
            <p:cNvSpPr/>
            <p:nvPr/>
          </p:nvSpPr>
          <p:spPr>
            <a:xfrm>
              <a:off x="4920110" y="2223579"/>
              <a:ext cx="44591" cy="124235"/>
            </a:xfrm>
            <a:custGeom>
              <a:rect b="b" l="l" r="r" t="t"/>
              <a:pathLst>
                <a:path extrusionOk="0" h="3803" w="1365">
                  <a:moveTo>
                    <a:pt x="768" y="0"/>
                  </a:moveTo>
                  <a:lnTo>
                    <a:pt x="207" y="1414"/>
                  </a:lnTo>
                  <a:lnTo>
                    <a:pt x="0" y="3644"/>
                  </a:lnTo>
                  <a:lnTo>
                    <a:pt x="975" y="3802"/>
                  </a:lnTo>
                  <a:lnTo>
                    <a:pt x="1365" y="1316"/>
                  </a:lnTo>
                  <a:lnTo>
                    <a:pt x="1365" y="1316"/>
                  </a:lnTo>
                  <a:lnTo>
                    <a:pt x="414" y="3120"/>
                  </a:lnTo>
                  <a:lnTo>
                    <a:pt x="768"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4761244" y="2062067"/>
              <a:ext cx="177189" cy="308447"/>
            </a:xfrm>
            <a:custGeom>
              <a:rect b="b" l="l" r="r" t="t"/>
              <a:pathLst>
                <a:path extrusionOk="0" h="9442" w="5424">
                  <a:moveTo>
                    <a:pt x="3486" y="0"/>
                  </a:moveTo>
                  <a:cubicBezTo>
                    <a:pt x="2194" y="0"/>
                    <a:pt x="913" y="337"/>
                    <a:pt x="1" y="716"/>
                  </a:cubicBezTo>
                  <a:lnTo>
                    <a:pt x="890" y="6468"/>
                  </a:lnTo>
                  <a:lnTo>
                    <a:pt x="1232" y="8673"/>
                  </a:lnTo>
                  <a:lnTo>
                    <a:pt x="1354" y="9441"/>
                  </a:lnTo>
                  <a:lnTo>
                    <a:pt x="4851" y="9441"/>
                  </a:lnTo>
                  <a:lnTo>
                    <a:pt x="5424" y="302"/>
                  </a:lnTo>
                  <a:cubicBezTo>
                    <a:pt x="4806" y="88"/>
                    <a:pt x="4144" y="0"/>
                    <a:pt x="3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8"/>
            <p:cNvSpPr/>
            <p:nvPr/>
          </p:nvSpPr>
          <p:spPr>
            <a:xfrm>
              <a:off x="4790318" y="2127632"/>
              <a:ext cx="136583" cy="212600"/>
            </a:xfrm>
            <a:custGeom>
              <a:rect b="b" l="l" r="r" t="t"/>
              <a:pathLst>
                <a:path extrusionOk="0" h="6508" w="4181">
                  <a:moveTo>
                    <a:pt x="2157" y="1"/>
                  </a:moveTo>
                  <a:lnTo>
                    <a:pt x="2157" y="5862"/>
                  </a:lnTo>
                  <a:lnTo>
                    <a:pt x="1317" y="2352"/>
                  </a:lnTo>
                  <a:lnTo>
                    <a:pt x="1317" y="6033"/>
                  </a:lnTo>
                  <a:lnTo>
                    <a:pt x="0" y="1061"/>
                  </a:lnTo>
                  <a:lnTo>
                    <a:pt x="0" y="4461"/>
                  </a:lnTo>
                  <a:lnTo>
                    <a:pt x="317" y="6508"/>
                  </a:lnTo>
                  <a:lnTo>
                    <a:pt x="4022" y="6508"/>
                  </a:lnTo>
                  <a:lnTo>
                    <a:pt x="4180" y="4351"/>
                  </a:lnTo>
                  <a:lnTo>
                    <a:pt x="4083" y="915"/>
                  </a:lnTo>
                  <a:lnTo>
                    <a:pt x="3084" y="5862"/>
                  </a:lnTo>
                  <a:lnTo>
                    <a:pt x="2157"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4744942" y="2331059"/>
              <a:ext cx="231319" cy="60141"/>
            </a:xfrm>
            <a:custGeom>
              <a:rect b="b" l="l" r="r" t="t"/>
              <a:pathLst>
                <a:path extrusionOk="0" h="1841" w="7081">
                  <a:moveTo>
                    <a:pt x="0" y="1"/>
                  </a:moveTo>
                  <a:lnTo>
                    <a:pt x="0" y="1841"/>
                  </a:lnTo>
                  <a:lnTo>
                    <a:pt x="7080" y="1841"/>
                  </a:lnTo>
                  <a:lnTo>
                    <a:pt x="7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a:off x="4936804" y="2966428"/>
              <a:ext cx="176404" cy="43546"/>
            </a:xfrm>
            <a:custGeom>
              <a:rect b="b" l="l" r="r" t="t"/>
              <a:pathLst>
                <a:path extrusionOk="0" h="1333" w="5400">
                  <a:moveTo>
                    <a:pt x="5399" y="86"/>
                  </a:moveTo>
                  <a:lnTo>
                    <a:pt x="5399" y="90"/>
                  </a:lnTo>
                  <a:lnTo>
                    <a:pt x="5399" y="90"/>
                  </a:lnTo>
                  <a:cubicBezTo>
                    <a:pt x="5399" y="89"/>
                    <a:pt x="5399" y="87"/>
                    <a:pt x="5399" y="86"/>
                  </a:cubicBezTo>
                  <a:close/>
                  <a:moveTo>
                    <a:pt x="13" y="0"/>
                  </a:moveTo>
                  <a:lnTo>
                    <a:pt x="1" y="719"/>
                  </a:lnTo>
                  <a:cubicBezTo>
                    <a:pt x="1" y="744"/>
                    <a:pt x="13" y="768"/>
                    <a:pt x="25" y="780"/>
                  </a:cubicBezTo>
                  <a:cubicBezTo>
                    <a:pt x="37" y="805"/>
                    <a:pt x="50" y="817"/>
                    <a:pt x="62" y="841"/>
                  </a:cubicBezTo>
                  <a:cubicBezTo>
                    <a:pt x="74" y="853"/>
                    <a:pt x="98" y="878"/>
                    <a:pt x="123" y="890"/>
                  </a:cubicBezTo>
                  <a:lnTo>
                    <a:pt x="135" y="902"/>
                  </a:lnTo>
                  <a:lnTo>
                    <a:pt x="159" y="914"/>
                  </a:lnTo>
                  <a:cubicBezTo>
                    <a:pt x="171" y="927"/>
                    <a:pt x="184" y="927"/>
                    <a:pt x="196" y="939"/>
                  </a:cubicBezTo>
                  <a:lnTo>
                    <a:pt x="220" y="951"/>
                  </a:lnTo>
                  <a:cubicBezTo>
                    <a:pt x="257" y="963"/>
                    <a:pt x="281" y="987"/>
                    <a:pt x="318" y="1000"/>
                  </a:cubicBezTo>
                  <a:lnTo>
                    <a:pt x="342" y="1000"/>
                  </a:lnTo>
                  <a:lnTo>
                    <a:pt x="440" y="1036"/>
                  </a:lnTo>
                  <a:lnTo>
                    <a:pt x="488" y="1061"/>
                  </a:lnTo>
                  <a:lnTo>
                    <a:pt x="586" y="1085"/>
                  </a:lnTo>
                  <a:lnTo>
                    <a:pt x="635" y="1097"/>
                  </a:lnTo>
                  <a:lnTo>
                    <a:pt x="756" y="1134"/>
                  </a:lnTo>
                  <a:lnTo>
                    <a:pt x="793" y="1146"/>
                  </a:lnTo>
                  <a:lnTo>
                    <a:pt x="964" y="1182"/>
                  </a:lnTo>
                  <a:lnTo>
                    <a:pt x="1012" y="1182"/>
                  </a:lnTo>
                  <a:lnTo>
                    <a:pt x="1159" y="1219"/>
                  </a:lnTo>
                  <a:lnTo>
                    <a:pt x="1219" y="1219"/>
                  </a:lnTo>
                  <a:lnTo>
                    <a:pt x="1366" y="1243"/>
                  </a:lnTo>
                  <a:lnTo>
                    <a:pt x="1427" y="1256"/>
                  </a:lnTo>
                  <a:lnTo>
                    <a:pt x="1609" y="1280"/>
                  </a:lnTo>
                  <a:lnTo>
                    <a:pt x="1646" y="1280"/>
                  </a:lnTo>
                  <a:cubicBezTo>
                    <a:pt x="1719" y="1292"/>
                    <a:pt x="1792" y="1292"/>
                    <a:pt x="1865" y="1304"/>
                  </a:cubicBezTo>
                  <a:lnTo>
                    <a:pt x="1938" y="1304"/>
                  </a:lnTo>
                  <a:lnTo>
                    <a:pt x="2109" y="1317"/>
                  </a:lnTo>
                  <a:lnTo>
                    <a:pt x="2182" y="1317"/>
                  </a:lnTo>
                  <a:lnTo>
                    <a:pt x="2353" y="1329"/>
                  </a:lnTo>
                  <a:lnTo>
                    <a:pt x="2682" y="1329"/>
                  </a:lnTo>
                  <a:cubicBezTo>
                    <a:pt x="2785" y="1331"/>
                    <a:pt x="2888" y="1332"/>
                    <a:pt x="2989" y="1332"/>
                  </a:cubicBezTo>
                  <a:cubicBezTo>
                    <a:pt x="4333" y="1332"/>
                    <a:pt x="5387" y="1111"/>
                    <a:pt x="5387" y="805"/>
                  </a:cubicBezTo>
                  <a:lnTo>
                    <a:pt x="5399" y="90"/>
                  </a:lnTo>
                  <a:lnTo>
                    <a:pt x="5399" y="90"/>
                  </a:lnTo>
                  <a:cubicBezTo>
                    <a:pt x="5389" y="389"/>
                    <a:pt x="4289" y="611"/>
                    <a:pt x="2908" y="611"/>
                  </a:cubicBezTo>
                  <a:cubicBezTo>
                    <a:pt x="2837" y="611"/>
                    <a:pt x="2766" y="611"/>
                    <a:pt x="2694" y="610"/>
                  </a:cubicBezTo>
                  <a:lnTo>
                    <a:pt x="2450" y="598"/>
                  </a:lnTo>
                  <a:lnTo>
                    <a:pt x="2377" y="598"/>
                  </a:lnTo>
                  <a:lnTo>
                    <a:pt x="2194" y="585"/>
                  </a:lnTo>
                  <a:lnTo>
                    <a:pt x="2121" y="585"/>
                  </a:lnTo>
                  <a:lnTo>
                    <a:pt x="1951" y="573"/>
                  </a:lnTo>
                  <a:lnTo>
                    <a:pt x="1878" y="573"/>
                  </a:lnTo>
                  <a:cubicBezTo>
                    <a:pt x="1804" y="573"/>
                    <a:pt x="1731" y="561"/>
                    <a:pt x="1658" y="561"/>
                  </a:cubicBezTo>
                  <a:lnTo>
                    <a:pt x="1622" y="561"/>
                  </a:lnTo>
                  <a:lnTo>
                    <a:pt x="1439" y="537"/>
                  </a:lnTo>
                  <a:lnTo>
                    <a:pt x="1378" y="524"/>
                  </a:lnTo>
                  <a:lnTo>
                    <a:pt x="1232" y="500"/>
                  </a:lnTo>
                  <a:lnTo>
                    <a:pt x="1171" y="488"/>
                  </a:lnTo>
                  <a:lnTo>
                    <a:pt x="1012" y="463"/>
                  </a:lnTo>
                  <a:lnTo>
                    <a:pt x="976" y="451"/>
                  </a:lnTo>
                  <a:cubicBezTo>
                    <a:pt x="915" y="439"/>
                    <a:pt x="854" y="427"/>
                    <a:pt x="805" y="415"/>
                  </a:cubicBezTo>
                  <a:lnTo>
                    <a:pt x="769" y="403"/>
                  </a:lnTo>
                  <a:lnTo>
                    <a:pt x="647" y="378"/>
                  </a:lnTo>
                  <a:lnTo>
                    <a:pt x="598" y="366"/>
                  </a:lnTo>
                  <a:lnTo>
                    <a:pt x="501" y="329"/>
                  </a:lnTo>
                  <a:lnTo>
                    <a:pt x="452" y="317"/>
                  </a:lnTo>
                  <a:lnTo>
                    <a:pt x="354" y="281"/>
                  </a:lnTo>
                  <a:lnTo>
                    <a:pt x="330" y="281"/>
                  </a:lnTo>
                  <a:cubicBezTo>
                    <a:pt x="293" y="269"/>
                    <a:pt x="257" y="244"/>
                    <a:pt x="232" y="232"/>
                  </a:cubicBezTo>
                  <a:lnTo>
                    <a:pt x="208" y="220"/>
                  </a:lnTo>
                  <a:cubicBezTo>
                    <a:pt x="184" y="208"/>
                    <a:pt x="159" y="195"/>
                    <a:pt x="147" y="183"/>
                  </a:cubicBezTo>
                  <a:lnTo>
                    <a:pt x="123" y="171"/>
                  </a:lnTo>
                  <a:cubicBezTo>
                    <a:pt x="98" y="147"/>
                    <a:pt x="86" y="134"/>
                    <a:pt x="62" y="110"/>
                  </a:cubicBezTo>
                  <a:cubicBezTo>
                    <a:pt x="50" y="98"/>
                    <a:pt x="37" y="74"/>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4937621" y="2949571"/>
              <a:ext cx="175980" cy="37600"/>
            </a:xfrm>
            <a:custGeom>
              <a:rect b="b" l="l" r="r" t="t"/>
              <a:pathLst>
                <a:path extrusionOk="0" h="1151" w="5387">
                  <a:moveTo>
                    <a:pt x="2411" y="1"/>
                  </a:moveTo>
                  <a:cubicBezTo>
                    <a:pt x="1061" y="1"/>
                    <a:pt x="0" y="233"/>
                    <a:pt x="0" y="529"/>
                  </a:cubicBezTo>
                  <a:cubicBezTo>
                    <a:pt x="0" y="541"/>
                    <a:pt x="0" y="553"/>
                    <a:pt x="0" y="565"/>
                  </a:cubicBezTo>
                  <a:cubicBezTo>
                    <a:pt x="0" y="577"/>
                    <a:pt x="12" y="590"/>
                    <a:pt x="37" y="614"/>
                  </a:cubicBezTo>
                  <a:lnTo>
                    <a:pt x="49" y="626"/>
                  </a:lnTo>
                  <a:cubicBezTo>
                    <a:pt x="61" y="638"/>
                    <a:pt x="73" y="650"/>
                    <a:pt x="86" y="663"/>
                  </a:cubicBezTo>
                  <a:lnTo>
                    <a:pt x="98" y="687"/>
                  </a:lnTo>
                  <a:cubicBezTo>
                    <a:pt x="122" y="699"/>
                    <a:pt x="134" y="711"/>
                    <a:pt x="159" y="724"/>
                  </a:cubicBezTo>
                  <a:lnTo>
                    <a:pt x="183" y="736"/>
                  </a:lnTo>
                  <a:cubicBezTo>
                    <a:pt x="207" y="748"/>
                    <a:pt x="220" y="760"/>
                    <a:pt x="244" y="772"/>
                  </a:cubicBezTo>
                  <a:cubicBezTo>
                    <a:pt x="256" y="785"/>
                    <a:pt x="268" y="785"/>
                    <a:pt x="281" y="785"/>
                  </a:cubicBezTo>
                  <a:lnTo>
                    <a:pt x="366" y="821"/>
                  </a:lnTo>
                  <a:lnTo>
                    <a:pt x="402" y="845"/>
                  </a:lnTo>
                  <a:lnTo>
                    <a:pt x="500" y="870"/>
                  </a:lnTo>
                  <a:lnTo>
                    <a:pt x="549" y="894"/>
                  </a:lnTo>
                  <a:lnTo>
                    <a:pt x="658" y="919"/>
                  </a:lnTo>
                  <a:lnTo>
                    <a:pt x="707" y="931"/>
                  </a:lnTo>
                  <a:lnTo>
                    <a:pt x="829" y="967"/>
                  </a:lnTo>
                  <a:lnTo>
                    <a:pt x="878" y="979"/>
                  </a:lnTo>
                  <a:lnTo>
                    <a:pt x="1012" y="1004"/>
                  </a:lnTo>
                  <a:lnTo>
                    <a:pt x="1073" y="1016"/>
                  </a:lnTo>
                  <a:lnTo>
                    <a:pt x="1219" y="1040"/>
                  </a:lnTo>
                  <a:lnTo>
                    <a:pt x="1280" y="1053"/>
                  </a:lnTo>
                  <a:lnTo>
                    <a:pt x="1438" y="1077"/>
                  </a:lnTo>
                  <a:lnTo>
                    <a:pt x="1499" y="1077"/>
                  </a:lnTo>
                  <a:lnTo>
                    <a:pt x="1670" y="1101"/>
                  </a:lnTo>
                  <a:lnTo>
                    <a:pt x="1731" y="1101"/>
                  </a:lnTo>
                  <a:lnTo>
                    <a:pt x="1913" y="1114"/>
                  </a:lnTo>
                  <a:lnTo>
                    <a:pt x="1962" y="1114"/>
                  </a:lnTo>
                  <a:lnTo>
                    <a:pt x="2157" y="1138"/>
                  </a:lnTo>
                  <a:lnTo>
                    <a:pt x="2182" y="1138"/>
                  </a:lnTo>
                  <a:cubicBezTo>
                    <a:pt x="2352" y="1138"/>
                    <a:pt x="2523" y="1150"/>
                    <a:pt x="2681" y="1150"/>
                  </a:cubicBezTo>
                  <a:lnTo>
                    <a:pt x="3705" y="1150"/>
                  </a:lnTo>
                  <a:lnTo>
                    <a:pt x="3863" y="1138"/>
                  </a:lnTo>
                  <a:lnTo>
                    <a:pt x="3949" y="1126"/>
                  </a:lnTo>
                  <a:lnTo>
                    <a:pt x="4083" y="1114"/>
                  </a:lnTo>
                  <a:lnTo>
                    <a:pt x="4168" y="1101"/>
                  </a:lnTo>
                  <a:lnTo>
                    <a:pt x="4290" y="1089"/>
                  </a:lnTo>
                  <a:lnTo>
                    <a:pt x="4363" y="1077"/>
                  </a:lnTo>
                  <a:lnTo>
                    <a:pt x="4485" y="1053"/>
                  </a:lnTo>
                  <a:lnTo>
                    <a:pt x="4558" y="1040"/>
                  </a:lnTo>
                  <a:lnTo>
                    <a:pt x="4667" y="1016"/>
                  </a:lnTo>
                  <a:lnTo>
                    <a:pt x="4728" y="1004"/>
                  </a:lnTo>
                  <a:lnTo>
                    <a:pt x="4826" y="979"/>
                  </a:lnTo>
                  <a:lnTo>
                    <a:pt x="4887" y="967"/>
                  </a:lnTo>
                  <a:lnTo>
                    <a:pt x="4972" y="943"/>
                  </a:lnTo>
                  <a:lnTo>
                    <a:pt x="5033" y="931"/>
                  </a:lnTo>
                  <a:lnTo>
                    <a:pt x="5094" y="894"/>
                  </a:lnTo>
                  <a:lnTo>
                    <a:pt x="5143" y="882"/>
                  </a:lnTo>
                  <a:lnTo>
                    <a:pt x="5204" y="845"/>
                  </a:lnTo>
                  <a:lnTo>
                    <a:pt x="5240" y="833"/>
                  </a:lnTo>
                  <a:cubicBezTo>
                    <a:pt x="5252" y="821"/>
                    <a:pt x="5277" y="809"/>
                    <a:pt x="5289" y="797"/>
                  </a:cubicBezTo>
                  <a:lnTo>
                    <a:pt x="5313" y="772"/>
                  </a:lnTo>
                  <a:lnTo>
                    <a:pt x="5350" y="748"/>
                  </a:lnTo>
                  <a:cubicBezTo>
                    <a:pt x="5350" y="736"/>
                    <a:pt x="5362" y="724"/>
                    <a:pt x="5362" y="724"/>
                  </a:cubicBezTo>
                  <a:cubicBezTo>
                    <a:pt x="5374" y="711"/>
                    <a:pt x="5374" y="699"/>
                    <a:pt x="5374" y="687"/>
                  </a:cubicBezTo>
                  <a:cubicBezTo>
                    <a:pt x="5374" y="687"/>
                    <a:pt x="5374" y="687"/>
                    <a:pt x="5374" y="675"/>
                  </a:cubicBezTo>
                  <a:cubicBezTo>
                    <a:pt x="5386" y="663"/>
                    <a:pt x="5386" y="650"/>
                    <a:pt x="5374" y="638"/>
                  </a:cubicBezTo>
                  <a:cubicBezTo>
                    <a:pt x="5386" y="529"/>
                    <a:pt x="5228" y="419"/>
                    <a:pt x="4960" y="321"/>
                  </a:cubicBezTo>
                  <a:cubicBezTo>
                    <a:pt x="4485" y="151"/>
                    <a:pt x="3656" y="29"/>
                    <a:pt x="2706" y="5"/>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4533544" y="2922619"/>
              <a:ext cx="176372" cy="43905"/>
            </a:xfrm>
            <a:custGeom>
              <a:rect b="b" l="l" r="r" t="t"/>
              <a:pathLst>
                <a:path extrusionOk="0" h="1344" w="5399">
                  <a:moveTo>
                    <a:pt x="13" y="1"/>
                  </a:moveTo>
                  <a:lnTo>
                    <a:pt x="1" y="720"/>
                  </a:lnTo>
                  <a:cubicBezTo>
                    <a:pt x="1" y="744"/>
                    <a:pt x="1" y="757"/>
                    <a:pt x="13" y="781"/>
                  </a:cubicBezTo>
                  <a:cubicBezTo>
                    <a:pt x="25" y="805"/>
                    <a:pt x="37" y="817"/>
                    <a:pt x="49" y="842"/>
                  </a:cubicBezTo>
                  <a:cubicBezTo>
                    <a:pt x="74" y="854"/>
                    <a:pt x="86" y="866"/>
                    <a:pt x="110" y="891"/>
                  </a:cubicBezTo>
                  <a:lnTo>
                    <a:pt x="122" y="903"/>
                  </a:lnTo>
                  <a:lnTo>
                    <a:pt x="147" y="915"/>
                  </a:lnTo>
                  <a:cubicBezTo>
                    <a:pt x="159" y="927"/>
                    <a:pt x="171" y="927"/>
                    <a:pt x="195" y="939"/>
                  </a:cubicBezTo>
                  <a:lnTo>
                    <a:pt x="220" y="951"/>
                  </a:lnTo>
                  <a:cubicBezTo>
                    <a:pt x="244" y="976"/>
                    <a:pt x="281" y="988"/>
                    <a:pt x="317" y="1000"/>
                  </a:cubicBezTo>
                  <a:lnTo>
                    <a:pt x="330" y="1012"/>
                  </a:lnTo>
                  <a:cubicBezTo>
                    <a:pt x="366" y="1025"/>
                    <a:pt x="403" y="1037"/>
                    <a:pt x="439" y="1049"/>
                  </a:cubicBezTo>
                  <a:lnTo>
                    <a:pt x="476" y="1061"/>
                  </a:lnTo>
                  <a:lnTo>
                    <a:pt x="573" y="1098"/>
                  </a:lnTo>
                  <a:lnTo>
                    <a:pt x="634" y="1110"/>
                  </a:lnTo>
                  <a:cubicBezTo>
                    <a:pt x="671" y="1122"/>
                    <a:pt x="707" y="1122"/>
                    <a:pt x="744" y="1134"/>
                  </a:cubicBezTo>
                  <a:lnTo>
                    <a:pt x="793" y="1146"/>
                  </a:lnTo>
                  <a:lnTo>
                    <a:pt x="963" y="1183"/>
                  </a:lnTo>
                  <a:lnTo>
                    <a:pt x="1000" y="1195"/>
                  </a:lnTo>
                  <a:lnTo>
                    <a:pt x="1146" y="1220"/>
                  </a:lnTo>
                  <a:lnTo>
                    <a:pt x="1219" y="1232"/>
                  </a:lnTo>
                  <a:lnTo>
                    <a:pt x="1353" y="1256"/>
                  </a:lnTo>
                  <a:lnTo>
                    <a:pt x="1426" y="1268"/>
                  </a:lnTo>
                  <a:lnTo>
                    <a:pt x="1597" y="1280"/>
                  </a:lnTo>
                  <a:lnTo>
                    <a:pt x="1633" y="1280"/>
                  </a:lnTo>
                  <a:cubicBezTo>
                    <a:pt x="1707" y="1293"/>
                    <a:pt x="1780" y="1305"/>
                    <a:pt x="1865" y="1305"/>
                  </a:cubicBezTo>
                  <a:lnTo>
                    <a:pt x="1926" y="1305"/>
                  </a:lnTo>
                  <a:cubicBezTo>
                    <a:pt x="1987" y="1317"/>
                    <a:pt x="2036" y="1317"/>
                    <a:pt x="2097" y="1317"/>
                  </a:cubicBezTo>
                  <a:lnTo>
                    <a:pt x="2182" y="1317"/>
                  </a:lnTo>
                  <a:lnTo>
                    <a:pt x="2352" y="1329"/>
                  </a:lnTo>
                  <a:lnTo>
                    <a:pt x="2426" y="1329"/>
                  </a:lnTo>
                  <a:lnTo>
                    <a:pt x="2681" y="1341"/>
                  </a:lnTo>
                  <a:cubicBezTo>
                    <a:pt x="2753" y="1343"/>
                    <a:pt x="2825" y="1343"/>
                    <a:pt x="2895" y="1343"/>
                  </a:cubicBezTo>
                  <a:cubicBezTo>
                    <a:pt x="4283" y="1343"/>
                    <a:pt x="5387" y="1119"/>
                    <a:pt x="5387" y="817"/>
                  </a:cubicBezTo>
                  <a:lnTo>
                    <a:pt x="5399" y="86"/>
                  </a:lnTo>
                  <a:lnTo>
                    <a:pt x="5399" y="86"/>
                  </a:lnTo>
                  <a:cubicBezTo>
                    <a:pt x="5388" y="392"/>
                    <a:pt x="4343" y="614"/>
                    <a:pt x="3000" y="614"/>
                  </a:cubicBezTo>
                  <a:cubicBezTo>
                    <a:pt x="2900" y="614"/>
                    <a:pt x="2797" y="613"/>
                    <a:pt x="2694" y="610"/>
                  </a:cubicBezTo>
                  <a:lnTo>
                    <a:pt x="2365" y="610"/>
                  </a:lnTo>
                  <a:lnTo>
                    <a:pt x="2194" y="598"/>
                  </a:lnTo>
                  <a:lnTo>
                    <a:pt x="2109" y="598"/>
                  </a:lnTo>
                  <a:lnTo>
                    <a:pt x="1938" y="586"/>
                  </a:lnTo>
                  <a:lnTo>
                    <a:pt x="1877" y="586"/>
                  </a:lnTo>
                  <a:cubicBezTo>
                    <a:pt x="1804" y="574"/>
                    <a:pt x="1731" y="574"/>
                    <a:pt x="1658" y="562"/>
                  </a:cubicBezTo>
                  <a:lnTo>
                    <a:pt x="1621" y="562"/>
                  </a:lnTo>
                  <a:lnTo>
                    <a:pt x="1438" y="537"/>
                  </a:lnTo>
                  <a:lnTo>
                    <a:pt x="1365" y="525"/>
                  </a:lnTo>
                  <a:lnTo>
                    <a:pt x="1231" y="513"/>
                  </a:lnTo>
                  <a:lnTo>
                    <a:pt x="1170" y="501"/>
                  </a:lnTo>
                  <a:lnTo>
                    <a:pt x="1012" y="476"/>
                  </a:lnTo>
                  <a:lnTo>
                    <a:pt x="975" y="464"/>
                  </a:lnTo>
                  <a:lnTo>
                    <a:pt x="793" y="427"/>
                  </a:lnTo>
                  <a:lnTo>
                    <a:pt x="756" y="415"/>
                  </a:lnTo>
                  <a:lnTo>
                    <a:pt x="634" y="391"/>
                  </a:lnTo>
                  <a:lnTo>
                    <a:pt x="585" y="367"/>
                  </a:lnTo>
                  <a:lnTo>
                    <a:pt x="488" y="342"/>
                  </a:lnTo>
                  <a:lnTo>
                    <a:pt x="451" y="330"/>
                  </a:lnTo>
                  <a:lnTo>
                    <a:pt x="342" y="281"/>
                  </a:lnTo>
                  <a:lnTo>
                    <a:pt x="330" y="281"/>
                  </a:lnTo>
                  <a:cubicBezTo>
                    <a:pt x="293" y="269"/>
                    <a:pt x="256" y="245"/>
                    <a:pt x="220" y="233"/>
                  </a:cubicBezTo>
                  <a:lnTo>
                    <a:pt x="195" y="220"/>
                  </a:lnTo>
                  <a:cubicBezTo>
                    <a:pt x="183" y="208"/>
                    <a:pt x="159" y="196"/>
                    <a:pt x="135" y="184"/>
                  </a:cubicBezTo>
                  <a:lnTo>
                    <a:pt x="122" y="172"/>
                  </a:lnTo>
                  <a:cubicBezTo>
                    <a:pt x="98" y="147"/>
                    <a:pt x="74" y="135"/>
                    <a:pt x="61" y="111"/>
                  </a:cubicBezTo>
                  <a:cubicBezTo>
                    <a:pt x="49" y="98"/>
                    <a:pt x="37" y="74"/>
                    <a:pt x="25" y="62"/>
                  </a:cubicBezTo>
                  <a:cubicBezTo>
                    <a:pt x="13" y="38"/>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4533936" y="2905795"/>
              <a:ext cx="175980" cy="37568"/>
            </a:xfrm>
            <a:custGeom>
              <a:rect b="b" l="l" r="r" t="t"/>
              <a:pathLst>
                <a:path extrusionOk="0" h="1150" w="5387">
                  <a:moveTo>
                    <a:pt x="2402" y="0"/>
                  </a:moveTo>
                  <a:cubicBezTo>
                    <a:pt x="1067" y="0"/>
                    <a:pt x="13" y="222"/>
                    <a:pt x="13" y="528"/>
                  </a:cubicBezTo>
                  <a:cubicBezTo>
                    <a:pt x="1" y="540"/>
                    <a:pt x="1" y="553"/>
                    <a:pt x="13" y="553"/>
                  </a:cubicBezTo>
                  <a:lnTo>
                    <a:pt x="13" y="565"/>
                  </a:lnTo>
                  <a:cubicBezTo>
                    <a:pt x="13" y="577"/>
                    <a:pt x="13" y="589"/>
                    <a:pt x="25" y="601"/>
                  </a:cubicBezTo>
                  <a:lnTo>
                    <a:pt x="37" y="626"/>
                  </a:lnTo>
                  <a:cubicBezTo>
                    <a:pt x="49" y="638"/>
                    <a:pt x="62" y="650"/>
                    <a:pt x="74" y="662"/>
                  </a:cubicBezTo>
                  <a:lnTo>
                    <a:pt x="98" y="674"/>
                  </a:lnTo>
                  <a:cubicBezTo>
                    <a:pt x="110" y="699"/>
                    <a:pt x="135" y="711"/>
                    <a:pt x="147" y="723"/>
                  </a:cubicBezTo>
                  <a:lnTo>
                    <a:pt x="171" y="723"/>
                  </a:lnTo>
                  <a:cubicBezTo>
                    <a:pt x="196" y="735"/>
                    <a:pt x="220" y="748"/>
                    <a:pt x="244" y="760"/>
                  </a:cubicBezTo>
                  <a:lnTo>
                    <a:pt x="281" y="772"/>
                  </a:lnTo>
                  <a:lnTo>
                    <a:pt x="366" y="808"/>
                  </a:lnTo>
                  <a:lnTo>
                    <a:pt x="403" y="821"/>
                  </a:lnTo>
                  <a:lnTo>
                    <a:pt x="500" y="857"/>
                  </a:lnTo>
                  <a:lnTo>
                    <a:pt x="537" y="869"/>
                  </a:lnTo>
                  <a:lnTo>
                    <a:pt x="647" y="906"/>
                  </a:lnTo>
                  <a:lnTo>
                    <a:pt x="695" y="918"/>
                  </a:lnTo>
                  <a:lnTo>
                    <a:pt x="817" y="942"/>
                  </a:lnTo>
                  <a:lnTo>
                    <a:pt x="878" y="955"/>
                  </a:lnTo>
                  <a:lnTo>
                    <a:pt x="1012" y="991"/>
                  </a:lnTo>
                  <a:lnTo>
                    <a:pt x="1073" y="991"/>
                  </a:lnTo>
                  <a:lnTo>
                    <a:pt x="1219" y="1028"/>
                  </a:lnTo>
                  <a:lnTo>
                    <a:pt x="1292" y="1040"/>
                  </a:lnTo>
                  <a:lnTo>
                    <a:pt x="1451" y="1064"/>
                  </a:lnTo>
                  <a:lnTo>
                    <a:pt x="1512" y="1077"/>
                  </a:lnTo>
                  <a:lnTo>
                    <a:pt x="1682" y="1089"/>
                  </a:lnTo>
                  <a:lnTo>
                    <a:pt x="1743" y="1089"/>
                  </a:lnTo>
                  <a:lnTo>
                    <a:pt x="1914" y="1113"/>
                  </a:lnTo>
                  <a:lnTo>
                    <a:pt x="1975" y="1113"/>
                  </a:lnTo>
                  <a:lnTo>
                    <a:pt x="2170" y="1125"/>
                  </a:lnTo>
                  <a:lnTo>
                    <a:pt x="2194" y="1125"/>
                  </a:lnTo>
                  <a:cubicBezTo>
                    <a:pt x="2353" y="1137"/>
                    <a:pt x="2523" y="1150"/>
                    <a:pt x="2694" y="1150"/>
                  </a:cubicBezTo>
                  <a:lnTo>
                    <a:pt x="3474" y="1150"/>
                  </a:lnTo>
                  <a:lnTo>
                    <a:pt x="3632" y="1137"/>
                  </a:lnTo>
                  <a:lnTo>
                    <a:pt x="3717" y="1137"/>
                  </a:lnTo>
                  <a:lnTo>
                    <a:pt x="3876" y="1125"/>
                  </a:lnTo>
                  <a:lnTo>
                    <a:pt x="3949" y="1125"/>
                  </a:lnTo>
                  <a:lnTo>
                    <a:pt x="4095" y="1113"/>
                  </a:lnTo>
                  <a:lnTo>
                    <a:pt x="4168" y="1101"/>
                  </a:lnTo>
                  <a:lnTo>
                    <a:pt x="4302" y="1089"/>
                  </a:lnTo>
                  <a:lnTo>
                    <a:pt x="4375" y="1077"/>
                  </a:lnTo>
                  <a:lnTo>
                    <a:pt x="4497" y="1052"/>
                  </a:lnTo>
                  <a:lnTo>
                    <a:pt x="4570" y="1040"/>
                  </a:lnTo>
                  <a:lnTo>
                    <a:pt x="4680" y="1016"/>
                  </a:lnTo>
                  <a:lnTo>
                    <a:pt x="4741" y="1003"/>
                  </a:lnTo>
                  <a:lnTo>
                    <a:pt x="4839" y="979"/>
                  </a:lnTo>
                  <a:lnTo>
                    <a:pt x="4899" y="967"/>
                  </a:lnTo>
                  <a:lnTo>
                    <a:pt x="4985" y="942"/>
                  </a:lnTo>
                  <a:lnTo>
                    <a:pt x="5034" y="918"/>
                  </a:lnTo>
                  <a:lnTo>
                    <a:pt x="5107" y="894"/>
                  </a:lnTo>
                  <a:lnTo>
                    <a:pt x="5155" y="882"/>
                  </a:lnTo>
                  <a:lnTo>
                    <a:pt x="5216" y="845"/>
                  </a:lnTo>
                  <a:lnTo>
                    <a:pt x="5253" y="821"/>
                  </a:lnTo>
                  <a:cubicBezTo>
                    <a:pt x="5265" y="821"/>
                    <a:pt x="5277" y="808"/>
                    <a:pt x="5289" y="796"/>
                  </a:cubicBezTo>
                  <a:lnTo>
                    <a:pt x="5326" y="772"/>
                  </a:lnTo>
                  <a:lnTo>
                    <a:pt x="5350" y="748"/>
                  </a:lnTo>
                  <a:cubicBezTo>
                    <a:pt x="5363" y="735"/>
                    <a:pt x="5363" y="723"/>
                    <a:pt x="5375" y="723"/>
                  </a:cubicBezTo>
                  <a:cubicBezTo>
                    <a:pt x="5375" y="711"/>
                    <a:pt x="5387" y="699"/>
                    <a:pt x="5387" y="687"/>
                  </a:cubicBezTo>
                  <a:cubicBezTo>
                    <a:pt x="5387" y="687"/>
                    <a:pt x="5387" y="674"/>
                    <a:pt x="5387" y="674"/>
                  </a:cubicBezTo>
                  <a:cubicBezTo>
                    <a:pt x="5387" y="662"/>
                    <a:pt x="5387" y="650"/>
                    <a:pt x="5387" y="638"/>
                  </a:cubicBezTo>
                  <a:cubicBezTo>
                    <a:pt x="5387" y="528"/>
                    <a:pt x="5241" y="418"/>
                    <a:pt x="4973" y="321"/>
                  </a:cubicBezTo>
                  <a:cubicBezTo>
                    <a:pt x="4497" y="150"/>
                    <a:pt x="3669" y="16"/>
                    <a:pt x="2706" y="4"/>
                  </a:cubicBezTo>
                  <a:cubicBezTo>
                    <a:pt x="2603" y="2"/>
                    <a:pt x="2502" y="0"/>
                    <a:pt x="240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8" name="Google Shape;818;p48"/>
          <p:cNvPicPr preferRelativeResize="0"/>
          <p:nvPr/>
        </p:nvPicPr>
        <p:blipFill>
          <a:blip r:embed="rId3">
            <a:alphaModFix/>
          </a:blip>
          <a:stretch>
            <a:fillRect/>
          </a:stretch>
        </p:blipFill>
        <p:spPr>
          <a:xfrm>
            <a:off x="1" y="3120801"/>
            <a:ext cx="4341100" cy="1820801"/>
          </a:xfrm>
          <a:prstGeom prst="rect">
            <a:avLst/>
          </a:prstGeom>
          <a:noFill/>
          <a:ln>
            <a:noFill/>
          </a:ln>
        </p:spPr>
      </p:pic>
      <p:pic>
        <p:nvPicPr>
          <p:cNvPr id="819" name="Google Shape;819;p48"/>
          <p:cNvPicPr preferRelativeResize="0"/>
          <p:nvPr/>
        </p:nvPicPr>
        <p:blipFill>
          <a:blip r:embed="rId4">
            <a:alphaModFix/>
          </a:blip>
          <a:stretch>
            <a:fillRect/>
          </a:stretch>
        </p:blipFill>
        <p:spPr>
          <a:xfrm>
            <a:off x="4510750" y="3120800"/>
            <a:ext cx="4633252" cy="1820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9"/>
          <p:cNvSpPr txBox="1"/>
          <p:nvPr>
            <p:ph idx="4" type="subTitle"/>
          </p:nvPr>
        </p:nvSpPr>
        <p:spPr>
          <a:xfrm>
            <a:off x="0" y="0"/>
            <a:ext cx="4521900" cy="2725200"/>
          </a:xfrm>
          <a:prstGeom prst="rect">
            <a:avLst/>
          </a:prstGeom>
        </p:spPr>
        <p:txBody>
          <a:bodyPr anchorCtr="0" anchor="t" bIns="91425" lIns="91425" spcFirstLastPara="1" rIns="91425" wrap="square" tIns="91425">
            <a:normAutofit fontScale="70000" lnSpcReduction="20000"/>
          </a:bodyPr>
          <a:lstStyle/>
          <a:p>
            <a:pPr indent="0" lvl="0" marL="457200" rtl="0" algn="ctr">
              <a:spcBef>
                <a:spcPts val="0"/>
              </a:spcBef>
              <a:spcAft>
                <a:spcPts val="0"/>
              </a:spcAft>
              <a:buNone/>
            </a:pPr>
            <a:r>
              <a:rPr lang="en">
                <a:solidFill>
                  <a:schemeClr val="dk2"/>
                </a:solidFill>
              </a:rPr>
              <a:t>2. Automated Market Makers (AMM): AMMs provide liquidity algorithmically by pooling funds and determining asset prices via a so-called conservation function. In a liquidity pool, reserves of two or more assets are locked into a smart contract. There are two core actors involved in the general mechanism of AMMs. First, there are the liquidity providers, who add funds to the asset pool. In return, they receive liquidity provider (LP) tokens proportionate to their liquidity contribution as a fraction of the entire pool. Generally, these LP tokens can be redeemed anytime the liquidity provider wants to get his funds back. The second core actors are the traders, who swap an input asset (what to be spent) for an output asset (what to be received). The exchange rate between the assets is deterministic, depending on the size of the pool and the desired amount to be traded.</a:t>
            </a:r>
            <a:endParaRPr>
              <a:solidFill>
                <a:schemeClr val="dk2"/>
              </a:solidFill>
            </a:endParaRPr>
          </a:p>
          <a:p>
            <a:pPr indent="0" lvl="0" marL="457200" rtl="0" algn="ctr">
              <a:spcBef>
                <a:spcPts val="0"/>
              </a:spcBef>
              <a:spcAft>
                <a:spcPts val="0"/>
              </a:spcAft>
              <a:buNone/>
            </a:pPr>
            <a:r>
              <a:rPr lang="en">
                <a:solidFill>
                  <a:schemeClr val="dk2"/>
                </a:solidFill>
              </a:rPr>
              <a:t>Ex. Uniswap, Curve</a:t>
            </a:r>
            <a:endParaRPr>
              <a:solidFill>
                <a:schemeClr val="dk2"/>
              </a:solidFill>
            </a:endParaRPr>
          </a:p>
        </p:txBody>
      </p:sp>
      <p:grpSp>
        <p:nvGrpSpPr>
          <p:cNvPr id="825" name="Google Shape;825;p49"/>
          <p:cNvGrpSpPr/>
          <p:nvPr/>
        </p:nvGrpSpPr>
        <p:grpSpPr>
          <a:xfrm>
            <a:off x="7962734" y="3948217"/>
            <a:ext cx="997265" cy="947907"/>
            <a:chOff x="4415709" y="2062067"/>
            <a:chExt cx="997265" cy="947907"/>
          </a:xfrm>
        </p:grpSpPr>
        <p:sp>
          <p:nvSpPr>
            <p:cNvPr id="826" name="Google Shape;826;p49"/>
            <p:cNvSpPr/>
            <p:nvPr/>
          </p:nvSpPr>
          <p:spPr>
            <a:xfrm>
              <a:off x="4577745" y="2647551"/>
              <a:ext cx="176372" cy="43546"/>
            </a:xfrm>
            <a:custGeom>
              <a:rect b="b" l="l" r="r" t="t"/>
              <a:pathLst>
                <a:path extrusionOk="0" h="1333" w="5399">
                  <a:moveTo>
                    <a:pt x="5399" y="86"/>
                  </a:moveTo>
                  <a:lnTo>
                    <a:pt x="5398" y="90"/>
                  </a:lnTo>
                  <a:lnTo>
                    <a:pt x="5398" y="90"/>
                  </a:lnTo>
                  <a:cubicBezTo>
                    <a:pt x="5399" y="89"/>
                    <a:pt x="5399" y="87"/>
                    <a:pt x="5399" y="86"/>
                  </a:cubicBezTo>
                  <a:close/>
                  <a:moveTo>
                    <a:pt x="12" y="0"/>
                  </a:moveTo>
                  <a:lnTo>
                    <a:pt x="0" y="719"/>
                  </a:lnTo>
                  <a:cubicBezTo>
                    <a:pt x="0" y="744"/>
                    <a:pt x="12" y="768"/>
                    <a:pt x="25" y="780"/>
                  </a:cubicBezTo>
                  <a:cubicBezTo>
                    <a:pt x="25" y="805"/>
                    <a:pt x="37" y="817"/>
                    <a:pt x="61" y="841"/>
                  </a:cubicBezTo>
                  <a:cubicBezTo>
                    <a:pt x="73" y="853"/>
                    <a:pt x="98" y="878"/>
                    <a:pt x="110" y="890"/>
                  </a:cubicBezTo>
                  <a:lnTo>
                    <a:pt x="134" y="902"/>
                  </a:lnTo>
                  <a:lnTo>
                    <a:pt x="159" y="914"/>
                  </a:lnTo>
                  <a:cubicBezTo>
                    <a:pt x="171" y="927"/>
                    <a:pt x="183" y="939"/>
                    <a:pt x="195" y="939"/>
                  </a:cubicBezTo>
                  <a:lnTo>
                    <a:pt x="220" y="951"/>
                  </a:lnTo>
                  <a:cubicBezTo>
                    <a:pt x="256" y="975"/>
                    <a:pt x="280" y="988"/>
                    <a:pt x="317" y="1000"/>
                  </a:cubicBezTo>
                  <a:lnTo>
                    <a:pt x="341" y="1000"/>
                  </a:lnTo>
                  <a:lnTo>
                    <a:pt x="439" y="1048"/>
                  </a:lnTo>
                  <a:lnTo>
                    <a:pt x="488" y="1061"/>
                  </a:lnTo>
                  <a:lnTo>
                    <a:pt x="585" y="1085"/>
                  </a:lnTo>
                  <a:lnTo>
                    <a:pt x="634" y="1097"/>
                  </a:lnTo>
                  <a:lnTo>
                    <a:pt x="756" y="1134"/>
                  </a:lnTo>
                  <a:lnTo>
                    <a:pt x="792" y="1146"/>
                  </a:lnTo>
                  <a:cubicBezTo>
                    <a:pt x="853" y="1158"/>
                    <a:pt x="902" y="1170"/>
                    <a:pt x="963" y="1183"/>
                  </a:cubicBezTo>
                  <a:lnTo>
                    <a:pt x="1012" y="1195"/>
                  </a:lnTo>
                  <a:lnTo>
                    <a:pt x="1158" y="1219"/>
                  </a:lnTo>
                  <a:lnTo>
                    <a:pt x="1219" y="1231"/>
                  </a:lnTo>
                  <a:lnTo>
                    <a:pt x="1365" y="1243"/>
                  </a:lnTo>
                  <a:lnTo>
                    <a:pt x="1426" y="1256"/>
                  </a:lnTo>
                  <a:lnTo>
                    <a:pt x="1609" y="1280"/>
                  </a:lnTo>
                  <a:lnTo>
                    <a:pt x="1645" y="1280"/>
                  </a:lnTo>
                  <a:cubicBezTo>
                    <a:pt x="1718" y="1292"/>
                    <a:pt x="1791" y="1292"/>
                    <a:pt x="1865" y="1304"/>
                  </a:cubicBezTo>
                  <a:lnTo>
                    <a:pt x="1938" y="1304"/>
                  </a:lnTo>
                  <a:lnTo>
                    <a:pt x="2108" y="1317"/>
                  </a:lnTo>
                  <a:lnTo>
                    <a:pt x="2181" y="1317"/>
                  </a:lnTo>
                  <a:lnTo>
                    <a:pt x="2352" y="1329"/>
                  </a:lnTo>
                  <a:lnTo>
                    <a:pt x="2681" y="1329"/>
                  </a:lnTo>
                  <a:cubicBezTo>
                    <a:pt x="2785" y="1331"/>
                    <a:pt x="2887" y="1333"/>
                    <a:pt x="2988" y="1333"/>
                  </a:cubicBezTo>
                  <a:cubicBezTo>
                    <a:pt x="4332" y="1333"/>
                    <a:pt x="5386" y="1111"/>
                    <a:pt x="5386" y="805"/>
                  </a:cubicBezTo>
                  <a:lnTo>
                    <a:pt x="5398" y="90"/>
                  </a:lnTo>
                  <a:lnTo>
                    <a:pt x="5398" y="90"/>
                  </a:lnTo>
                  <a:cubicBezTo>
                    <a:pt x="5388" y="389"/>
                    <a:pt x="4289" y="612"/>
                    <a:pt x="2907" y="612"/>
                  </a:cubicBezTo>
                  <a:cubicBezTo>
                    <a:pt x="2837" y="612"/>
                    <a:pt x="2765" y="611"/>
                    <a:pt x="2693" y="610"/>
                  </a:cubicBezTo>
                  <a:lnTo>
                    <a:pt x="2450" y="598"/>
                  </a:lnTo>
                  <a:lnTo>
                    <a:pt x="2376" y="598"/>
                  </a:lnTo>
                  <a:lnTo>
                    <a:pt x="2206" y="585"/>
                  </a:lnTo>
                  <a:lnTo>
                    <a:pt x="2121" y="585"/>
                  </a:lnTo>
                  <a:lnTo>
                    <a:pt x="1950" y="573"/>
                  </a:lnTo>
                  <a:lnTo>
                    <a:pt x="1877" y="573"/>
                  </a:lnTo>
                  <a:cubicBezTo>
                    <a:pt x="1804" y="573"/>
                    <a:pt x="1731" y="561"/>
                    <a:pt x="1657" y="561"/>
                  </a:cubicBezTo>
                  <a:lnTo>
                    <a:pt x="1621" y="561"/>
                  </a:lnTo>
                  <a:lnTo>
                    <a:pt x="1438" y="537"/>
                  </a:lnTo>
                  <a:lnTo>
                    <a:pt x="1377" y="524"/>
                  </a:lnTo>
                  <a:lnTo>
                    <a:pt x="1231" y="500"/>
                  </a:lnTo>
                  <a:lnTo>
                    <a:pt x="1170" y="488"/>
                  </a:lnTo>
                  <a:lnTo>
                    <a:pt x="1012" y="464"/>
                  </a:lnTo>
                  <a:lnTo>
                    <a:pt x="975" y="451"/>
                  </a:lnTo>
                  <a:lnTo>
                    <a:pt x="804" y="415"/>
                  </a:lnTo>
                  <a:lnTo>
                    <a:pt x="768" y="403"/>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lnTo>
                    <a:pt x="122" y="171"/>
                  </a:lnTo>
                  <a:cubicBezTo>
                    <a:pt x="98" y="147"/>
                    <a:pt x="85" y="135"/>
                    <a:pt x="61" y="110"/>
                  </a:cubicBezTo>
                  <a:cubicBezTo>
                    <a:pt x="49" y="98"/>
                    <a:pt x="37" y="74"/>
                    <a:pt x="25" y="61"/>
                  </a:cubicBezTo>
                  <a:cubicBezTo>
                    <a:pt x="25" y="37"/>
                    <a:pt x="12" y="25"/>
                    <a:pt x="12"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4578529" y="2630694"/>
              <a:ext cx="175980" cy="37600"/>
            </a:xfrm>
            <a:custGeom>
              <a:rect b="b" l="l" r="r" t="t"/>
              <a:pathLst>
                <a:path extrusionOk="0" h="1151" w="5387">
                  <a:moveTo>
                    <a:pt x="2399" y="1"/>
                  </a:moveTo>
                  <a:cubicBezTo>
                    <a:pt x="1055" y="1"/>
                    <a:pt x="1" y="223"/>
                    <a:pt x="1" y="529"/>
                  </a:cubicBezTo>
                  <a:cubicBezTo>
                    <a:pt x="1" y="541"/>
                    <a:pt x="1" y="553"/>
                    <a:pt x="1" y="565"/>
                  </a:cubicBezTo>
                  <a:cubicBezTo>
                    <a:pt x="13" y="577"/>
                    <a:pt x="25" y="590"/>
                    <a:pt x="37" y="602"/>
                  </a:cubicBezTo>
                  <a:lnTo>
                    <a:pt x="49" y="626"/>
                  </a:lnTo>
                  <a:lnTo>
                    <a:pt x="86" y="663"/>
                  </a:lnTo>
                  <a:lnTo>
                    <a:pt x="110" y="675"/>
                  </a:lnTo>
                  <a:cubicBezTo>
                    <a:pt x="122" y="687"/>
                    <a:pt x="135" y="699"/>
                    <a:pt x="159" y="711"/>
                  </a:cubicBezTo>
                  <a:lnTo>
                    <a:pt x="183" y="736"/>
                  </a:lnTo>
                  <a:lnTo>
                    <a:pt x="256" y="772"/>
                  </a:lnTo>
                  <a:lnTo>
                    <a:pt x="281" y="785"/>
                  </a:lnTo>
                  <a:lnTo>
                    <a:pt x="366" y="821"/>
                  </a:lnTo>
                  <a:lnTo>
                    <a:pt x="403" y="833"/>
                  </a:lnTo>
                  <a:lnTo>
                    <a:pt x="500" y="870"/>
                  </a:lnTo>
                  <a:lnTo>
                    <a:pt x="549" y="882"/>
                  </a:lnTo>
                  <a:lnTo>
                    <a:pt x="659" y="919"/>
                  </a:lnTo>
                  <a:lnTo>
                    <a:pt x="707" y="931"/>
                  </a:lnTo>
                  <a:cubicBezTo>
                    <a:pt x="744" y="943"/>
                    <a:pt x="793" y="943"/>
                    <a:pt x="829" y="955"/>
                  </a:cubicBezTo>
                  <a:lnTo>
                    <a:pt x="890" y="967"/>
                  </a:lnTo>
                  <a:lnTo>
                    <a:pt x="1024" y="992"/>
                  </a:lnTo>
                  <a:lnTo>
                    <a:pt x="1073" y="1004"/>
                  </a:lnTo>
                  <a:lnTo>
                    <a:pt x="1219" y="1028"/>
                  </a:lnTo>
                  <a:lnTo>
                    <a:pt x="1292" y="1040"/>
                  </a:lnTo>
                  <a:lnTo>
                    <a:pt x="1438" y="1065"/>
                  </a:lnTo>
                  <a:lnTo>
                    <a:pt x="1499" y="1077"/>
                  </a:lnTo>
                  <a:lnTo>
                    <a:pt x="1670" y="1089"/>
                  </a:lnTo>
                  <a:lnTo>
                    <a:pt x="1731" y="1089"/>
                  </a:lnTo>
                  <a:lnTo>
                    <a:pt x="1914" y="1114"/>
                  </a:lnTo>
                  <a:lnTo>
                    <a:pt x="1962" y="1114"/>
                  </a:lnTo>
                  <a:lnTo>
                    <a:pt x="2170" y="1126"/>
                  </a:lnTo>
                  <a:lnTo>
                    <a:pt x="2182" y="1126"/>
                  </a:lnTo>
                  <a:cubicBezTo>
                    <a:pt x="2352" y="1138"/>
                    <a:pt x="2523" y="1150"/>
                    <a:pt x="2694" y="1150"/>
                  </a:cubicBezTo>
                  <a:lnTo>
                    <a:pt x="3474" y="1150"/>
                  </a:lnTo>
                  <a:lnTo>
                    <a:pt x="3632" y="1138"/>
                  </a:lnTo>
                  <a:lnTo>
                    <a:pt x="3717" y="1138"/>
                  </a:lnTo>
                  <a:lnTo>
                    <a:pt x="3863" y="1126"/>
                  </a:lnTo>
                  <a:lnTo>
                    <a:pt x="3949" y="1126"/>
                  </a:lnTo>
                  <a:lnTo>
                    <a:pt x="4083" y="1114"/>
                  </a:lnTo>
                  <a:lnTo>
                    <a:pt x="4168" y="1101"/>
                  </a:lnTo>
                  <a:lnTo>
                    <a:pt x="4290" y="1089"/>
                  </a:lnTo>
                  <a:lnTo>
                    <a:pt x="4375" y="1077"/>
                  </a:lnTo>
                  <a:lnTo>
                    <a:pt x="4485" y="1053"/>
                  </a:lnTo>
                  <a:lnTo>
                    <a:pt x="4558" y="1040"/>
                  </a:lnTo>
                  <a:lnTo>
                    <a:pt x="4668" y="1016"/>
                  </a:lnTo>
                  <a:lnTo>
                    <a:pt x="4741" y="1004"/>
                  </a:lnTo>
                  <a:lnTo>
                    <a:pt x="4838" y="980"/>
                  </a:lnTo>
                  <a:lnTo>
                    <a:pt x="4887" y="967"/>
                  </a:lnTo>
                  <a:lnTo>
                    <a:pt x="4972" y="943"/>
                  </a:lnTo>
                  <a:lnTo>
                    <a:pt x="5033" y="919"/>
                  </a:lnTo>
                  <a:lnTo>
                    <a:pt x="5106" y="894"/>
                  </a:lnTo>
                  <a:lnTo>
                    <a:pt x="5143" y="882"/>
                  </a:lnTo>
                  <a:lnTo>
                    <a:pt x="5204" y="845"/>
                  </a:lnTo>
                  <a:lnTo>
                    <a:pt x="5240" y="833"/>
                  </a:lnTo>
                  <a:cubicBezTo>
                    <a:pt x="5265" y="821"/>
                    <a:pt x="5277" y="809"/>
                    <a:pt x="5289" y="797"/>
                  </a:cubicBezTo>
                  <a:cubicBezTo>
                    <a:pt x="5301" y="785"/>
                    <a:pt x="5314" y="785"/>
                    <a:pt x="5314" y="772"/>
                  </a:cubicBezTo>
                  <a:cubicBezTo>
                    <a:pt x="5326" y="760"/>
                    <a:pt x="5338" y="760"/>
                    <a:pt x="5350" y="748"/>
                  </a:cubicBezTo>
                  <a:lnTo>
                    <a:pt x="5362" y="724"/>
                  </a:lnTo>
                  <a:cubicBezTo>
                    <a:pt x="5375" y="711"/>
                    <a:pt x="5375" y="699"/>
                    <a:pt x="5387" y="687"/>
                  </a:cubicBezTo>
                  <a:lnTo>
                    <a:pt x="5387" y="675"/>
                  </a:lnTo>
                  <a:cubicBezTo>
                    <a:pt x="5387" y="663"/>
                    <a:pt x="5387" y="651"/>
                    <a:pt x="5387" y="638"/>
                  </a:cubicBezTo>
                  <a:cubicBezTo>
                    <a:pt x="5387" y="529"/>
                    <a:pt x="5228" y="419"/>
                    <a:pt x="4960" y="321"/>
                  </a:cubicBezTo>
                  <a:cubicBezTo>
                    <a:pt x="4485"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4580521" y="2620077"/>
              <a:ext cx="176797" cy="44297"/>
            </a:xfrm>
            <a:custGeom>
              <a:rect b="b" l="l" r="r" t="t"/>
              <a:pathLst>
                <a:path extrusionOk="0" h="1356" w="5412">
                  <a:moveTo>
                    <a:pt x="25" y="1"/>
                  </a:moveTo>
                  <a:lnTo>
                    <a:pt x="13" y="720"/>
                  </a:lnTo>
                  <a:cubicBezTo>
                    <a:pt x="0" y="756"/>
                    <a:pt x="13" y="793"/>
                    <a:pt x="25" y="817"/>
                  </a:cubicBezTo>
                  <a:cubicBezTo>
                    <a:pt x="37" y="841"/>
                    <a:pt x="49" y="854"/>
                    <a:pt x="61" y="878"/>
                  </a:cubicBezTo>
                  <a:cubicBezTo>
                    <a:pt x="86" y="890"/>
                    <a:pt x="98" y="902"/>
                    <a:pt x="122" y="927"/>
                  </a:cubicBezTo>
                  <a:lnTo>
                    <a:pt x="135" y="939"/>
                  </a:lnTo>
                  <a:lnTo>
                    <a:pt x="159" y="951"/>
                  </a:lnTo>
                  <a:lnTo>
                    <a:pt x="195" y="976"/>
                  </a:lnTo>
                  <a:lnTo>
                    <a:pt x="220" y="988"/>
                  </a:lnTo>
                  <a:cubicBezTo>
                    <a:pt x="256" y="1012"/>
                    <a:pt x="293" y="1024"/>
                    <a:pt x="329" y="1036"/>
                  </a:cubicBezTo>
                  <a:lnTo>
                    <a:pt x="342" y="1036"/>
                  </a:lnTo>
                  <a:cubicBezTo>
                    <a:pt x="378" y="1049"/>
                    <a:pt x="415" y="1061"/>
                    <a:pt x="451" y="1073"/>
                  </a:cubicBezTo>
                  <a:lnTo>
                    <a:pt x="488" y="1097"/>
                  </a:lnTo>
                  <a:lnTo>
                    <a:pt x="585" y="1122"/>
                  </a:lnTo>
                  <a:lnTo>
                    <a:pt x="634" y="1134"/>
                  </a:lnTo>
                  <a:lnTo>
                    <a:pt x="756" y="1170"/>
                  </a:lnTo>
                  <a:lnTo>
                    <a:pt x="793" y="1183"/>
                  </a:lnTo>
                  <a:lnTo>
                    <a:pt x="975" y="1219"/>
                  </a:lnTo>
                  <a:lnTo>
                    <a:pt x="1012" y="1219"/>
                  </a:lnTo>
                  <a:lnTo>
                    <a:pt x="1158" y="1244"/>
                  </a:lnTo>
                  <a:lnTo>
                    <a:pt x="1231" y="1256"/>
                  </a:lnTo>
                  <a:lnTo>
                    <a:pt x="1365" y="1280"/>
                  </a:lnTo>
                  <a:lnTo>
                    <a:pt x="1438" y="1280"/>
                  </a:lnTo>
                  <a:lnTo>
                    <a:pt x="1609" y="1305"/>
                  </a:lnTo>
                  <a:lnTo>
                    <a:pt x="1646" y="1305"/>
                  </a:lnTo>
                  <a:lnTo>
                    <a:pt x="1877" y="1329"/>
                  </a:lnTo>
                  <a:lnTo>
                    <a:pt x="1938" y="1329"/>
                  </a:lnTo>
                  <a:lnTo>
                    <a:pt x="2109" y="1341"/>
                  </a:lnTo>
                  <a:lnTo>
                    <a:pt x="2194" y="1341"/>
                  </a:lnTo>
                  <a:lnTo>
                    <a:pt x="2365" y="1353"/>
                  </a:lnTo>
                  <a:lnTo>
                    <a:pt x="2694" y="1353"/>
                  </a:lnTo>
                  <a:cubicBezTo>
                    <a:pt x="2765" y="1354"/>
                    <a:pt x="2836" y="1355"/>
                    <a:pt x="2906" y="1355"/>
                  </a:cubicBezTo>
                  <a:cubicBezTo>
                    <a:pt x="4283" y="1355"/>
                    <a:pt x="5387" y="1131"/>
                    <a:pt x="5387" y="829"/>
                  </a:cubicBezTo>
                  <a:lnTo>
                    <a:pt x="5411" y="110"/>
                  </a:lnTo>
                  <a:lnTo>
                    <a:pt x="5411" y="110"/>
                  </a:lnTo>
                  <a:cubicBezTo>
                    <a:pt x="5399" y="412"/>
                    <a:pt x="4306" y="636"/>
                    <a:pt x="2920" y="636"/>
                  </a:cubicBezTo>
                  <a:cubicBezTo>
                    <a:pt x="2849" y="636"/>
                    <a:pt x="2778" y="635"/>
                    <a:pt x="2706" y="634"/>
                  </a:cubicBezTo>
                  <a:lnTo>
                    <a:pt x="2377" y="634"/>
                  </a:lnTo>
                  <a:lnTo>
                    <a:pt x="2206" y="586"/>
                  </a:lnTo>
                  <a:lnTo>
                    <a:pt x="2121" y="586"/>
                  </a:lnTo>
                  <a:lnTo>
                    <a:pt x="1950" y="573"/>
                  </a:lnTo>
                  <a:lnTo>
                    <a:pt x="1889" y="573"/>
                  </a:lnTo>
                  <a:lnTo>
                    <a:pt x="1658" y="549"/>
                  </a:lnTo>
                  <a:lnTo>
                    <a:pt x="1621" y="549"/>
                  </a:lnTo>
                  <a:lnTo>
                    <a:pt x="1451" y="525"/>
                  </a:lnTo>
                  <a:lnTo>
                    <a:pt x="1377" y="512"/>
                  </a:lnTo>
                  <a:lnTo>
                    <a:pt x="1243" y="488"/>
                  </a:lnTo>
                  <a:lnTo>
                    <a:pt x="1170" y="488"/>
                  </a:lnTo>
                  <a:lnTo>
                    <a:pt x="1024" y="452"/>
                  </a:lnTo>
                  <a:lnTo>
                    <a:pt x="988" y="452"/>
                  </a:lnTo>
                  <a:lnTo>
                    <a:pt x="805" y="415"/>
                  </a:lnTo>
                  <a:lnTo>
                    <a:pt x="768" y="403"/>
                  </a:lnTo>
                  <a:lnTo>
                    <a:pt x="646" y="378"/>
                  </a:lnTo>
                  <a:lnTo>
                    <a:pt x="598" y="366"/>
                  </a:lnTo>
                  <a:lnTo>
                    <a:pt x="500" y="330"/>
                  </a:lnTo>
                  <a:lnTo>
                    <a:pt x="464" y="317"/>
                  </a:lnTo>
                  <a:cubicBezTo>
                    <a:pt x="427" y="305"/>
                    <a:pt x="390" y="293"/>
                    <a:pt x="354" y="281"/>
                  </a:cubicBezTo>
                  <a:lnTo>
                    <a:pt x="342" y="281"/>
                  </a:lnTo>
                  <a:cubicBezTo>
                    <a:pt x="305" y="257"/>
                    <a:pt x="269" y="244"/>
                    <a:pt x="232" y="232"/>
                  </a:cubicBezTo>
                  <a:lnTo>
                    <a:pt x="208" y="220"/>
                  </a:lnTo>
                  <a:lnTo>
                    <a:pt x="147" y="171"/>
                  </a:lnTo>
                  <a:lnTo>
                    <a:pt x="135" y="159"/>
                  </a:lnTo>
                  <a:cubicBezTo>
                    <a:pt x="110" y="147"/>
                    <a:pt x="98" y="135"/>
                    <a:pt x="74" y="110"/>
                  </a:cubicBezTo>
                  <a:cubicBezTo>
                    <a:pt x="61" y="98"/>
                    <a:pt x="49" y="74"/>
                    <a:pt x="37" y="62"/>
                  </a:cubicBezTo>
                  <a:cubicBezTo>
                    <a:pt x="25" y="37"/>
                    <a:pt x="25" y="13"/>
                    <a:pt x="25"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4581306" y="2602893"/>
              <a:ext cx="176404" cy="37535"/>
            </a:xfrm>
            <a:custGeom>
              <a:rect b="b" l="l" r="r" t="t"/>
              <a:pathLst>
                <a:path extrusionOk="0" h="1149" w="5400">
                  <a:moveTo>
                    <a:pt x="2504" y="1"/>
                  </a:moveTo>
                  <a:cubicBezTo>
                    <a:pt x="1117" y="1"/>
                    <a:pt x="13" y="225"/>
                    <a:pt x="13" y="527"/>
                  </a:cubicBezTo>
                  <a:cubicBezTo>
                    <a:pt x="1" y="539"/>
                    <a:pt x="1" y="551"/>
                    <a:pt x="13" y="563"/>
                  </a:cubicBezTo>
                  <a:lnTo>
                    <a:pt x="13" y="575"/>
                  </a:lnTo>
                  <a:cubicBezTo>
                    <a:pt x="25" y="588"/>
                    <a:pt x="37" y="600"/>
                    <a:pt x="50" y="612"/>
                  </a:cubicBezTo>
                  <a:lnTo>
                    <a:pt x="62" y="624"/>
                  </a:lnTo>
                  <a:cubicBezTo>
                    <a:pt x="74" y="636"/>
                    <a:pt x="86" y="648"/>
                    <a:pt x="98" y="661"/>
                  </a:cubicBezTo>
                  <a:lnTo>
                    <a:pt x="111" y="685"/>
                  </a:lnTo>
                  <a:lnTo>
                    <a:pt x="171" y="722"/>
                  </a:lnTo>
                  <a:lnTo>
                    <a:pt x="196" y="734"/>
                  </a:lnTo>
                  <a:lnTo>
                    <a:pt x="257" y="770"/>
                  </a:lnTo>
                  <a:lnTo>
                    <a:pt x="293" y="795"/>
                  </a:lnTo>
                  <a:lnTo>
                    <a:pt x="379" y="819"/>
                  </a:lnTo>
                  <a:lnTo>
                    <a:pt x="415" y="843"/>
                  </a:lnTo>
                  <a:lnTo>
                    <a:pt x="513" y="868"/>
                  </a:lnTo>
                  <a:lnTo>
                    <a:pt x="561" y="892"/>
                  </a:lnTo>
                  <a:lnTo>
                    <a:pt x="671" y="917"/>
                  </a:lnTo>
                  <a:lnTo>
                    <a:pt x="720" y="929"/>
                  </a:lnTo>
                  <a:lnTo>
                    <a:pt x="842" y="965"/>
                  </a:lnTo>
                  <a:lnTo>
                    <a:pt x="890" y="978"/>
                  </a:lnTo>
                  <a:lnTo>
                    <a:pt x="1024" y="1002"/>
                  </a:lnTo>
                  <a:lnTo>
                    <a:pt x="1085" y="1014"/>
                  </a:lnTo>
                  <a:lnTo>
                    <a:pt x="1232" y="1038"/>
                  </a:lnTo>
                  <a:lnTo>
                    <a:pt x="1293" y="1051"/>
                  </a:lnTo>
                  <a:lnTo>
                    <a:pt x="1451" y="1075"/>
                  </a:lnTo>
                  <a:lnTo>
                    <a:pt x="1512" y="1075"/>
                  </a:lnTo>
                  <a:lnTo>
                    <a:pt x="1682" y="1087"/>
                  </a:lnTo>
                  <a:lnTo>
                    <a:pt x="1743" y="1087"/>
                  </a:lnTo>
                  <a:lnTo>
                    <a:pt x="1926" y="1112"/>
                  </a:lnTo>
                  <a:lnTo>
                    <a:pt x="1975" y="1112"/>
                  </a:lnTo>
                  <a:lnTo>
                    <a:pt x="2170" y="1124"/>
                  </a:lnTo>
                  <a:lnTo>
                    <a:pt x="2194" y="1124"/>
                  </a:lnTo>
                  <a:cubicBezTo>
                    <a:pt x="2353" y="1136"/>
                    <a:pt x="2536" y="1148"/>
                    <a:pt x="2694" y="1148"/>
                  </a:cubicBezTo>
                  <a:lnTo>
                    <a:pt x="3718" y="1148"/>
                  </a:lnTo>
                  <a:lnTo>
                    <a:pt x="3876" y="1136"/>
                  </a:lnTo>
                  <a:lnTo>
                    <a:pt x="3961" y="1124"/>
                  </a:lnTo>
                  <a:cubicBezTo>
                    <a:pt x="3998" y="1124"/>
                    <a:pt x="4047" y="1112"/>
                    <a:pt x="4095" y="1112"/>
                  </a:cubicBezTo>
                  <a:lnTo>
                    <a:pt x="4181" y="1099"/>
                  </a:lnTo>
                  <a:lnTo>
                    <a:pt x="4302" y="1087"/>
                  </a:lnTo>
                  <a:lnTo>
                    <a:pt x="4376" y="1075"/>
                  </a:lnTo>
                  <a:lnTo>
                    <a:pt x="4497" y="1063"/>
                  </a:lnTo>
                  <a:lnTo>
                    <a:pt x="4571" y="1051"/>
                  </a:lnTo>
                  <a:lnTo>
                    <a:pt x="4680" y="1026"/>
                  </a:lnTo>
                  <a:lnTo>
                    <a:pt x="4741" y="1014"/>
                  </a:lnTo>
                  <a:lnTo>
                    <a:pt x="4839" y="990"/>
                  </a:lnTo>
                  <a:lnTo>
                    <a:pt x="4900" y="965"/>
                  </a:lnTo>
                  <a:lnTo>
                    <a:pt x="4985" y="941"/>
                  </a:lnTo>
                  <a:lnTo>
                    <a:pt x="5034" y="929"/>
                  </a:lnTo>
                  <a:lnTo>
                    <a:pt x="5107" y="904"/>
                  </a:lnTo>
                  <a:lnTo>
                    <a:pt x="5155" y="880"/>
                  </a:lnTo>
                  <a:cubicBezTo>
                    <a:pt x="5180" y="868"/>
                    <a:pt x="5192" y="856"/>
                    <a:pt x="5216" y="856"/>
                  </a:cubicBezTo>
                  <a:lnTo>
                    <a:pt x="5253" y="831"/>
                  </a:lnTo>
                  <a:lnTo>
                    <a:pt x="5302" y="795"/>
                  </a:lnTo>
                  <a:lnTo>
                    <a:pt x="5326" y="783"/>
                  </a:lnTo>
                  <a:lnTo>
                    <a:pt x="5363" y="746"/>
                  </a:lnTo>
                  <a:lnTo>
                    <a:pt x="5375" y="722"/>
                  </a:lnTo>
                  <a:cubicBezTo>
                    <a:pt x="5387" y="709"/>
                    <a:pt x="5387" y="697"/>
                    <a:pt x="5387" y="685"/>
                  </a:cubicBezTo>
                  <a:cubicBezTo>
                    <a:pt x="5399" y="673"/>
                    <a:pt x="5399" y="661"/>
                    <a:pt x="5387" y="648"/>
                  </a:cubicBezTo>
                  <a:cubicBezTo>
                    <a:pt x="5399" y="527"/>
                    <a:pt x="5241" y="417"/>
                    <a:pt x="4973" y="319"/>
                  </a:cubicBezTo>
                  <a:cubicBezTo>
                    <a:pt x="4497" y="161"/>
                    <a:pt x="3669" y="27"/>
                    <a:pt x="2718" y="3"/>
                  </a:cubicBezTo>
                  <a:cubicBezTo>
                    <a:pt x="2646" y="1"/>
                    <a:pt x="2575" y="1"/>
                    <a:pt x="250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4578529" y="2592603"/>
              <a:ext cx="176372" cy="43154"/>
            </a:xfrm>
            <a:custGeom>
              <a:rect b="b" l="l" r="r" t="t"/>
              <a:pathLst>
                <a:path extrusionOk="0" h="1321" w="5399">
                  <a:moveTo>
                    <a:pt x="13" y="1"/>
                  </a:moveTo>
                  <a:lnTo>
                    <a:pt x="1" y="720"/>
                  </a:lnTo>
                  <a:cubicBezTo>
                    <a:pt x="1" y="744"/>
                    <a:pt x="1" y="781"/>
                    <a:pt x="13" y="805"/>
                  </a:cubicBezTo>
                  <a:cubicBezTo>
                    <a:pt x="13" y="817"/>
                    <a:pt x="25" y="842"/>
                    <a:pt x="49" y="854"/>
                  </a:cubicBezTo>
                  <a:cubicBezTo>
                    <a:pt x="61" y="866"/>
                    <a:pt x="86" y="890"/>
                    <a:pt x="98" y="903"/>
                  </a:cubicBezTo>
                  <a:lnTo>
                    <a:pt x="122" y="915"/>
                  </a:lnTo>
                  <a:lnTo>
                    <a:pt x="135" y="927"/>
                  </a:lnTo>
                  <a:lnTo>
                    <a:pt x="183" y="951"/>
                  </a:lnTo>
                  <a:lnTo>
                    <a:pt x="208" y="976"/>
                  </a:lnTo>
                  <a:cubicBezTo>
                    <a:pt x="232" y="988"/>
                    <a:pt x="269" y="1000"/>
                    <a:pt x="305" y="1024"/>
                  </a:cubicBezTo>
                  <a:lnTo>
                    <a:pt x="330" y="1024"/>
                  </a:lnTo>
                  <a:lnTo>
                    <a:pt x="427" y="1061"/>
                  </a:lnTo>
                  <a:lnTo>
                    <a:pt x="476" y="1073"/>
                  </a:lnTo>
                  <a:lnTo>
                    <a:pt x="573" y="1098"/>
                  </a:lnTo>
                  <a:lnTo>
                    <a:pt x="622" y="1122"/>
                  </a:lnTo>
                  <a:lnTo>
                    <a:pt x="744" y="1146"/>
                  </a:lnTo>
                  <a:lnTo>
                    <a:pt x="780" y="1158"/>
                  </a:lnTo>
                  <a:cubicBezTo>
                    <a:pt x="841" y="1171"/>
                    <a:pt x="890" y="1183"/>
                    <a:pt x="951" y="1195"/>
                  </a:cubicBezTo>
                  <a:lnTo>
                    <a:pt x="1000" y="1207"/>
                  </a:lnTo>
                  <a:lnTo>
                    <a:pt x="1146" y="1232"/>
                  </a:lnTo>
                  <a:lnTo>
                    <a:pt x="1207" y="1244"/>
                  </a:lnTo>
                  <a:lnTo>
                    <a:pt x="1353" y="1268"/>
                  </a:lnTo>
                  <a:lnTo>
                    <a:pt x="1414" y="1268"/>
                  </a:lnTo>
                  <a:lnTo>
                    <a:pt x="1597" y="1293"/>
                  </a:lnTo>
                  <a:lnTo>
                    <a:pt x="1633" y="1293"/>
                  </a:lnTo>
                  <a:lnTo>
                    <a:pt x="1853" y="1317"/>
                  </a:lnTo>
                  <a:lnTo>
                    <a:pt x="1926" y="1317"/>
                  </a:lnTo>
                  <a:lnTo>
                    <a:pt x="2097" y="1305"/>
                  </a:lnTo>
                  <a:lnTo>
                    <a:pt x="2182" y="1305"/>
                  </a:lnTo>
                  <a:cubicBezTo>
                    <a:pt x="2231" y="1317"/>
                    <a:pt x="2291" y="1317"/>
                    <a:pt x="2352" y="1317"/>
                  </a:cubicBezTo>
                  <a:lnTo>
                    <a:pt x="2681" y="1317"/>
                  </a:lnTo>
                  <a:cubicBezTo>
                    <a:pt x="2785" y="1319"/>
                    <a:pt x="2887" y="1321"/>
                    <a:pt x="2988" y="1321"/>
                  </a:cubicBezTo>
                  <a:cubicBezTo>
                    <a:pt x="4332" y="1321"/>
                    <a:pt x="5387" y="1099"/>
                    <a:pt x="5387" y="793"/>
                  </a:cubicBezTo>
                  <a:lnTo>
                    <a:pt x="5399" y="74"/>
                  </a:lnTo>
                  <a:lnTo>
                    <a:pt x="5399" y="74"/>
                  </a:lnTo>
                  <a:cubicBezTo>
                    <a:pt x="5387" y="375"/>
                    <a:pt x="4294" y="600"/>
                    <a:pt x="2907" y="600"/>
                  </a:cubicBezTo>
                  <a:cubicBezTo>
                    <a:pt x="2837" y="600"/>
                    <a:pt x="2766" y="599"/>
                    <a:pt x="2694" y="598"/>
                  </a:cubicBezTo>
                  <a:lnTo>
                    <a:pt x="2365" y="598"/>
                  </a:lnTo>
                  <a:cubicBezTo>
                    <a:pt x="2304" y="586"/>
                    <a:pt x="2255" y="586"/>
                    <a:pt x="2194" y="586"/>
                  </a:cubicBezTo>
                  <a:lnTo>
                    <a:pt x="2109" y="586"/>
                  </a:lnTo>
                  <a:lnTo>
                    <a:pt x="1938" y="574"/>
                  </a:lnTo>
                  <a:lnTo>
                    <a:pt x="1877" y="574"/>
                  </a:lnTo>
                  <a:lnTo>
                    <a:pt x="1658" y="549"/>
                  </a:lnTo>
                  <a:lnTo>
                    <a:pt x="1621" y="549"/>
                  </a:lnTo>
                  <a:cubicBezTo>
                    <a:pt x="1560" y="537"/>
                    <a:pt x="1499" y="537"/>
                    <a:pt x="1438" y="525"/>
                  </a:cubicBezTo>
                  <a:lnTo>
                    <a:pt x="1365" y="513"/>
                  </a:lnTo>
                  <a:lnTo>
                    <a:pt x="1231" y="500"/>
                  </a:lnTo>
                  <a:lnTo>
                    <a:pt x="1158" y="488"/>
                  </a:lnTo>
                  <a:lnTo>
                    <a:pt x="1024" y="464"/>
                  </a:lnTo>
                  <a:lnTo>
                    <a:pt x="975" y="452"/>
                  </a:lnTo>
                  <a:lnTo>
                    <a:pt x="805" y="415"/>
                  </a:lnTo>
                  <a:lnTo>
                    <a:pt x="768" y="403"/>
                  </a:lnTo>
                  <a:lnTo>
                    <a:pt x="646" y="366"/>
                  </a:lnTo>
                  <a:lnTo>
                    <a:pt x="598" y="354"/>
                  </a:lnTo>
                  <a:lnTo>
                    <a:pt x="500" y="330"/>
                  </a:lnTo>
                  <a:lnTo>
                    <a:pt x="451" y="318"/>
                  </a:lnTo>
                  <a:lnTo>
                    <a:pt x="354" y="269"/>
                  </a:lnTo>
                  <a:lnTo>
                    <a:pt x="330" y="269"/>
                  </a:lnTo>
                  <a:cubicBezTo>
                    <a:pt x="293" y="257"/>
                    <a:pt x="256" y="245"/>
                    <a:pt x="232" y="220"/>
                  </a:cubicBezTo>
                  <a:lnTo>
                    <a:pt x="208" y="208"/>
                  </a:lnTo>
                  <a:cubicBezTo>
                    <a:pt x="183" y="196"/>
                    <a:pt x="159" y="184"/>
                    <a:pt x="147" y="171"/>
                  </a:cubicBezTo>
                  <a:lnTo>
                    <a:pt x="122" y="159"/>
                  </a:lnTo>
                  <a:cubicBezTo>
                    <a:pt x="98" y="147"/>
                    <a:pt x="86" y="123"/>
                    <a:pt x="61" y="110"/>
                  </a:cubicBezTo>
                  <a:cubicBezTo>
                    <a:pt x="49" y="98"/>
                    <a:pt x="37" y="74"/>
                    <a:pt x="25" y="50"/>
                  </a:cubicBezTo>
                  <a:cubicBezTo>
                    <a:pt x="25" y="37"/>
                    <a:pt x="13" y="13"/>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4578921" y="2575386"/>
              <a:ext cx="175980" cy="37568"/>
            </a:xfrm>
            <a:custGeom>
              <a:rect b="b" l="l" r="r" t="t"/>
              <a:pathLst>
                <a:path extrusionOk="0" h="1150" w="5387">
                  <a:moveTo>
                    <a:pt x="2412" y="0"/>
                  </a:moveTo>
                  <a:cubicBezTo>
                    <a:pt x="1062" y="0"/>
                    <a:pt x="1" y="232"/>
                    <a:pt x="1" y="528"/>
                  </a:cubicBezTo>
                  <a:cubicBezTo>
                    <a:pt x="1" y="540"/>
                    <a:pt x="1" y="552"/>
                    <a:pt x="1" y="564"/>
                  </a:cubicBezTo>
                  <a:cubicBezTo>
                    <a:pt x="13" y="577"/>
                    <a:pt x="25" y="589"/>
                    <a:pt x="37" y="601"/>
                  </a:cubicBezTo>
                  <a:lnTo>
                    <a:pt x="49" y="625"/>
                  </a:lnTo>
                  <a:cubicBezTo>
                    <a:pt x="62" y="637"/>
                    <a:pt x="74" y="650"/>
                    <a:pt x="86" y="662"/>
                  </a:cubicBezTo>
                  <a:lnTo>
                    <a:pt x="98" y="674"/>
                  </a:lnTo>
                  <a:lnTo>
                    <a:pt x="159" y="723"/>
                  </a:lnTo>
                  <a:lnTo>
                    <a:pt x="184" y="735"/>
                  </a:lnTo>
                  <a:lnTo>
                    <a:pt x="244" y="772"/>
                  </a:lnTo>
                  <a:lnTo>
                    <a:pt x="281" y="784"/>
                  </a:lnTo>
                  <a:cubicBezTo>
                    <a:pt x="305" y="796"/>
                    <a:pt x="342" y="808"/>
                    <a:pt x="366" y="820"/>
                  </a:cubicBezTo>
                  <a:lnTo>
                    <a:pt x="403" y="832"/>
                  </a:lnTo>
                  <a:lnTo>
                    <a:pt x="500" y="869"/>
                  </a:lnTo>
                  <a:lnTo>
                    <a:pt x="549" y="881"/>
                  </a:lnTo>
                  <a:cubicBezTo>
                    <a:pt x="586" y="893"/>
                    <a:pt x="622" y="906"/>
                    <a:pt x="659" y="918"/>
                  </a:cubicBezTo>
                  <a:lnTo>
                    <a:pt x="708" y="930"/>
                  </a:lnTo>
                  <a:lnTo>
                    <a:pt x="829" y="954"/>
                  </a:lnTo>
                  <a:lnTo>
                    <a:pt x="878" y="966"/>
                  </a:lnTo>
                  <a:lnTo>
                    <a:pt x="1012" y="1003"/>
                  </a:lnTo>
                  <a:lnTo>
                    <a:pt x="1073" y="1015"/>
                  </a:lnTo>
                  <a:lnTo>
                    <a:pt x="1219" y="1040"/>
                  </a:lnTo>
                  <a:lnTo>
                    <a:pt x="1280" y="1040"/>
                  </a:lnTo>
                  <a:lnTo>
                    <a:pt x="1439" y="1064"/>
                  </a:lnTo>
                  <a:lnTo>
                    <a:pt x="1500" y="1076"/>
                  </a:lnTo>
                  <a:lnTo>
                    <a:pt x="1670" y="1101"/>
                  </a:lnTo>
                  <a:lnTo>
                    <a:pt x="1731" y="1101"/>
                  </a:lnTo>
                  <a:cubicBezTo>
                    <a:pt x="1792" y="1101"/>
                    <a:pt x="1853" y="1113"/>
                    <a:pt x="1914" y="1113"/>
                  </a:cubicBezTo>
                  <a:lnTo>
                    <a:pt x="1963" y="1113"/>
                  </a:lnTo>
                  <a:cubicBezTo>
                    <a:pt x="2024" y="1113"/>
                    <a:pt x="2097" y="1125"/>
                    <a:pt x="2158" y="1125"/>
                  </a:cubicBezTo>
                  <a:lnTo>
                    <a:pt x="2182" y="1125"/>
                  </a:lnTo>
                  <a:cubicBezTo>
                    <a:pt x="2353" y="1137"/>
                    <a:pt x="2523" y="1149"/>
                    <a:pt x="2682" y="1149"/>
                  </a:cubicBezTo>
                  <a:lnTo>
                    <a:pt x="3462" y="1149"/>
                  </a:lnTo>
                  <a:lnTo>
                    <a:pt x="3632" y="1137"/>
                  </a:lnTo>
                  <a:lnTo>
                    <a:pt x="3705" y="1137"/>
                  </a:lnTo>
                  <a:lnTo>
                    <a:pt x="3864" y="1125"/>
                  </a:lnTo>
                  <a:lnTo>
                    <a:pt x="3949" y="1125"/>
                  </a:lnTo>
                  <a:lnTo>
                    <a:pt x="4083" y="1113"/>
                  </a:lnTo>
                  <a:lnTo>
                    <a:pt x="4168" y="1101"/>
                  </a:lnTo>
                  <a:lnTo>
                    <a:pt x="4290" y="1088"/>
                  </a:lnTo>
                  <a:lnTo>
                    <a:pt x="4375" y="1076"/>
                  </a:lnTo>
                  <a:lnTo>
                    <a:pt x="4485" y="1052"/>
                  </a:lnTo>
                  <a:lnTo>
                    <a:pt x="4558" y="1040"/>
                  </a:lnTo>
                  <a:lnTo>
                    <a:pt x="4668" y="1027"/>
                  </a:lnTo>
                  <a:lnTo>
                    <a:pt x="4729" y="1003"/>
                  </a:lnTo>
                  <a:lnTo>
                    <a:pt x="4826" y="979"/>
                  </a:lnTo>
                  <a:lnTo>
                    <a:pt x="4887" y="966"/>
                  </a:lnTo>
                  <a:lnTo>
                    <a:pt x="4973" y="942"/>
                  </a:lnTo>
                  <a:lnTo>
                    <a:pt x="5034" y="930"/>
                  </a:lnTo>
                  <a:lnTo>
                    <a:pt x="5107" y="893"/>
                  </a:lnTo>
                  <a:lnTo>
                    <a:pt x="5143" y="881"/>
                  </a:lnTo>
                  <a:cubicBezTo>
                    <a:pt x="5168" y="869"/>
                    <a:pt x="5180" y="857"/>
                    <a:pt x="5204" y="845"/>
                  </a:cubicBezTo>
                  <a:lnTo>
                    <a:pt x="5241" y="832"/>
                  </a:lnTo>
                  <a:lnTo>
                    <a:pt x="5289" y="796"/>
                  </a:lnTo>
                  <a:lnTo>
                    <a:pt x="5314" y="772"/>
                  </a:lnTo>
                  <a:cubicBezTo>
                    <a:pt x="5326" y="772"/>
                    <a:pt x="5338" y="759"/>
                    <a:pt x="5350" y="747"/>
                  </a:cubicBezTo>
                  <a:lnTo>
                    <a:pt x="5363" y="723"/>
                  </a:lnTo>
                  <a:cubicBezTo>
                    <a:pt x="5375" y="711"/>
                    <a:pt x="5375" y="698"/>
                    <a:pt x="5387" y="686"/>
                  </a:cubicBezTo>
                  <a:cubicBezTo>
                    <a:pt x="5387" y="686"/>
                    <a:pt x="5387" y="686"/>
                    <a:pt x="5387" y="674"/>
                  </a:cubicBezTo>
                  <a:cubicBezTo>
                    <a:pt x="5387" y="662"/>
                    <a:pt x="5387" y="650"/>
                    <a:pt x="5387" y="637"/>
                  </a:cubicBezTo>
                  <a:cubicBezTo>
                    <a:pt x="5387" y="528"/>
                    <a:pt x="5241" y="418"/>
                    <a:pt x="4973" y="321"/>
                  </a:cubicBezTo>
                  <a:cubicBezTo>
                    <a:pt x="4497" y="162"/>
                    <a:pt x="3657" y="28"/>
                    <a:pt x="2706" y="4"/>
                  </a:cubicBezTo>
                  <a:cubicBezTo>
                    <a:pt x="2607"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4574543" y="2564736"/>
              <a:ext cx="176797" cy="43872"/>
            </a:xfrm>
            <a:custGeom>
              <a:rect b="b" l="l" r="r" t="t"/>
              <a:pathLst>
                <a:path extrusionOk="0" h="1343" w="5412">
                  <a:moveTo>
                    <a:pt x="13" y="1"/>
                  </a:moveTo>
                  <a:lnTo>
                    <a:pt x="1" y="732"/>
                  </a:lnTo>
                  <a:cubicBezTo>
                    <a:pt x="1" y="756"/>
                    <a:pt x="1" y="781"/>
                    <a:pt x="13" y="805"/>
                  </a:cubicBezTo>
                  <a:cubicBezTo>
                    <a:pt x="25" y="817"/>
                    <a:pt x="37" y="842"/>
                    <a:pt x="49" y="854"/>
                  </a:cubicBezTo>
                  <a:cubicBezTo>
                    <a:pt x="74" y="866"/>
                    <a:pt x="86" y="890"/>
                    <a:pt x="110" y="903"/>
                  </a:cubicBezTo>
                  <a:lnTo>
                    <a:pt x="135" y="915"/>
                  </a:lnTo>
                  <a:lnTo>
                    <a:pt x="147" y="927"/>
                  </a:lnTo>
                  <a:lnTo>
                    <a:pt x="183" y="951"/>
                  </a:lnTo>
                  <a:lnTo>
                    <a:pt x="220" y="963"/>
                  </a:lnTo>
                  <a:cubicBezTo>
                    <a:pt x="244" y="988"/>
                    <a:pt x="281" y="1000"/>
                    <a:pt x="318" y="1024"/>
                  </a:cubicBezTo>
                  <a:lnTo>
                    <a:pt x="342" y="1024"/>
                  </a:lnTo>
                  <a:cubicBezTo>
                    <a:pt x="366" y="1037"/>
                    <a:pt x="403" y="1049"/>
                    <a:pt x="439" y="1061"/>
                  </a:cubicBezTo>
                  <a:lnTo>
                    <a:pt x="488" y="1073"/>
                  </a:lnTo>
                  <a:lnTo>
                    <a:pt x="586" y="1110"/>
                  </a:lnTo>
                  <a:lnTo>
                    <a:pt x="634" y="1110"/>
                  </a:lnTo>
                  <a:lnTo>
                    <a:pt x="756" y="1146"/>
                  </a:lnTo>
                  <a:lnTo>
                    <a:pt x="793" y="1158"/>
                  </a:lnTo>
                  <a:cubicBezTo>
                    <a:pt x="854" y="1171"/>
                    <a:pt x="915" y="1183"/>
                    <a:pt x="976" y="1195"/>
                  </a:cubicBezTo>
                  <a:lnTo>
                    <a:pt x="1012" y="1195"/>
                  </a:lnTo>
                  <a:lnTo>
                    <a:pt x="1158" y="1219"/>
                  </a:lnTo>
                  <a:lnTo>
                    <a:pt x="1219" y="1232"/>
                  </a:lnTo>
                  <a:lnTo>
                    <a:pt x="1365" y="1256"/>
                  </a:lnTo>
                  <a:lnTo>
                    <a:pt x="1426" y="1256"/>
                  </a:lnTo>
                  <a:lnTo>
                    <a:pt x="1609" y="1280"/>
                  </a:lnTo>
                  <a:lnTo>
                    <a:pt x="1646" y="1280"/>
                  </a:lnTo>
                  <a:lnTo>
                    <a:pt x="1865" y="1305"/>
                  </a:lnTo>
                  <a:lnTo>
                    <a:pt x="1938" y="1305"/>
                  </a:lnTo>
                  <a:lnTo>
                    <a:pt x="2109" y="1317"/>
                  </a:lnTo>
                  <a:lnTo>
                    <a:pt x="2194" y="1317"/>
                  </a:lnTo>
                  <a:lnTo>
                    <a:pt x="2365" y="1329"/>
                  </a:lnTo>
                  <a:lnTo>
                    <a:pt x="2438" y="1329"/>
                  </a:lnTo>
                  <a:lnTo>
                    <a:pt x="2682" y="1341"/>
                  </a:lnTo>
                  <a:cubicBezTo>
                    <a:pt x="2754" y="1342"/>
                    <a:pt x="2825" y="1343"/>
                    <a:pt x="2895" y="1343"/>
                  </a:cubicBezTo>
                  <a:cubicBezTo>
                    <a:pt x="4283" y="1343"/>
                    <a:pt x="5387" y="1119"/>
                    <a:pt x="5387" y="817"/>
                  </a:cubicBezTo>
                  <a:lnTo>
                    <a:pt x="5411" y="86"/>
                  </a:lnTo>
                  <a:lnTo>
                    <a:pt x="5411" y="86"/>
                  </a:lnTo>
                  <a:cubicBezTo>
                    <a:pt x="5400" y="392"/>
                    <a:pt x="4355" y="614"/>
                    <a:pt x="3013" y="614"/>
                  </a:cubicBezTo>
                  <a:cubicBezTo>
                    <a:pt x="2912" y="614"/>
                    <a:pt x="2810" y="613"/>
                    <a:pt x="2706" y="610"/>
                  </a:cubicBezTo>
                  <a:lnTo>
                    <a:pt x="2377" y="610"/>
                  </a:lnTo>
                  <a:lnTo>
                    <a:pt x="2206" y="598"/>
                  </a:lnTo>
                  <a:lnTo>
                    <a:pt x="2121" y="598"/>
                  </a:lnTo>
                  <a:lnTo>
                    <a:pt x="1950" y="586"/>
                  </a:lnTo>
                  <a:lnTo>
                    <a:pt x="1889" y="586"/>
                  </a:lnTo>
                  <a:lnTo>
                    <a:pt x="1658" y="561"/>
                  </a:lnTo>
                  <a:lnTo>
                    <a:pt x="1621" y="561"/>
                  </a:lnTo>
                  <a:lnTo>
                    <a:pt x="1451" y="537"/>
                  </a:lnTo>
                  <a:lnTo>
                    <a:pt x="1378" y="525"/>
                  </a:lnTo>
                  <a:lnTo>
                    <a:pt x="1244" y="500"/>
                  </a:lnTo>
                  <a:lnTo>
                    <a:pt x="1171" y="500"/>
                  </a:lnTo>
                  <a:lnTo>
                    <a:pt x="1024" y="464"/>
                  </a:lnTo>
                  <a:lnTo>
                    <a:pt x="976" y="464"/>
                  </a:lnTo>
                  <a:cubicBezTo>
                    <a:pt x="915" y="452"/>
                    <a:pt x="854" y="439"/>
                    <a:pt x="805" y="427"/>
                  </a:cubicBezTo>
                  <a:lnTo>
                    <a:pt x="768" y="415"/>
                  </a:lnTo>
                  <a:lnTo>
                    <a:pt x="647" y="391"/>
                  </a:lnTo>
                  <a:lnTo>
                    <a:pt x="598" y="379"/>
                  </a:lnTo>
                  <a:lnTo>
                    <a:pt x="500" y="342"/>
                  </a:lnTo>
                  <a:lnTo>
                    <a:pt x="452" y="330"/>
                  </a:lnTo>
                  <a:lnTo>
                    <a:pt x="354" y="293"/>
                  </a:lnTo>
                  <a:lnTo>
                    <a:pt x="330" y="281"/>
                  </a:lnTo>
                  <a:cubicBezTo>
                    <a:pt x="293" y="269"/>
                    <a:pt x="257" y="257"/>
                    <a:pt x="232" y="232"/>
                  </a:cubicBezTo>
                  <a:lnTo>
                    <a:pt x="208" y="220"/>
                  </a:lnTo>
                  <a:cubicBezTo>
                    <a:pt x="183" y="208"/>
                    <a:pt x="159" y="196"/>
                    <a:pt x="147" y="184"/>
                  </a:cubicBezTo>
                  <a:lnTo>
                    <a:pt x="123" y="171"/>
                  </a:lnTo>
                  <a:cubicBezTo>
                    <a:pt x="110" y="159"/>
                    <a:pt x="86" y="135"/>
                    <a:pt x="74" y="123"/>
                  </a:cubicBezTo>
                  <a:cubicBezTo>
                    <a:pt x="49" y="98"/>
                    <a:pt x="37" y="86"/>
                    <a:pt x="25" y="62"/>
                  </a:cubicBezTo>
                  <a:cubicBezTo>
                    <a:pt x="25" y="50"/>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4575360" y="2547912"/>
              <a:ext cx="175980" cy="37176"/>
            </a:xfrm>
            <a:custGeom>
              <a:rect b="b" l="l" r="r" t="t"/>
              <a:pathLst>
                <a:path extrusionOk="0" h="1138" w="5387">
                  <a:moveTo>
                    <a:pt x="2399" y="0"/>
                  </a:moveTo>
                  <a:cubicBezTo>
                    <a:pt x="1055" y="0"/>
                    <a:pt x="0" y="222"/>
                    <a:pt x="0" y="528"/>
                  </a:cubicBezTo>
                  <a:cubicBezTo>
                    <a:pt x="0" y="540"/>
                    <a:pt x="0" y="540"/>
                    <a:pt x="0" y="552"/>
                  </a:cubicBezTo>
                  <a:lnTo>
                    <a:pt x="0" y="565"/>
                  </a:lnTo>
                  <a:cubicBezTo>
                    <a:pt x="12" y="577"/>
                    <a:pt x="24" y="589"/>
                    <a:pt x="37" y="601"/>
                  </a:cubicBezTo>
                  <a:lnTo>
                    <a:pt x="49" y="613"/>
                  </a:lnTo>
                  <a:lnTo>
                    <a:pt x="85" y="650"/>
                  </a:lnTo>
                  <a:lnTo>
                    <a:pt x="110" y="674"/>
                  </a:lnTo>
                  <a:lnTo>
                    <a:pt x="158" y="711"/>
                  </a:lnTo>
                  <a:lnTo>
                    <a:pt x="183" y="723"/>
                  </a:lnTo>
                  <a:lnTo>
                    <a:pt x="256" y="760"/>
                  </a:lnTo>
                  <a:lnTo>
                    <a:pt x="280" y="784"/>
                  </a:lnTo>
                  <a:lnTo>
                    <a:pt x="366" y="820"/>
                  </a:lnTo>
                  <a:lnTo>
                    <a:pt x="402" y="833"/>
                  </a:lnTo>
                  <a:lnTo>
                    <a:pt x="500" y="869"/>
                  </a:lnTo>
                  <a:lnTo>
                    <a:pt x="548" y="881"/>
                  </a:lnTo>
                  <a:lnTo>
                    <a:pt x="658" y="906"/>
                  </a:lnTo>
                  <a:lnTo>
                    <a:pt x="707" y="918"/>
                  </a:lnTo>
                  <a:lnTo>
                    <a:pt x="829" y="954"/>
                  </a:lnTo>
                  <a:lnTo>
                    <a:pt x="890" y="967"/>
                  </a:lnTo>
                  <a:lnTo>
                    <a:pt x="1024" y="991"/>
                  </a:lnTo>
                  <a:lnTo>
                    <a:pt x="1085" y="1003"/>
                  </a:lnTo>
                  <a:lnTo>
                    <a:pt x="1219" y="1028"/>
                  </a:lnTo>
                  <a:lnTo>
                    <a:pt x="1292" y="1040"/>
                  </a:lnTo>
                  <a:lnTo>
                    <a:pt x="1438" y="1064"/>
                  </a:lnTo>
                  <a:lnTo>
                    <a:pt x="1511" y="1064"/>
                  </a:lnTo>
                  <a:lnTo>
                    <a:pt x="1670" y="1076"/>
                  </a:lnTo>
                  <a:lnTo>
                    <a:pt x="1730" y="1076"/>
                  </a:lnTo>
                  <a:lnTo>
                    <a:pt x="1913" y="1101"/>
                  </a:lnTo>
                  <a:lnTo>
                    <a:pt x="1962" y="1101"/>
                  </a:lnTo>
                  <a:lnTo>
                    <a:pt x="2169" y="1113"/>
                  </a:lnTo>
                  <a:lnTo>
                    <a:pt x="2194" y="1113"/>
                  </a:lnTo>
                  <a:cubicBezTo>
                    <a:pt x="2352" y="1125"/>
                    <a:pt x="2523" y="1137"/>
                    <a:pt x="2693" y="1137"/>
                  </a:cubicBezTo>
                  <a:lnTo>
                    <a:pt x="3717" y="1137"/>
                  </a:lnTo>
                  <a:lnTo>
                    <a:pt x="3863" y="1125"/>
                  </a:lnTo>
                  <a:lnTo>
                    <a:pt x="3948" y="1125"/>
                  </a:lnTo>
                  <a:cubicBezTo>
                    <a:pt x="3997" y="1125"/>
                    <a:pt x="4034" y="1113"/>
                    <a:pt x="4082" y="1113"/>
                  </a:cubicBezTo>
                  <a:lnTo>
                    <a:pt x="4168" y="1101"/>
                  </a:lnTo>
                  <a:lnTo>
                    <a:pt x="4289" y="1089"/>
                  </a:lnTo>
                  <a:lnTo>
                    <a:pt x="4375" y="1076"/>
                  </a:lnTo>
                  <a:lnTo>
                    <a:pt x="4497" y="1052"/>
                  </a:lnTo>
                  <a:lnTo>
                    <a:pt x="4570" y="1040"/>
                  </a:lnTo>
                  <a:lnTo>
                    <a:pt x="4667" y="1015"/>
                  </a:lnTo>
                  <a:lnTo>
                    <a:pt x="4740" y="1003"/>
                  </a:lnTo>
                  <a:lnTo>
                    <a:pt x="4838" y="979"/>
                  </a:lnTo>
                  <a:lnTo>
                    <a:pt x="4887" y="967"/>
                  </a:lnTo>
                  <a:cubicBezTo>
                    <a:pt x="4923" y="954"/>
                    <a:pt x="4948" y="942"/>
                    <a:pt x="4984" y="942"/>
                  </a:cubicBezTo>
                  <a:lnTo>
                    <a:pt x="5033" y="918"/>
                  </a:lnTo>
                  <a:lnTo>
                    <a:pt x="5106" y="894"/>
                  </a:lnTo>
                  <a:cubicBezTo>
                    <a:pt x="5118" y="894"/>
                    <a:pt x="5130" y="881"/>
                    <a:pt x="5155" y="869"/>
                  </a:cubicBezTo>
                  <a:cubicBezTo>
                    <a:pt x="5167" y="869"/>
                    <a:pt x="5191" y="857"/>
                    <a:pt x="5203" y="845"/>
                  </a:cubicBezTo>
                  <a:lnTo>
                    <a:pt x="5240" y="820"/>
                  </a:lnTo>
                  <a:lnTo>
                    <a:pt x="5289" y="796"/>
                  </a:lnTo>
                  <a:lnTo>
                    <a:pt x="5313" y="772"/>
                  </a:lnTo>
                  <a:cubicBezTo>
                    <a:pt x="5325" y="760"/>
                    <a:pt x="5337" y="747"/>
                    <a:pt x="5350" y="747"/>
                  </a:cubicBezTo>
                  <a:lnTo>
                    <a:pt x="5374" y="723"/>
                  </a:lnTo>
                  <a:cubicBezTo>
                    <a:pt x="5374" y="711"/>
                    <a:pt x="5374" y="699"/>
                    <a:pt x="5386" y="686"/>
                  </a:cubicBezTo>
                  <a:cubicBezTo>
                    <a:pt x="5386" y="686"/>
                    <a:pt x="5386" y="674"/>
                    <a:pt x="5386" y="674"/>
                  </a:cubicBezTo>
                  <a:cubicBezTo>
                    <a:pt x="5386" y="662"/>
                    <a:pt x="5386" y="650"/>
                    <a:pt x="5386" y="638"/>
                  </a:cubicBezTo>
                  <a:cubicBezTo>
                    <a:pt x="5386" y="528"/>
                    <a:pt x="5228" y="418"/>
                    <a:pt x="4972" y="321"/>
                  </a:cubicBezTo>
                  <a:cubicBezTo>
                    <a:pt x="4497" y="150"/>
                    <a:pt x="3656" y="16"/>
                    <a:pt x="2705"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4578921" y="2537262"/>
              <a:ext cx="176404" cy="43578"/>
            </a:xfrm>
            <a:custGeom>
              <a:rect b="b" l="l" r="r" t="t"/>
              <a:pathLst>
                <a:path extrusionOk="0" h="1334" w="5400">
                  <a:moveTo>
                    <a:pt x="5399" y="86"/>
                  </a:moveTo>
                  <a:lnTo>
                    <a:pt x="5399" y="90"/>
                  </a:lnTo>
                  <a:lnTo>
                    <a:pt x="5399" y="90"/>
                  </a:lnTo>
                  <a:cubicBezTo>
                    <a:pt x="5399" y="89"/>
                    <a:pt x="5399" y="88"/>
                    <a:pt x="5399" y="86"/>
                  </a:cubicBezTo>
                  <a:close/>
                  <a:moveTo>
                    <a:pt x="13" y="1"/>
                  </a:moveTo>
                  <a:lnTo>
                    <a:pt x="1" y="732"/>
                  </a:lnTo>
                  <a:cubicBezTo>
                    <a:pt x="1" y="744"/>
                    <a:pt x="1" y="769"/>
                    <a:pt x="13" y="781"/>
                  </a:cubicBezTo>
                  <a:cubicBezTo>
                    <a:pt x="25" y="805"/>
                    <a:pt x="37" y="817"/>
                    <a:pt x="49" y="842"/>
                  </a:cubicBezTo>
                  <a:cubicBezTo>
                    <a:pt x="74" y="854"/>
                    <a:pt x="86" y="878"/>
                    <a:pt x="110" y="891"/>
                  </a:cubicBezTo>
                  <a:lnTo>
                    <a:pt x="123" y="903"/>
                  </a:lnTo>
                  <a:lnTo>
                    <a:pt x="147" y="915"/>
                  </a:lnTo>
                  <a:lnTo>
                    <a:pt x="184" y="939"/>
                  </a:lnTo>
                  <a:lnTo>
                    <a:pt x="208" y="951"/>
                  </a:lnTo>
                  <a:cubicBezTo>
                    <a:pt x="244" y="976"/>
                    <a:pt x="281" y="988"/>
                    <a:pt x="318" y="1000"/>
                  </a:cubicBezTo>
                  <a:lnTo>
                    <a:pt x="330" y="1000"/>
                  </a:lnTo>
                  <a:lnTo>
                    <a:pt x="439" y="1049"/>
                  </a:lnTo>
                  <a:lnTo>
                    <a:pt x="476" y="1061"/>
                  </a:lnTo>
                  <a:lnTo>
                    <a:pt x="573" y="1086"/>
                  </a:lnTo>
                  <a:lnTo>
                    <a:pt x="622" y="1098"/>
                  </a:lnTo>
                  <a:lnTo>
                    <a:pt x="744" y="1134"/>
                  </a:lnTo>
                  <a:lnTo>
                    <a:pt x="781" y="1146"/>
                  </a:lnTo>
                  <a:lnTo>
                    <a:pt x="963" y="1183"/>
                  </a:lnTo>
                  <a:lnTo>
                    <a:pt x="1000" y="1195"/>
                  </a:lnTo>
                  <a:lnTo>
                    <a:pt x="1158" y="1220"/>
                  </a:lnTo>
                  <a:lnTo>
                    <a:pt x="1219" y="1232"/>
                  </a:lnTo>
                  <a:lnTo>
                    <a:pt x="1366" y="1244"/>
                  </a:lnTo>
                  <a:lnTo>
                    <a:pt x="1426" y="1256"/>
                  </a:lnTo>
                  <a:lnTo>
                    <a:pt x="1609" y="1280"/>
                  </a:lnTo>
                  <a:lnTo>
                    <a:pt x="1646" y="1280"/>
                  </a:lnTo>
                  <a:cubicBezTo>
                    <a:pt x="1719" y="1293"/>
                    <a:pt x="1792" y="1293"/>
                    <a:pt x="1865" y="1305"/>
                  </a:cubicBezTo>
                  <a:lnTo>
                    <a:pt x="1938" y="1305"/>
                  </a:lnTo>
                  <a:lnTo>
                    <a:pt x="2097" y="1317"/>
                  </a:lnTo>
                  <a:lnTo>
                    <a:pt x="2182" y="1317"/>
                  </a:lnTo>
                  <a:lnTo>
                    <a:pt x="2353" y="1329"/>
                  </a:lnTo>
                  <a:lnTo>
                    <a:pt x="2682" y="1329"/>
                  </a:lnTo>
                  <a:cubicBezTo>
                    <a:pt x="2785" y="1332"/>
                    <a:pt x="2888" y="1333"/>
                    <a:pt x="2988" y="1333"/>
                  </a:cubicBezTo>
                  <a:cubicBezTo>
                    <a:pt x="4331" y="1333"/>
                    <a:pt x="5376" y="1111"/>
                    <a:pt x="5387" y="805"/>
                  </a:cubicBezTo>
                  <a:lnTo>
                    <a:pt x="5399" y="90"/>
                  </a:lnTo>
                  <a:lnTo>
                    <a:pt x="5399" y="90"/>
                  </a:lnTo>
                  <a:cubicBezTo>
                    <a:pt x="5389" y="384"/>
                    <a:pt x="4332" y="614"/>
                    <a:pt x="2988" y="614"/>
                  </a:cubicBezTo>
                  <a:cubicBezTo>
                    <a:pt x="2891" y="614"/>
                    <a:pt x="2793" y="613"/>
                    <a:pt x="2694" y="610"/>
                  </a:cubicBezTo>
                  <a:cubicBezTo>
                    <a:pt x="2609" y="598"/>
                    <a:pt x="2535" y="598"/>
                    <a:pt x="2450" y="598"/>
                  </a:cubicBezTo>
                  <a:lnTo>
                    <a:pt x="2121" y="598"/>
                  </a:lnTo>
                  <a:lnTo>
                    <a:pt x="1950" y="586"/>
                  </a:lnTo>
                  <a:lnTo>
                    <a:pt x="1877" y="586"/>
                  </a:lnTo>
                  <a:cubicBezTo>
                    <a:pt x="1804" y="574"/>
                    <a:pt x="1731" y="562"/>
                    <a:pt x="1658" y="562"/>
                  </a:cubicBezTo>
                  <a:lnTo>
                    <a:pt x="1621" y="562"/>
                  </a:lnTo>
                  <a:lnTo>
                    <a:pt x="1439" y="537"/>
                  </a:lnTo>
                  <a:lnTo>
                    <a:pt x="1378" y="525"/>
                  </a:lnTo>
                  <a:lnTo>
                    <a:pt x="1231" y="501"/>
                  </a:lnTo>
                  <a:lnTo>
                    <a:pt x="1171" y="488"/>
                  </a:lnTo>
                  <a:lnTo>
                    <a:pt x="1012" y="464"/>
                  </a:lnTo>
                  <a:lnTo>
                    <a:pt x="976" y="452"/>
                  </a:lnTo>
                  <a:cubicBezTo>
                    <a:pt x="915" y="452"/>
                    <a:pt x="854" y="427"/>
                    <a:pt x="805" y="415"/>
                  </a:cubicBezTo>
                  <a:lnTo>
                    <a:pt x="768" y="415"/>
                  </a:lnTo>
                  <a:lnTo>
                    <a:pt x="647" y="379"/>
                  </a:lnTo>
                  <a:lnTo>
                    <a:pt x="586" y="367"/>
                  </a:lnTo>
                  <a:lnTo>
                    <a:pt x="500" y="330"/>
                  </a:lnTo>
                  <a:lnTo>
                    <a:pt x="452" y="318"/>
                  </a:lnTo>
                  <a:lnTo>
                    <a:pt x="342" y="281"/>
                  </a:lnTo>
                  <a:lnTo>
                    <a:pt x="330" y="281"/>
                  </a:lnTo>
                  <a:cubicBezTo>
                    <a:pt x="293" y="269"/>
                    <a:pt x="257" y="245"/>
                    <a:pt x="232" y="232"/>
                  </a:cubicBezTo>
                  <a:lnTo>
                    <a:pt x="208" y="220"/>
                  </a:lnTo>
                  <a:cubicBezTo>
                    <a:pt x="184" y="208"/>
                    <a:pt x="159" y="196"/>
                    <a:pt x="147" y="184"/>
                  </a:cubicBezTo>
                  <a:lnTo>
                    <a:pt x="123" y="172"/>
                  </a:lnTo>
                  <a:cubicBezTo>
                    <a:pt x="98" y="147"/>
                    <a:pt x="86" y="135"/>
                    <a:pt x="62" y="111"/>
                  </a:cubicBezTo>
                  <a:cubicBezTo>
                    <a:pt x="49" y="98"/>
                    <a:pt x="37" y="74"/>
                    <a:pt x="25" y="62"/>
                  </a:cubicBezTo>
                  <a:cubicBezTo>
                    <a:pt x="25" y="38"/>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4579737" y="2520503"/>
              <a:ext cx="175980" cy="37502"/>
            </a:xfrm>
            <a:custGeom>
              <a:rect b="b" l="l" r="r" t="t"/>
              <a:pathLst>
                <a:path extrusionOk="0" h="1148" w="5387">
                  <a:moveTo>
                    <a:pt x="2492" y="0"/>
                  </a:moveTo>
                  <a:cubicBezTo>
                    <a:pt x="1105" y="0"/>
                    <a:pt x="12" y="225"/>
                    <a:pt x="0" y="526"/>
                  </a:cubicBezTo>
                  <a:cubicBezTo>
                    <a:pt x="0" y="538"/>
                    <a:pt x="0" y="551"/>
                    <a:pt x="0" y="563"/>
                  </a:cubicBezTo>
                  <a:cubicBezTo>
                    <a:pt x="0" y="575"/>
                    <a:pt x="12" y="587"/>
                    <a:pt x="24" y="599"/>
                  </a:cubicBezTo>
                  <a:cubicBezTo>
                    <a:pt x="24" y="611"/>
                    <a:pt x="24" y="611"/>
                    <a:pt x="37" y="624"/>
                  </a:cubicBezTo>
                  <a:cubicBezTo>
                    <a:pt x="49" y="636"/>
                    <a:pt x="61" y="648"/>
                    <a:pt x="73" y="660"/>
                  </a:cubicBezTo>
                  <a:lnTo>
                    <a:pt x="85" y="672"/>
                  </a:lnTo>
                  <a:cubicBezTo>
                    <a:pt x="110" y="685"/>
                    <a:pt x="122" y="697"/>
                    <a:pt x="146" y="709"/>
                  </a:cubicBezTo>
                  <a:lnTo>
                    <a:pt x="171" y="733"/>
                  </a:lnTo>
                  <a:lnTo>
                    <a:pt x="232" y="770"/>
                  </a:lnTo>
                  <a:lnTo>
                    <a:pt x="268" y="782"/>
                  </a:lnTo>
                  <a:lnTo>
                    <a:pt x="353" y="819"/>
                  </a:lnTo>
                  <a:lnTo>
                    <a:pt x="390" y="831"/>
                  </a:lnTo>
                  <a:lnTo>
                    <a:pt x="488" y="867"/>
                  </a:lnTo>
                  <a:lnTo>
                    <a:pt x="536" y="880"/>
                  </a:lnTo>
                  <a:lnTo>
                    <a:pt x="646" y="916"/>
                  </a:lnTo>
                  <a:lnTo>
                    <a:pt x="695" y="928"/>
                  </a:lnTo>
                  <a:lnTo>
                    <a:pt x="817" y="953"/>
                  </a:lnTo>
                  <a:lnTo>
                    <a:pt x="865" y="965"/>
                  </a:lnTo>
                  <a:lnTo>
                    <a:pt x="999" y="989"/>
                  </a:lnTo>
                  <a:lnTo>
                    <a:pt x="1060" y="1001"/>
                  </a:lnTo>
                  <a:lnTo>
                    <a:pt x="1206" y="1026"/>
                  </a:lnTo>
                  <a:lnTo>
                    <a:pt x="1267" y="1038"/>
                  </a:lnTo>
                  <a:lnTo>
                    <a:pt x="1426" y="1062"/>
                  </a:lnTo>
                  <a:lnTo>
                    <a:pt x="1487" y="1075"/>
                  </a:lnTo>
                  <a:lnTo>
                    <a:pt x="1657" y="1099"/>
                  </a:lnTo>
                  <a:lnTo>
                    <a:pt x="1718" y="1099"/>
                  </a:lnTo>
                  <a:lnTo>
                    <a:pt x="1901" y="1111"/>
                  </a:lnTo>
                  <a:lnTo>
                    <a:pt x="1950" y="1111"/>
                  </a:lnTo>
                  <a:lnTo>
                    <a:pt x="2157" y="1123"/>
                  </a:lnTo>
                  <a:lnTo>
                    <a:pt x="2169" y="1123"/>
                  </a:lnTo>
                  <a:cubicBezTo>
                    <a:pt x="2340" y="1135"/>
                    <a:pt x="2510" y="1148"/>
                    <a:pt x="2681" y="1148"/>
                  </a:cubicBezTo>
                  <a:lnTo>
                    <a:pt x="3461" y="1148"/>
                  </a:lnTo>
                  <a:cubicBezTo>
                    <a:pt x="3522" y="1135"/>
                    <a:pt x="3571" y="1135"/>
                    <a:pt x="3632" y="1135"/>
                  </a:cubicBezTo>
                  <a:lnTo>
                    <a:pt x="3705" y="1135"/>
                  </a:lnTo>
                  <a:lnTo>
                    <a:pt x="3863" y="1123"/>
                  </a:lnTo>
                  <a:lnTo>
                    <a:pt x="3948" y="1123"/>
                  </a:lnTo>
                  <a:lnTo>
                    <a:pt x="4082" y="1111"/>
                  </a:lnTo>
                  <a:lnTo>
                    <a:pt x="4168" y="1111"/>
                  </a:lnTo>
                  <a:lnTo>
                    <a:pt x="4290" y="1087"/>
                  </a:lnTo>
                  <a:lnTo>
                    <a:pt x="4375" y="1075"/>
                  </a:lnTo>
                  <a:lnTo>
                    <a:pt x="4485" y="1062"/>
                  </a:lnTo>
                  <a:lnTo>
                    <a:pt x="4558" y="1050"/>
                  </a:lnTo>
                  <a:lnTo>
                    <a:pt x="4667" y="1026"/>
                  </a:lnTo>
                  <a:lnTo>
                    <a:pt x="4740" y="1014"/>
                  </a:lnTo>
                  <a:lnTo>
                    <a:pt x="4838" y="989"/>
                  </a:lnTo>
                  <a:lnTo>
                    <a:pt x="4887" y="965"/>
                  </a:lnTo>
                  <a:lnTo>
                    <a:pt x="4972" y="940"/>
                  </a:lnTo>
                  <a:lnTo>
                    <a:pt x="5033" y="928"/>
                  </a:lnTo>
                  <a:cubicBezTo>
                    <a:pt x="5057" y="916"/>
                    <a:pt x="5082" y="904"/>
                    <a:pt x="5106" y="904"/>
                  </a:cubicBezTo>
                  <a:lnTo>
                    <a:pt x="5143" y="880"/>
                  </a:lnTo>
                  <a:lnTo>
                    <a:pt x="5203" y="855"/>
                  </a:lnTo>
                  <a:lnTo>
                    <a:pt x="5240" y="831"/>
                  </a:lnTo>
                  <a:lnTo>
                    <a:pt x="5289" y="794"/>
                  </a:lnTo>
                  <a:lnTo>
                    <a:pt x="5313" y="782"/>
                  </a:lnTo>
                  <a:lnTo>
                    <a:pt x="5350" y="745"/>
                  </a:lnTo>
                  <a:cubicBezTo>
                    <a:pt x="5350" y="733"/>
                    <a:pt x="5362" y="733"/>
                    <a:pt x="5362" y="721"/>
                  </a:cubicBezTo>
                  <a:cubicBezTo>
                    <a:pt x="5374" y="709"/>
                    <a:pt x="5374" y="697"/>
                    <a:pt x="5386" y="697"/>
                  </a:cubicBezTo>
                  <a:cubicBezTo>
                    <a:pt x="5386" y="685"/>
                    <a:pt x="5386" y="685"/>
                    <a:pt x="5386" y="685"/>
                  </a:cubicBezTo>
                  <a:cubicBezTo>
                    <a:pt x="5386" y="672"/>
                    <a:pt x="5386" y="660"/>
                    <a:pt x="5386" y="648"/>
                  </a:cubicBezTo>
                  <a:cubicBezTo>
                    <a:pt x="5386" y="526"/>
                    <a:pt x="5228" y="416"/>
                    <a:pt x="4960" y="319"/>
                  </a:cubicBezTo>
                  <a:cubicBezTo>
                    <a:pt x="4485" y="161"/>
                    <a:pt x="3656" y="27"/>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4574151" y="2509821"/>
              <a:ext cx="176372" cy="43121"/>
            </a:xfrm>
            <a:custGeom>
              <a:rect b="b" l="l" r="r" t="t"/>
              <a:pathLst>
                <a:path extrusionOk="0" h="1320" w="5399">
                  <a:moveTo>
                    <a:pt x="13" y="0"/>
                  </a:moveTo>
                  <a:lnTo>
                    <a:pt x="0" y="719"/>
                  </a:lnTo>
                  <a:cubicBezTo>
                    <a:pt x="0" y="756"/>
                    <a:pt x="0" y="780"/>
                    <a:pt x="13" y="804"/>
                  </a:cubicBezTo>
                  <a:cubicBezTo>
                    <a:pt x="25" y="817"/>
                    <a:pt x="37" y="841"/>
                    <a:pt x="49" y="853"/>
                  </a:cubicBezTo>
                  <a:cubicBezTo>
                    <a:pt x="74" y="878"/>
                    <a:pt x="86" y="890"/>
                    <a:pt x="110" y="902"/>
                  </a:cubicBezTo>
                  <a:lnTo>
                    <a:pt x="122" y="914"/>
                  </a:lnTo>
                  <a:lnTo>
                    <a:pt x="147" y="926"/>
                  </a:lnTo>
                  <a:lnTo>
                    <a:pt x="183" y="951"/>
                  </a:lnTo>
                  <a:lnTo>
                    <a:pt x="208" y="975"/>
                  </a:lnTo>
                  <a:cubicBezTo>
                    <a:pt x="244" y="987"/>
                    <a:pt x="281" y="999"/>
                    <a:pt x="317" y="1024"/>
                  </a:cubicBezTo>
                  <a:lnTo>
                    <a:pt x="330" y="1024"/>
                  </a:lnTo>
                  <a:lnTo>
                    <a:pt x="439" y="1060"/>
                  </a:lnTo>
                  <a:lnTo>
                    <a:pt x="476" y="1072"/>
                  </a:lnTo>
                  <a:lnTo>
                    <a:pt x="573" y="1097"/>
                  </a:lnTo>
                  <a:lnTo>
                    <a:pt x="622" y="1121"/>
                  </a:lnTo>
                  <a:lnTo>
                    <a:pt x="744" y="1146"/>
                  </a:lnTo>
                  <a:lnTo>
                    <a:pt x="793" y="1158"/>
                  </a:lnTo>
                  <a:cubicBezTo>
                    <a:pt x="841" y="1170"/>
                    <a:pt x="902" y="1182"/>
                    <a:pt x="963" y="1194"/>
                  </a:cubicBezTo>
                  <a:lnTo>
                    <a:pt x="1000" y="1207"/>
                  </a:lnTo>
                  <a:lnTo>
                    <a:pt x="1146" y="1231"/>
                  </a:lnTo>
                  <a:lnTo>
                    <a:pt x="1219" y="1243"/>
                  </a:lnTo>
                  <a:lnTo>
                    <a:pt x="1353" y="1267"/>
                  </a:lnTo>
                  <a:lnTo>
                    <a:pt x="1414" y="1255"/>
                  </a:lnTo>
                  <a:cubicBezTo>
                    <a:pt x="1475" y="1255"/>
                    <a:pt x="1536" y="1267"/>
                    <a:pt x="1597" y="1280"/>
                  </a:cubicBezTo>
                  <a:lnTo>
                    <a:pt x="1633" y="1280"/>
                  </a:lnTo>
                  <a:lnTo>
                    <a:pt x="1853" y="1292"/>
                  </a:lnTo>
                  <a:lnTo>
                    <a:pt x="1926" y="1292"/>
                  </a:lnTo>
                  <a:lnTo>
                    <a:pt x="2096" y="1316"/>
                  </a:lnTo>
                  <a:lnTo>
                    <a:pt x="2669" y="1316"/>
                  </a:lnTo>
                  <a:cubicBezTo>
                    <a:pt x="2773" y="1319"/>
                    <a:pt x="2875" y="1320"/>
                    <a:pt x="2976" y="1320"/>
                  </a:cubicBezTo>
                  <a:cubicBezTo>
                    <a:pt x="4320" y="1320"/>
                    <a:pt x="5374" y="1098"/>
                    <a:pt x="5374" y="792"/>
                  </a:cubicBezTo>
                  <a:lnTo>
                    <a:pt x="5399" y="73"/>
                  </a:lnTo>
                  <a:lnTo>
                    <a:pt x="5399" y="73"/>
                  </a:lnTo>
                  <a:cubicBezTo>
                    <a:pt x="5387" y="369"/>
                    <a:pt x="4336" y="601"/>
                    <a:pt x="2988" y="601"/>
                  </a:cubicBezTo>
                  <a:cubicBezTo>
                    <a:pt x="2891" y="601"/>
                    <a:pt x="2793" y="600"/>
                    <a:pt x="2694" y="597"/>
                  </a:cubicBezTo>
                  <a:lnTo>
                    <a:pt x="2365" y="597"/>
                  </a:lnTo>
                  <a:lnTo>
                    <a:pt x="2194" y="585"/>
                  </a:lnTo>
                  <a:lnTo>
                    <a:pt x="2109" y="585"/>
                  </a:lnTo>
                  <a:cubicBezTo>
                    <a:pt x="2048" y="585"/>
                    <a:pt x="1999" y="573"/>
                    <a:pt x="1938" y="573"/>
                  </a:cubicBezTo>
                  <a:lnTo>
                    <a:pt x="1877" y="573"/>
                  </a:lnTo>
                  <a:lnTo>
                    <a:pt x="1646" y="548"/>
                  </a:lnTo>
                  <a:lnTo>
                    <a:pt x="1609" y="548"/>
                  </a:lnTo>
                  <a:lnTo>
                    <a:pt x="1438" y="536"/>
                  </a:lnTo>
                  <a:lnTo>
                    <a:pt x="1365" y="524"/>
                  </a:lnTo>
                  <a:lnTo>
                    <a:pt x="1231" y="500"/>
                  </a:lnTo>
                  <a:lnTo>
                    <a:pt x="1158" y="488"/>
                  </a:lnTo>
                  <a:lnTo>
                    <a:pt x="1012" y="463"/>
                  </a:lnTo>
                  <a:lnTo>
                    <a:pt x="975" y="451"/>
                  </a:lnTo>
                  <a:cubicBezTo>
                    <a:pt x="914" y="439"/>
                    <a:pt x="854" y="427"/>
                    <a:pt x="805" y="414"/>
                  </a:cubicBezTo>
                  <a:lnTo>
                    <a:pt x="756" y="402"/>
                  </a:lnTo>
                  <a:lnTo>
                    <a:pt x="646" y="378"/>
                  </a:lnTo>
                  <a:lnTo>
                    <a:pt x="585" y="366"/>
                  </a:lnTo>
                  <a:lnTo>
                    <a:pt x="488" y="329"/>
                  </a:lnTo>
                  <a:lnTo>
                    <a:pt x="451" y="317"/>
                  </a:lnTo>
                  <a:cubicBezTo>
                    <a:pt x="415" y="305"/>
                    <a:pt x="378" y="293"/>
                    <a:pt x="342" y="280"/>
                  </a:cubicBezTo>
                  <a:lnTo>
                    <a:pt x="330" y="280"/>
                  </a:lnTo>
                  <a:cubicBezTo>
                    <a:pt x="293" y="256"/>
                    <a:pt x="256" y="244"/>
                    <a:pt x="220" y="232"/>
                  </a:cubicBezTo>
                  <a:lnTo>
                    <a:pt x="195" y="219"/>
                  </a:lnTo>
                  <a:cubicBezTo>
                    <a:pt x="183" y="207"/>
                    <a:pt x="159" y="195"/>
                    <a:pt x="135" y="171"/>
                  </a:cubicBezTo>
                  <a:lnTo>
                    <a:pt x="122" y="159"/>
                  </a:lnTo>
                  <a:cubicBezTo>
                    <a:pt x="98" y="146"/>
                    <a:pt x="86" y="134"/>
                    <a:pt x="61" y="110"/>
                  </a:cubicBezTo>
                  <a:cubicBezTo>
                    <a:pt x="49" y="98"/>
                    <a:pt x="37" y="73"/>
                    <a:pt x="25" y="61"/>
                  </a:cubicBezTo>
                  <a:cubicBezTo>
                    <a:pt x="13" y="37"/>
                    <a:pt x="13" y="24"/>
                    <a:pt x="13"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4574935" y="2492637"/>
              <a:ext cx="176012" cy="37502"/>
            </a:xfrm>
            <a:custGeom>
              <a:rect b="b" l="l" r="r" t="t"/>
              <a:pathLst>
                <a:path extrusionOk="0" h="1148" w="5388">
                  <a:moveTo>
                    <a:pt x="2492" y="0"/>
                  </a:moveTo>
                  <a:cubicBezTo>
                    <a:pt x="1104" y="0"/>
                    <a:pt x="1" y="225"/>
                    <a:pt x="1" y="526"/>
                  </a:cubicBezTo>
                  <a:cubicBezTo>
                    <a:pt x="1" y="538"/>
                    <a:pt x="1" y="550"/>
                    <a:pt x="1" y="563"/>
                  </a:cubicBezTo>
                  <a:lnTo>
                    <a:pt x="1" y="575"/>
                  </a:lnTo>
                  <a:cubicBezTo>
                    <a:pt x="1" y="587"/>
                    <a:pt x="13" y="599"/>
                    <a:pt x="25" y="599"/>
                  </a:cubicBezTo>
                  <a:lnTo>
                    <a:pt x="37" y="624"/>
                  </a:lnTo>
                  <a:cubicBezTo>
                    <a:pt x="37" y="636"/>
                    <a:pt x="50" y="648"/>
                    <a:pt x="62" y="660"/>
                  </a:cubicBezTo>
                  <a:lnTo>
                    <a:pt x="86" y="685"/>
                  </a:lnTo>
                  <a:cubicBezTo>
                    <a:pt x="111" y="697"/>
                    <a:pt x="123" y="709"/>
                    <a:pt x="135" y="721"/>
                  </a:cubicBezTo>
                  <a:lnTo>
                    <a:pt x="159" y="733"/>
                  </a:lnTo>
                  <a:cubicBezTo>
                    <a:pt x="184" y="745"/>
                    <a:pt x="208" y="758"/>
                    <a:pt x="232" y="770"/>
                  </a:cubicBezTo>
                  <a:lnTo>
                    <a:pt x="269" y="782"/>
                  </a:lnTo>
                  <a:cubicBezTo>
                    <a:pt x="293" y="794"/>
                    <a:pt x="318" y="806"/>
                    <a:pt x="354" y="819"/>
                  </a:cubicBezTo>
                  <a:lnTo>
                    <a:pt x="391" y="831"/>
                  </a:lnTo>
                  <a:cubicBezTo>
                    <a:pt x="415" y="843"/>
                    <a:pt x="452" y="855"/>
                    <a:pt x="488" y="867"/>
                  </a:cubicBezTo>
                  <a:lnTo>
                    <a:pt x="525" y="880"/>
                  </a:lnTo>
                  <a:lnTo>
                    <a:pt x="635" y="916"/>
                  </a:lnTo>
                  <a:lnTo>
                    <a:pt x="683" y="928"/>
                  </a:lnTo>
                  <a:lnTo>
                    <a:pt x="817" y="965"/>
                  </a:lnTo>
                  <a:lnTo>
                    <a:pt x="866" y="977"/>
                  </a:lnTo>
                  <a:lnTo>
                    <a:pt x="1000" y="1001"/>
                  </a:lnTo>
                  <a:lnTo>
                    <a:pt x="1061" y="1014"/>
                  </a:lnTo>
                  <a:lnTo>
                    <a:pt x="1207" y="1038"/>
                  </a:lnTo>
                  <a:lnTo>
                    <a:pt x="1268" y="1050"/>
                  </a:lnTo>
                  <a:lnTo>
                    <a:pt x="1427" y="1062"/>
                  </a:lnTo>
                  <a:lnTo>
                    <a:pt x="1488" y="1074"/>
                  </a:lnTo>
                  <a:lnTo>
                    <a:pt x="1646" y="1099"/>
                  </a:lnTo>
                  <a:lnTo>
                    <a:pt x="1719" y="1099"/>
                  </a:lnTo>
                  <a:lnTo>
                    <a:pt x="1890" y="1111"/>
                  </a:lnTo>
                  <a:lnTo>
                    <a:pt x="1951" y="1111"/>
                  </a:lnTo>
                  <a:lnTo>
                    <a:pt x="2146" y="1123"/>
                  </a:lnTo>
                  <a:lnTo>
                    <a:pt x="2170" y="1123"/>
                  </a:lnTo>
                  <a:cubicBezTo>
                    <a:pt x="2328" y="1135"/>
                    <a:pt x="2511" y="1148"/>
                    <a:pt x="2670" y="1148"/>
                  </a:cubicBezTo>
                  <a:lnTo>
                    <a:pt x="3462" y="1148"/>
                  </a:lnTo>
                  <a:lnTo>
                    <a:pt x="3632" y="1135"/>
                  </a:lnTo>
                  <a:lnTo>
                    <a:pt x="3705" y="1135"/>
                  </a:lnTo>
                  <a:lnTo>
                    <a:pt x="3864" y="1123"/>
                  </a:lnTo>
                  <a:lnTo>
                    <a:pt x="3949" y="1123"/>
                  </a:lnTo>
                  <a:lnTo>
                    <a:pt x="4083" y="1111"/>
                  </a:lnTo>
                  <a:cubicBezTo>
                    <a:pt x="4108" y="1099"/>
                    <a:pt x="4144" y="1099"/>
                    <a:pt x="4168" y="1099"/>
                  </a:cubicBezTo>
                  <a:lnTo>
                    <a:pt x="4290" y="1087"/>
                  </a:lnTo>
                  <a:lnTo>
                    <a:pt x="4376" y="1074"/>
                  </a:lnTo>
                  <a:lnTo>
                    <a:pt x="4485" y="1062"/>
                  </a:lnTo>
                  <a:lnTo>
                    <a:pt x="4558" y="1050"/>
                  </a:lnTo>
                  <a:lnTo>
                    <a:pt x="4668" y="1026"/>
                  </a:lnTo>
                  <a:lnTo>
                    <a:pt x="4729" y="1014"/>
                  </a:lnTo>
                  <a:lnTo>
                    <a:pt x="4826" y="989"/>
                  </a:lnTo>
                  <a:lnTo>
                    <a:pt x="4887" y="965"/>
                  </a:lnTo>
                  <a:lnTo>
                    <a:pt x="4973" y="940"/>
                  </a:lnTo>
                  <a:lnTo>
                    <a:pt x="5034" y="928"/>
                  </a:lnTo>
                  <a:lnTo>
                    <a:pt x="5107" y="904"/>
                  </a:lnTo>
                  <a:lnTo>
                    <a:pt x="5143" y="880"/>
                  </a:lnTo>
                  <a:lnTo>
                    <a:pt x="5204" y="855"/>
                  </a:lnTo>
                  <a:lnTo>
                    <a:pt x="5241" y="831"/>
                  </a:lnTo>
                  <a:lnTo>
                    <a:pt x="5290" y="794"/>
                  </a:lnTo>
                  <a:lnTo>
                    <a:pt x="5314" y="782"/>
                  </a:lnTo>
                  <a:cubicBezTo>
                    <a:pt x="5326" y="770"/>
                    <a:pt x="5338" y="758"/>
                    <a:pt x="5350" y="745"/>
                  </a:cubicBezTo>
                  <a:lnTo>
                    <a:pt x="5363" y="721"/>
                  </a:lnTo>
                  <a:cubicBezTo>
                    <a:pt x="5375" y="709"/>
                    <a:pt x="5375" y="697"/>
                    <a:pt x="5387" y="685"/>
                  </a:cubicBezTo>
                  <a:cubicBezTo>
                    <a:pt x="5387" y="672"/>
                    <a:pt x="5387" y="660"/>
                    <a:pt x="5387" y="648"/>
                  </a:cubicBezTo>
                  <a:cubicBezTo>
                    <a:pt x="5387" y="526"/>
                    <a:pt x="5229" y="416"/>
                    <a:pt x="4961" y="319"/>
                  </a:cubicBezTo>
                  <a:cubicBezTo>
                    <a:pt x="4485" y="161"/>
                    <a:pt x="3657" y="26"/>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4574543" y="2482346"/>
              <a:ext cx="175980" cy="43154"/>
            </a:xfrm>
            <a:custGeom>
              <a:rect b="b" l="l" r="r" t="t"/>
              <a:pathLst>
                <a:path extrusionOk="0" h="1321" w="5387">
                  <a:moveTo>
                    <a:pt x="5387" y="73"/>
                  </a:moveTo>
                  <a:lnTo>
                    <a:pt x="5387" y="78"/>
                  </a:lnTo>
                  <a:lnTo>
                    <a:pt x="5387" y="78"/>
                  </a:lnTo>
                  <a:cubicBezTo>
                    <a:pt x="5387" y="76"/>
                    <a:pt x="5387" y="75"/>
                    <a:pt x="5387" y="73"/>
                  </a:cubicBezTo>
                  <a:close/>
                  <a:moveTo>
                    <a:pt x="13" y="0"/>
                  </a:moveTo>
                  <a:lnTo>
                    <a:pt x="1" y="719"/>
                  </a:lnTo>
                  <a:cubicBezTo>
                    <a:pt x="1" y="744"/>
                    <a:pt x="1" y="768"/>
                    <a:pt x="13" y="780"/>
                  </a:cubicBezTo>
                  <a:cubicBezTo>
                    <a:pt x="13" y="805"/>
                    <a:pt x="25" y="817"/>
                    <a:pt x="49" y="841"/>
                  </a:cubicBezTo>
                  <a:cubicBezTo>
                    <a:pt x="62" y="853"/>
                    <a:pt x="86" y="865"/>
                    <a:pt x="98" y="890"/>
                  </a:cubicBezTo>
                  <a:lnTo>
                    <a:pt x="123" y="902"/>
                  </a:lnTo>
                  <a:lnTo>
                    <a:pt x="135" y="914"/>
                  </a:lnTo>
                  <a:lnTo>
                    <a:pt x="183" y="939"/>
                  </a:lnTo>
                  <a:lnTo>
                    <a:pt x="208" y="951"/>
                  </a:lnTo>
                  <a:lnTo>
                    <a:pt x="305" y="1000"/>
                  </a:lnTo>
                  <a:lnTo>
                    <a:pt x="330" y="1012"/>
                  </a:lnTo>
                  <a:lnTo>
                    <a:pt x="427" y="1048"/>
                  </a:lnTo>
                  <a:lnTo>
                    <a:pt x="476" y="1060"/>
                  </a:lnTo>
                  <a:lnTo>
                    <a:pt x="573" y="1097"/>
                  </a:lnTo>
                  <a:lnTo>
                    <a:pt x="622" y="1109"/>
                  </a:lnTo>
                  <a:lnTo>
                    <a:pt x="744" y="1134"/>
                  </a:lnTo>
                  <a:lnTo>
                    <a:pt x="781" y="1146"/>
                  </a:lnTo>
                  <a:cubicBezTo>
                    <a:pt x="842" y="1158"/>
                    <a:pt x="890" y="1170"/>
                    <a:pt x="951" y="1182"/>
                  </a:cubicBezTo>
                  <a:lnTo>
                    <a:pt x="1000" y="1182"/>
                  </a:lnTo>
                  <a:lnTo>
                    <a:pt x="1146" y="1207"/>
                  </a:lnTo>
                  <a:lnTo>
                    <a:pt x="1207" y="1219"/>
                  </a:lnTo>
                  <a:lnTo>
                    <a:pt x="1353" y="1243"/>
                  </a:lnTo>
                  <a:lnTo>
                    <a:pt x="1414" y="1255"/>
                  </a:lnTo>
                  <a:lnTo>
                    <a:pt x="1597" y="1280"/>
                  </a:lnTo>
                  <a:lnTo>
                    <a:pt x="1634" y="1280"/>
                  </a:lnTo>
                  <a:lnTo>
                    <a:pt x="1853" y="1304"/>
                  </a:lnTo>
                  <a:lnTo>
                    <a:pt x="1926" y="1304"/>
                  </a:lnTo>
                  <a:lnTo>
                    <a:pt x="2097" y="1316"/>
                  </a:lnTo>
                  <a:lnTo>
                    <a:pt x="2669" y="1316"/>
                  </a:lnTo>
                  <a:cubicBezTo>
                    <a:pt x="2773" y="1319"/>
                    <a:pt x="2875" y="1320"/>
                    <a:pt x="2976" y="1320"/>
                  </a:cubicBezTo>
                  <a:cubicBezTo>
                    <a:pt x="4319" y="1320"/>
                    <a:pt x="5363" y="1098"/>
                    <a:pt x="5375" y="792"/>
                  </a:cubicBezTo>
                  <a:lnTo>
                    <a:pt x="5387" y="78"/>
                  </a:lnTo>
                  <a:lnTo>
                    <a:pt x="5387" y="78"/>
                  </a:lnTo>
                  <a:cubicBezTo>
                    <a:pt x="5377" y="371"/>
                    <a:pt x="4319" y="601"/>
                    <a:pt x="2976" y="601"/>
                  </a:cubicBezTo>
                  <a:cubicBezTo>
                    <a:pt x="2879" y="601"/>
                    <a:pt x="2781" y="600"/>
                    <a:pt x="2682" y="597"/>
                  </a:cubicBezTo>
                  <a:lnTo>
                    <a:pt x="2365" y="597"/>
                  </a:lnTo>
                  <a:cubicBezTo>
                    <a:pt x="2304" y="585"/>
                    <a:pt x="2243" y="585"/>
                    <a:pt x="2182" y="585"/>
                  </a:cubicBezTo>
                  <a:lnTo>
                    <a:pt x="2109" y="585"/>
                  </a:lnTo>
                  <a:lnTo>
                    <a:pt x="1938" y="573"/>
                  </a:lnTo>
                  <a:lnTo>
                    <a:pt x="1865" y="573"/>
                  </a:lnTo>
                  <a:lnTo>
                    <a:pt x="1646" y="549"/>
                  </a:lnTo>
                  <a:lnTo>
                    <a:pt x="1609" y="549"/>
                  </a:lnTo>
                  <a:cubicBezTo>
                    <a:pt x="1548" y="549"/>
                    <a:pt x="1487" y="536"/>
                    <a:pt x="1426" y="524"/>
                  </a:cubicBezTo>
                  <a:lnTo>
                    <a:pt x="1365" y="524"/>
                  </a:lnTo>
                  <a:lnTo>
                    <a:pt x="1219" y="500"/>
                  </a:lnTo>
                  <a:lnTo>
                    <a:pt x="1158" y="488"/>
                  </a:lnTo>
                  <a:lnTo>
                    <a:pt x="1012" y="463"/>
                  </a:lnTo>
                  <a:lnTo>
                    <a:pt x="963" y="463"/>
                  </a:lnTo>
                  <a:cubicBezTo>
                    <a:pt x="915" y="451"/>
                    <a:pt x="854" y="439"/>
                    <a:pt x="793" y="427"/>
                  </a:cubicBezTo>
                  <a:lnTo>
                    <a:pt x="756" y="415"/>
                  </a:lnTo>
                  <a:lnTo>
                    <a:pt x="634" y="378"/>
                  </a:lnTo>
                  <a:lnTo>
                    <a:pt x="586" y="366"/>
                  </a:lnTo>
                  <a:lnTo>
                    <a:pt x="488" y="341"/>
                  </a:lnTo>
                  <a:lnTo>
                    <a:pt x="452" y="317"/>
                  </a:lnTo>
                  <a:lnTo>
                    <a:pt x="342" y="281"/>
                  </a:lnTo>
                  <a:lnTo>
                    <a:pt x="330" y="281"/>
                  </a:lnTo>
                  <a:lnTo>
                    <a:pt x="220" y="232"/>
                  </a:lnTo>
                  <a:lnTo>
                    <a:pt x="196" y="220"/>
                  </a:lnTo>
                  <a:lnTo>
                    <a:pt x="135" y="171"/>
                  </a:lnTo>
                  <a:lnTo>
                    <a:pt x="123" y="159"/>
                  </a:lnTo>
                  <a:cubicBezTo>
                    <a:pt x="98" y="147"/>
                    <a:pt x="74" y="134"/>
                    <a:pt x="62" y="110"/>
                  </a:cubicBezTo>
                  <a:cubicBezTo>
                    <a:pt x="49" y="98"/>
                    <a:pt x="37" y="73"/>
                    <a:pt x="25" y="61"/>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4574935" y="2465163"/>
              <a:ext cx="176012" cy="37502"/>
            </a:xfrm>
            <a:custGeom>
              <a:rect b="b" l="l" r="r" t="t"/>
              <a:pathLst>
                <a:path extrusionOk="0" h="1148" w="5388">
                  <a:moveTo>
                    <a:pt x="2494" y="1"/>
                  </a:moveTo>
                  <a:cubicBezTo>
                    <a:pt x="1117" y="1"/>
                    <a:pt x="13" y="225"/>
                    <a:pt x="13" y="526"/>
                  </a:cubicBezTo>
                  <a:cubicBezTo>
                    <a:pt x="1" y="538"/>
                    <a:pt x="1" y="551"/>
                    <a:pt x="13" y="563"/>
                  </a:cubicBezTo>
                  <a:lnTo>
                    <a:pt x="13" y="575"/>
                  </a:lnTo>
                  <a:cubicBezTo>
                    <a:pt x="13" y="575"/>
                    <a:pt x="13" y="587"/>
                    <a:pt x="25" y="599"/>
                  </a:cubicBezTo>
                  <a:lnTo>
                    <a:pt x="37" y="612"/>
                  </a:lnTo>
                  <a:cubicBezTo>
                    <a:pt x="37" y="636"/>
                    <a:pt x="50" y="648"/>
                    <a:pt x="62" y="648"/>
                  </a:cubicBezTo>
                  <a:lnTo>
                    <a:pt x="86" y="673"/>
                  </a:lnTo>
                  <a:lnTo>
                    <a:pt x="135" y="709"/>
                  </a:lnTo>
                  <a:lnTo>
                    <a:pt x="159" y="721"/>
                  </a:lnTo>
                  <a:cubicBezTo>
                    <a:pt x="184" y="733"/>
                    <a:pt x="208" y="746"/>
                    <a:pt x="232" y="758"/>
                  </a:cubicBezTo>
                  <a:lnTo>
                    <a:pt x="269" y="782"/>
                  </a:lnTo>
                  <a:cubicBezTo>
                    <a:pt x="293" y="794"/>
                    <a:pt x="318" y="807"/>
                    <a:pt x="354" y="819"/>
                  </a:cubicBezTo>
                  <a:lnTo>
                    <a:pt x="391" y="831"/>
                  </a:lnTo>
                  <a:lnTo>
                    <a:pt x="488" y="867"/>
                  </a:lnTo>
                  <a:lnTo>
                    <a:pt x="525" y="880"/>
                  </a:lnTo>
                  <a:cubicBezTo>
                    <a:pt x="561" y="892"/>
                    <a:pt x="598" y="904"/>
                    <a:pt x="635" y="904"/>
                  </a:cubicBezTo>
                  <a:lnTo>
                    <a:pt x="683" y="928"/>
                  </a:lnTo>
                  <a:lnTo>
                    <a:pt x="817" y="953"/>
                  </a:lnTo>
                  <a:lnTo>
                    <a:pt x="866" y="965"/>
                  </a:lnTo>
                  <a:lnTo>
                    <a:pt x="1000" y="989"/>
                  </a:lnTo>
                  <a:lnTo>
                    <a:pt x="1061" y="1002"/>
                  </a:lnTo>
                  <a:lnTo>
                    <a:pt x="1207" y="1026"/>
                  </a:lnTo>
                  <a:lnTo>
                    <a:pt x="1268" y="1038"/>
                  </a:lnTo>
                  <a:lnTo>
                    <a:pt x="1427" y="1062"/>
                  </a:lnTo>
                  <a:lnTo>
                    <a:pt x="1488" y="1075"/>
                  </a:lnTo>
                  <a:lnTo>
                    <a:pt x="1646" y="1087"/>
                  </a:lnTo>
                  <a:lnTo>
                    <a:pt x="1719" y="1087"/>
                  </a:lnTo>
                  <a:cubicBezTo>
                    <a:pt x="1768" y="1099"/>
                    <a:pt x="1829" y="1111"/>
                    <a:pt x="1890" y="1111"/>
                  </a:cubicBezTo>
                  <a:lnTo>
                    <a:pt x="1951" y="1111"/>
                  </a:lnTo>
                  <a:cubicBezTo>
                    <a:pt x="2012" y="1111"/>
                    <a:pt x="2085" y="1123"/>
                    <a:pt x="2146" y="1123"/>
                  </a:cubicBezTo>
                  <a:lnTo>
                    <a:pt x="2170" y="1123"/>
                  </a:lnTo>
                  <a:cubicBezTo>
                    <a:pt x="2328" y="1136"/>
                    <a:pt x="2511" y="1148"/>
                    <a:pt x="2670" y="1148"/>
                  </a:cubicBezTo>
                  <a:lnTo>
                    <a:pt x="3449" y="1148"/>
                  </a:lnTo>
                  <a:lnTo>
                    <a:pt x="3620" y="1136"/>
                  </a:lnTo>
                  <a:lnTo>
                    <a:pt x="3693" y="1136"/>
                  </a:lnTo>
                  <a:lnTo>
                    <a:pt x="3852" y="1123"/>
                  </a:lnTo>
                  <a:lnTo>
                    <a:pt x="3937" y="1123"/>
                  </a:lnTo>
                  <a:lnTo>
                    <a:pt x="4071" y="1111"/>
                  </a:lnTo>
                  <a:lnTo>
                    <a:pt x="4168" y="1099"/>
                  </a:lnTo>
                  <a:lnTo>
                    <a:pt x="4302" y="1087"/>
                  </a:lnTo>
                  <a:lnTo>
                    <a:pt x="4376" y="1075"/>
                  </a:lnTo>
                  <a:lnTo>
                    <a:pt x="4497" y="1062"/>
                  </a:lnTo>
                  <a:lnTo>
                    <a:pt x="4571" y="1050"/>
                  </a:lnTo>
                  <a:lnTo>
                    <a:pt x="4680" y="1026"/>
                  </a:lnTo>
                  <a:lnTo>
                    <a:pt x="4741" y="1014"/>
                  </a:lnTo>
                  <a:lnTo>
                    <a:pt x="4839" y="989"/>
                  </a:lnTo>
                  <a:lnTo>
                    <a:pt x="4900" y="965"/>
                  </a:lnTo>
                  <a:cubicBezTo>
                    <a:pt x="4924" y="965"/>
                    <a:pt x="4961" y="953"/>
                    <a:pt x="4985" y="941"/>
                  </a:cubicBezTo>
                  <a:lnTo>
                    <a:pt x="5034" y="928"/>
                  </a:lnTo>
                  <a:lnTo>
                    <a:pt x="5107" y="904"/>
                  </a:lnTo>
                  <a:lnTo>
                    <a:pt x="5156" y="880"/>
                  </a:lnTo>
                  <a:lnTo>
                    <a:pt x="5216" y="855"/>
                  </a:lnTo>
                  <a:lnTo>
                    <a:pt x="5253" y="831"/>
                  </a:lnTo>
                  <a:lnTo>
                    <a:pt x="5302" y="794"/>
                  </a:lnTo>
                  <a:lnTo>
                    <a:pt x="5326" y="782"/>
                  </a:lnTo>
                  <a:cubicBezTo>
                    <a:pt x="5338" y="770"/>
                    <a:pt x="5350" y="758"/>
                    <a:pt x="5350" y="746"/>
                  </a:cubicBezTo>
                  <a:lnTo>
                    <a:pt x="5375" y="721"/>
                  </a:lnTo>
                  <a:cubicBezTo>
                    <a:pt x="5375" y="709"/>
                    <a:pt x="5387" y="697"/>
                    <a:pt x="5387" y="685"/>
                  </a:cubicBezTo>
                  <a:cubicBezTo>
                    <a:pt x="5387" y="673"/>
                    <a:pt x="5387" y="660"/>
                    <a:pt x="5387" y="648"/>
                  </a:cubicBezTo>
                  <a:cubicBezTo>
                    <a:pt x="5387" y="526"/>
                    <a:pt x="5241" y="417"/>
                    <a:pt x="4973" y="319"/>
                  </a:cubicBezTo>
                  <a:cubicBezTo>
                    <a:pt x="4497" y="161"/>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4575752" y="2454872"/>
              <a:ext cx="176764" cy="43480"/>
            </a:xfrm>
            <a:custGeom>
              <a:rect b="b" l="l" r="r" t="t"/>
              <a:pathLst>
                <a:path extrusionOk="0" h="1331" w="5411">
                  <a:moveTo>
                    <a:pt x="12" y="0"/>
                  </a:moveTo>
                  <a:lnTo>
                    <a:pt x="0" y="719"/>
                  </a:lnTo>
                  <a:cubicBezTo>
                    <a:pt x="0" y="744"/>
                    <a:pt x="12" y="768"/>
                    <a:pt x="12" y="793"/>
                  </a:cubicBezTo>
                  <a:cubicBezTo>
                    <a:pt x="25" y="817"/>
                    <a:pt x="37" y="829"/>
                    <a:pt x="49" y="853"/>
                  </a:cubicBezTo>
                  <a:cubicBezTo>
                    <a:pt x="73" y="866"/>
                    <a:pt x="98" y="890"/>
                    <a:pt x="110" y="902"/>
                  </a:cubicBezTo>
                  <a:lnTo>
                    <a:pt x="134" y="914"/>
                  </a:lnTo>
                  <a:lnTo>
                    <a:pt x="146" y="927"/>
                  </a:lnTo>
                  <a:lnTo>
                    <a:pt x="195" y="951"/>
                  </a:lnTo>
                  <a:lnTo>
                    <a:pt x="220" y="963"/>
                  </a:lnTo>
                  <a:cubicBezTo>
                    <a:pt x="244" y="988"/>
                    <a:pt x="281" y="1000"/>
                    <a:pt x="317" y="1012"/>
                  </a:cubicBezTo>
                  <a:lnTo>
                    <a:pt x="341" y="1024"/>
                  </a:lnTo>
                  <a:lnTo>
                    <a:pt x="439" y="1061"/>
                  </a:lnTo>
                  <a:lnTo>
                    <a:pt x="488" y="1073"/>
                  </a:lnTo>
                  <a:lnTo>
                    <a:pt x="585" y="1109"/>
                  </a:lnTo>
                  <a:lnTo>
                    <a:pt x="634" y="1122"/>
                  </a:lnTo>
                  <a:lnTo>
                    <a:pt x="756" y="1158"/>
                  </a:lnTo>
                  <a:lnTo>
                    <a:pt x="792" y="1158"/>
                  </a:lnTo>
                  <a:cubicBezTo>
                    <a:pt x="841" y="1170"/>
                    <a:pt x="902" y="1182"/>
                    <a:pt x="963" y="1195"/>
                  </a:cubicBezTo>
                  <a:lnTo>
                    <a:pt x="1012" y="1195"/>
                  </a:lnTo>
                  <a:lnTo>
                    <a:pt x="1158" y="1231"/>
                  </a:lnTo>
                  <a:lnTo>
                    <a:pt x="1219" y="1243"/>
                  </a:lnTo>
                  <a:lnTo>
                    <a:pt x="1353" y="1256"/>
                  </a:lnTo>
                  <a:lnTo>
                    <a:pt x="1426" y="1268"/>
                  </a:lnTo>
                  <a:lnTo>
                    <a:pt x="1609" y="1280"/>
                  </a:lnTo>
                  <a:lnTo>
                    <a:pt x="1645" y="1280"/>
                  </a:lnTo>
                  <a:lnTo>
                    <a:pt x="1865" y="1292"/>
                  </a:lnTo>
                  <a:lnTo>
                    <a:pt x="1938" y="1292"/>
                  </a:lnTo>
                  <a:lnTo>
                    <a:pt x="2108" y="1317"/>
                  </a:lnTo>
                  <a:lnTo>
                    <a:pt x="2437" y="1317"/>
                  </a:lnTo>
                  <a:lnTo>
                    <a:pt x="2681" y="1329"/>
                  </a:lnTo>
                  <a:cubicBezTo>
                    <a:pt x="2753" y="1330"/>
                    <a:pt x="2824" y="1330"/>
                    <a:pt x="2895" y="1330"/>
                  </a:cubicBezTo>
                  <a:cubicBezTo>
                    <a:pt x="4283" y="1330"/>
                    <a:pt x="5386" y="1106"/>
                    <a:pt x="5386" y="805"/>
                  </a:cubicBezTo>
                  <a:lnTo>
                    <a:pt x="5411" y="86"/>
                  </a:lnTo>
                  <a:lnTo>
                    <a:pt x="5411" y="86"/>
                  </a:lnTo>
                  <a:cubicBezTo>
                    <a:pt x="5399" y="387"/>
                    <a:pt x="4306" y="612"/>
                    <a:pt x="2919" y="612"/>
                  </a:cubicBezTo>
                  <a:cubicBezTo>
                    <a:pt x="2849" y="612"/>
                    <a:pt x="2777" y="611"/>
                    <a:pt x="2706" y="610"/>
                  </a:cubicBezTo>
                  <a:lnTo>
                    <a:pt x="2450" y="598"/>
                  </a:lnTo>
                  <a:lnTo>
                    <a:pt x="2376" y="598"/>
                  </a:lnTo>
                  <a:cubicBezTo>
                    <a:pt x="2316" y="585"/>
                    <a:pt x="2255" y="585"/>
                    <a:pt x="2206" y="585"/>
                  </a:cubicBezTo>
                  <a:lnTo>
                    <a:pt x="2121" y="585"/>
                  </a:lnTo>
                  <a:lnTo>
                    <a:pt x="1950" y="573"/>
                  </a:lnTo>
                  <a:lnTo>
                    <a:pt x="1889" y="573"/>
                  </a:lnTo>
                  <a:lnTo>
                    <a:pt x="1658" y="549"/>
                  </a:lnTo>
                  <a:lnTo>
                    <a:pt x="1621" y="549"/>
                  </a:lnTo>
                  <a:cubicBezTo>
                    <a:pt x="1560" y="549"/>
                    <a:pt x="1499" y="537"/>
                    <a:pt x="1450" y="524"/>
                  </a:cubicBezTo>
                  <a:lnTo>
                    <a:pt x="1377" y="524"/>
                  </a:lnTo>
                  <a:lnTo>
                    <a:pt x="1243" y="500"/>
                  </a:lnTo>
                  <a:lnTo>
                    <a:pt x="1170" y="488"/>
                  </a:lnTo>
                  <a:lnTo>
                    <a:pt x="1024" y="464"/>
                  </a:lnTo>
                  <a:lnTo>
                    <a:pt x="975" y="464"/>
                  </a:lnTo>
                  <a:cubicBezTo>
                    <a:pt x="914" y="451"/>
                    <a:pt x="853" y="439"/>
                    <a:pt x="805" y="427"/>
                  </a:cubicBezTo>
                  <a:lnTo>
                    <a:pt x="768" y="415"/>
                  </a:lnTo>
                  <a:lnTo>
                    <a:pt x="646" y="378"/>
                  </a:lnTo>
                  <a:lnTo>
                    <a:pt x="597" y="366"/>
                  </a:lnTo>
                  <a:lnTo>
                    <a:pt x="500" y="342"/>
                  </a:lnTo>
                  <a:lnTo>
                    <a:pt x="451" y="317"/>
                  </a:lnTo>
                  <a:lnTo>
                    <a:pt x="354" y="281"/>
                  </a:lnTo>
                  <a:lnTo>
                    <a:pt x="329" y="281"/>
                  </a:lnTo>
                  <a:lnTo>
                    <a:pt x="232" y="232"/>
                  </a:lnTo>
                  <a:lnTo>
                    <a:pt x="207" y="208"/>
                  </a:lnTo>
                  <a:lnTo>
                    <a:pt x="146" y="171"/>
                  </a:lnTo>
                  <a:lnTo>
                    <a:pt x="122" y="159"/>
                  </a:lnTo>
                  <a:cubicBezTo>
                    <a:pt x="110" y="147"/>
                    <a:pt x="86" y="134"/>
                    <a:pt x="73" y="110"/>
                  </a:cubicBezTo>
                  <a:cubicBezTo>
                    <a:pt x="49" y="98"/>
                    <a:pt x="37" y="74"/>
                    <a:pt x="25" y="49"/>
                  </a:cubicBezTo>
                  <a:cubicBezTo>
                    <a:pt x="25" y="37"/>
                    <a:pt x="12" y="13"/>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4576536" y="2438015"/>
              <a:ext cx="175980" cy="37600"/>
            </a:xfrm>
            <a:custGeom>
              <a:rect b="b" l="l" r="r" t="t"/>
              <a:pathLst>
                <a:path extrusionOk="0" h="1151" w="5387">
                  <a:moveTo>
                    <a:pt x="2399" y="1"/>
                  </a:moveTo>
                  <a:cubicBezTo>
                    <a:pt x="1057" y="1"/>
                    <a:pt x="12" y="223"/>
                    <a:pt x="1" y="529"/>
                  </a:cubicBezTo>
                  <a:cubicBezTo>
                    <a:pt x="1" y="541"/>
                    <a:pt x="1" y="541"/>
                    <a:pt x="1" y="553"/>
                  </a:cubicBezTo>
                  <a:lnTo>
                    <a:pt x="1" y="565"/>
                  </a:lnTo>
                  <a:cubicBezTo>
                    <a:pt x="13" y="577"/>
                    <a:pt x="25" y="590"/>
                    <a:pt x="37" y="602"/>
                  </a:cubicBezTo>
                  <a:lnTo>
                    <a:pt x="49" y="626"/>
                  </a:lnTo>
                  <a:cubicBezTo>
                    <a:pt x="62" y="638"/>
                    <a:pt x="74" y="650"/>
                    <a:pt x="86" y="663"/>
                  </a:cubicBezTo>
                  <a:lnTo>
                    <a:pt x="110" y="675"/>
                  </a:lnTo>
                  <a:lnTo>
                    <a:pt x="159" y="711"/>
                  </a:lnTo>
                  <a:lnTo>
                    <a:pt x="183" y="736"/>
                  </a:lnTo>
                  <a:lnTo>
                    <a:pt x="257" y="772"/>
                  </a:lnTo>
                  <a:lnTo>
                    <a:pt x="293" y="785"/>
                  </a:lnTo>
                  <a:cubicBezTo>
                    <a:pt x="317" y="797"/>
                    <a:pt x="342" y="809"/>
                    <a:pt x="366" y="821"/>
                  </a:cubicBezTo>
                  <a:lnTo>
                    <a:pt x="415" y="833"/>
                  </a:lnTo>
                  <a:lnTo>
                    <a:pt x="500" y="870"/>
                  </a:lnTo>
                  <a:lnTo>
                    <a:pt x="549" y="882"/>
                  </a:lnTo>
                  <a:cubicBezTo>
                    <a:pt x="586" y="894"/>
                    <a:pt x="622" y="906"/>
                    <a:pt x="659" y="919"/>
                  </a:cubicBezTo>
                  <a:lnTo>
                    <a:pt x="707" y="931"/>
                  </a:lnTo>
                  <a:lnTo>
                    <a:pt x="829" y="955"/>
                  </a:lnTo>
                  <a:lnTo>
                    <a:pt x="890" y="967"/>
                  </a:lnTo>
                  <a:lnTo>
                    <a:pt x="1024" y="1004"/>
                  </a:lnTo>
                  <a:lnTo>
                    <a:pt x="1085" y="1004"/>
                  </a:lnTo>
                  <a:lnTo>
                    <a:pt x="1231" y="1040"/>
                  </a:lnTo>
                  <a:lnTo>
                    <a:pt x="1292" y="1040"/>
                  </a:lnTo>
                  <a:lnTo>
                    <a:pt x="1439" y="1065"/>
                  </a:lnTo>
                  <a:lnTo>
                    <a:pt x="1512" y="1065"/>
                  </a:lnTo>
                  <a:lnTo>
                    <a:pt x="1670" y="1089"/>
                  </a:lnTo>
                  <a:lnTo>
                    <a:pt x="1731" y="1089"/>
                  </a:lnTo>
                  <a:lnTo>
                    <a:pt x="1914" y="1114"/>
                  </a:lnTo>
                  <a:lnTo>
                    <a:pt x="1975" y="1114"/>
                  </a:lnTo>
                  <a:cubicBezTo>
                    <a:pt x="2036" y="1114"/>
                    <a:pt x="2097" y="1126"/>
                    <a:pt x="2170" y="1126"/>
                  </a:cubicBezTo>
                  <a:lnTo>
                    <a:pt x="2194" y="1126"/>
                  </a:lnTo>
                  <a:cubicBezTo>
                    <a:pt x="2352" y="1138"/>
                    <a:pt x="2523" y="1150"/>
                    <a:pt x="2694" y="1150"/>
                  </a:cubicBezTo>
                  <a:lnTo>
                    <a:pt x="3474" y="1150"/>
                  </a:lnTo>
                  <a:lnTo>
                    <a:pt x="3632" y="1138"/>
                  </a:lnTo>
                  <a:lnTo>
                    <a:pt x="3717" y="1138"/>
                  </a:lnTo>
                  <a:lnTo>
                    <a:pt x="3864" y="1126"/>
                  </a:lnTo>
                  <a:lnTo>
                    <a:pt x="3949" y="1126"/>
                  </a:lnTo>
                  <a:lnTo>
                    <a:pt x="4083" y="1114"/>
                  </a:lnTo>
                  <a:lnTo>
                    <a:pt x="4168" y="1101"/>
                  </a:lnTo>
                  <a:lnTo>
                    <a:pt x="4302" y="1089"/>
                  </a:lnTo>
                  <a:lnTo>
                    <a:pt x="4375" y="1077"/>
                  </a:lnTo>
                  <a:lnTo>
                    <a:pt x="4497" y="1053"/>
                  </a:lnTo>
                  <a:lnTo>
                    <a:pt x="4570" y="1040"/>
                  </a:lnTo>
                  <a:lnTo>
                    <a:pt x="4680" y="1016"/>
                  </a:lnTo>
                  <a:lnTo>
                    <a:pt x="4741" y="1004"/>
                  </a:lnTo>
                  <a:lnTo>
                    <a:pt x="4838" y="980"/>
                  </a:lnTo>
                  <a:lnTo>
                    <a:pt x="4899" y="967"/>
                  </a:lnTo>
                  <a:cubicBezTo>
                    <a:pt x="4924" y="955"/>
                    <a:pt x="4948" y="943"/>
                    <a:pt x="4985" y="943"/>
                  </a:cubicBezTo>
                  <a:lnTo>
                    <a:pt x="5033" y="919"/>
                  </a:lnTo>
                  <a:lnTo>
                    <a:pt x="5107" y="894"/>
                  </a:lnTo>
                  <a:lnTo>
                    <a:pt x="5155" y="870"/>
                  </a:lnTo>
                  <a:lnTo>
                    <a:pt x="5216" y="845"/>
                  </a:lnTo>
                  <a:lnTo>
                    <a:pt x="5253" y="821"/>
                  </a:lnTo>
                  <a:cubicBezTo>
                    <a:pt x="5265" y="821"/>
                    <a:pt x="5277" y="809"/>
                    <a:pt x="5289" y="797"/>
                  </a:cubicBezTo>
                  <a:lnTo>
                    <a:pt x="5326" y="772"/>
                  </a:lnTo>
                  <a:cubicBezTo>
                    <a:pt x="5338" y="760"/>
                    <a:pt x="5338" y="748"/>
                    <a:pt x="5350" y="748"/>
                  </a:cubicBezTo>
                  <a:cubicBezTo>
                    <a:pt x="5362" y="736"/>
                    <a:pt x="5362" y="724"/>
                    <a:pt x="5375" y="724"/>
                  </a:cubicBezTo>
                  <a:cubicBezTo>
                    <a:pt x="5375" y="711"/>
                    <a:pt x="5387" y="699"/>
                    <a:pt x="5387" y="687"/>
                  </a:cubicBezTo>
                  <a:cubicBezTo>
                    <a:pt x="5387" y="687"/>
                    <a:pt x="5387" y="675"/>
                    <a:pt x="5387" y="675"/>
                  </a:cubicBezTo>
                  <a:cubicBezTo>
                    <a:pt x="5387" y="663"/>
                    <a:pt x="5387" y="650"/>
                    <a:pt x="5387" y="638"/>
                  </a:cubicBezTo>
                  <a:cubicBezTo>
                    <a:pt x="5387" y="529"/>
                    <a:pt x="5241" y="419"/>
                    <a:pt x="4972" y="321"/>
                  </a:cubicBezTo>
                  <a:cubicBezTo>
                    <a:pt x="4497"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4577745" y="2427398"/>
              <a:ext cx="176372" cy="43154"/>
            </a:xfrm>
            <a:custGeom>
              <a:rect b="b" l="l" r="r" t="t"/>
              <a:pathLst>
                <a:path extrusionOk="0" h="1321" w="5399">
                  <a:moveTo>
                    <a:pt x="12" y="1"/>
                  </a:moveTo>
                  <a:lnTo>
                    <a:pt x="0" y="720"/>
                  </a:lnTo>
                  <a:cubicBezTo>
                    <a:pt x="0" y="744"/>
                    <a:pt x="0" y="768"/>
                    <a:pt x="12" y="793"/>
                  </a:cubicBezTo>
                  <a:cubicBezTo>
                    <a:pt x="25" y="817"/>
                    <a:pt x="37" y="829"/>
                    <a:pt x="49" y="841"/>
                  </a:cubicBezTo>
                  <a:cubicBezTo>
                    <a:pt x="73" y="866"/>
                    <a:pt x="85" y="878"/>
                    <a:pt x="110" y="890"/>
                  </a:cubicBezTo>
                  <a:lnTo>
                    <a:pt x="122" y="915"/>
                  </a:lnTo>
                  <a:lnTo>
                    <a:pt x="146" y="927"/>
                  </a:lnTo>
                  <a:lnTo>
                    <a:pt x="195" y="951"/>
                  </a:lnTo>
                  <a:lnTo>
                    <a:pt x="220" y="963"/>
                  </a:lnTo>
                  <a:cubicBezTo>
                    <a:pt x="244" y="975"/>
                    <a:pt x="280" y="1000"/>
                    <a:pt x="317" y="1012"/>
                  </a:cubicBezTo>
                  <a:lnTo>
                    <a:pt x="329" y="1012"/>
                  </a:lnTo>
                  <a:lnTo>
                    <a:pt x="439" y="1049"/>
                  </a:lnTo>
                  <a:lnTo>
                    <a:pt x="475" y="1061"/>
                  </a:lnTo>
                  <a:lnTo>
                    <a:pt x="573" y="1097"/>
                  </a:lnTo>
                  <a:lnTo>
                    <a:pt x="634" y="1110"/>
                  </a:lnTo>
                  <a:lnTo>
                    <a:pt x="744" y="1146"/>
                  </a:lnTo>
                  <a:lnTo>
                    <a:pt x="792" y="1146"/>
                  </a:lnTo>
                  <a:lnTo>
                    <a:pt x="963" y="1170"/>
                  </a:lnTo>
                  <a:lnTo>
                    <a:pt x="999" y="1170"/>
                  </a:lnTo>
                  <a:lnTo>
                    <a:pt x="1146" y="1207"/>
                  </a:lnTo>
                  <a:lnTo>
                    <a:pt x="1219" y="1207"/>
                  </a:lnTo>
                  <a:lnTo>
                    <a:pt x="1353" y="1231"/>
                  </a:lnTo>
                  <a:lnTo>
                    <a:pt x="1426" y="1244"/>
                  </a:lnTo>
                  <a:cubicBezTo>
                    <a:pt x="1487" y="1256"/>
                    <a:pt x="1548" y="1268"/>
                    <a:pt x="1609" y="1268"/>
                  </a:cubicBezTo>
                  <a:lnTo>
                    <a:pt x="1633" y="1268"/>
                  </a:lnTo>
                  <a:lnTo>
                    <a:pt x="1865" y="1292"/>
                  </a:lnTo>
                  <a:lnTo>
                    <a:pt x="1926" y="1292"/>
                  </a:lnTo>
                  <a:lnTo>
                    <a:pt x="2096" y="1305"/>
                  </a:lnTo>
                  <a:lnTo>
                    <a:pt x="2181" y="1305"/>
                  </a:lnTo>
                  <a:cubicBezTo>
                    <a:pt x="2242" y="1317"/>
                    <a:pt x="2291" y="1317"/>
                    <a:pt x="2352" y="1317"/>
                  </a:cubicBezTo>
                  <a:lnTo>
                    <a:pt x="2681" y="1317"/>
                  </a:lnTo>
                  <a:cubicBezTo>
                    <a:pt x="2785" y="1319"/>
                    <a:pt x="2887" y="1320"/>
                    <a:pt x="2988" y="1320"/>
                  </a:cubicBezTo>
                  <a:cubicBezTo>
                    <a:pt x="4332" y="1320"/>
                    <a:pt x="5386" y="1099"/>
                    <a:pt x="5386" y="793"/>
                  </a:cubicBezTo>
                  <a:lnTo>
                    <a:pt x="5399" y="74"/>
                  </a:lnTo>
                  <a:lnTo>
                    <a:pt x="5399" y="74"/>
                  </a:lnTo>
                  <a:cubicBezTo>
                    <a:pt x="5387" y="375"/>
                    <a:pt x="4294" y="599"/>
                    <a:pt x="2907" y="599"/>
                  </a:cubicBezTo>
                  <a:cubicBezTo>
                    <a:pt x="2837" y="599"/>
                    <a:pt x="2765" y="599"/>
                    <a:pt x="2693" y="598"/>
                  </a:cubicBezTo>
                  <a:lnTo>
                    <a:pt x="2450" y="586"/>
                  </a:lnTo>
                  <a:lnTo>
                    <a:pt x="2364" y="586"/>
                  </a:lnTo>
                  <a:lnTo>
                    <a:pt x="2194" y="573"/>
                  </a:lnTo>
                  <a:lnTo>
                    <a:pt x="2108" y="573"/>
                  </a:lnTo>
                  <a:cubicBezTo>
                    <a:pt x="2060" y="573"/>
                    <a:pt x="1999" y="561"/>
                    <a:pt x="1938" y="561"/>
                  </a:cubicBezTo>
                  <a:lnTo>
                    <a:pt x="1877" y="561"/>
                  </a:lnTo>
                  <a:lnTo>
                    <a:pt x="1657" y="537"/>
                  </a:lnTo>
                  <a:lnTo>
                    <a:pt x="1621" y="537"/>
                  </a:lnTo>
                  <a:cubicBezTo>
                    <a:pt x="1560" y="537"/>
                    <a:pt x="1499" y="525"/>
                    <a:pt x="1438" y="512"/>
                  </a:cubicBezTo>
                  <a:lnTo>
                    <a:pt x="1377" y="512"/>
                  </a:lnTo>
                  <a:lnTo>
                    <a:pt x="1231" y="488"/>
                  </a:lnTo>
                  <a:lnTo>
                    <a:pt x="1170" y="476"/>
                  </a:lnTo>
                  <a:lnTo>
                    <a:pt x="1024" y="451"/>
                  </a:lnTo>
                  <a:lnTo>
                    <a:pt x="975" y="451"/>
                  </a:lnTo>
                  <a:lnTo>
                    <a:pt x="804" y="415"/>
                  </a:lnTo>
                  <a:lnTo>
                    <a:pt x="768" y="403"/>
                  </a:lnTo>
                  <a:lnTo>
                    <a:pt x="646" y="366"/>
                  </a:lnTo>
                  <a:lnTo>
                    <a:pt x="597" y="354"/>
                  </a:lnTo>
                  <a:lnTo>
                    <a:pt x="500" y="330"/>
                  </a:lnTo>
                  <a:lnTo>
                    <a:pt x="451" y="305"/>
                  </a:lnTo>
                  <a:lnTo>
                    <a:pt x="354" y="269"/>
                  </a:lnTo>
                  <a:lnTo>
                    <a:pt x="329" y="269"/>
                  </a:lnTo>
                  <a:cubicBezTo>
                    <a:pt x="293" y="257"/>
                    <a:pt x="268" y="244"/>
                    <a:pt x="232" y="220"/>
                  </a:cubicBezTo>
                  <a:lnTo>
                    <a:pt x="207" y="208"/>
                  </a:lnTo>
                  <a:cubicBezTo>
                    <a:pt x="183" y="196"/>
                    <a:pt x="159" y="183"/>
                    <a:pt x="146" y="171"/>
                  </a:cubicBezTo>
                  <a:lnTo>
                    <a:pt x="122" y="159"/>
                  </a:lnTo>
                  <a:cubicBezTo>
                    <a:pt x="110" y="147"/>
                    <a:pt x="85" y="122"/>
                    <a:pt x="73" y="110"/>
                  </a:cubicBezTo>
                  <a:cubicBezTo>
                    <a:pt x="49" y="86"/>
                    <a:pt x="37" y="74"/>
                    <a:pt x="25" y="49"/>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4578529" y="2410149"/>
              <a:ext cx="175980" cy="37176"/>
            </a:xfrm>
            <a:custGeom>
              <a:rect b="b" l="l" r="r" t="t"/>
              <a:pathLst>
                <a:path extrusionOk="0" h="1138" w="5387">
                  <a:moveTo>
                    <a:pt x="2412" y="1"/>
                  </a:moveTo>
                  <a:cubicBezTo>
                    <a:pt x="1063" y="1"/>
                    <a:pt x="12" y="233"/>
                    <a:pt x="1" y="529"/>
                  </a:cubicBezTo>
                  <a:cubicBezTo>
                    <a:pt x="1" y="541"/>
                    <a:pt x="1" y="553"/>
                    <a:pt x="1" y="565"/>
                  </a:cubicBezTo>
                  <a:cubicBezTo>
                    <a:pt x="1" y="577"/>
                    <a:pt x="13" y="590"/>
                    <a:pt x="25" y="602"/>
                  </a:cubicBezTo>
                  <a:lnTo>
                    <a:pt x="37" y="626"/>
                  </a:lnTo>
                  <a:cubicBezTo>
                    <a:pt x="37" y="638"/>
                    <a:pt x="49" y="650"/>
                    <a:pt x="74" y="663"/>
                  </a:cubicBezTo>
                  <a:lnTo>
                    <a:pt x="86" y="675"/>
                  </a:lnTo>
                  <a:cubicBezTo>
                    <a:pt x="98" y="687"/>
                    <a:pt x="122" y="699"/>
                    <a:pt x="135" y="711"/>
                  </a:cubicBezTo>
                  <a:lnTo>
                    <a:pt x="171" y="736"/>
                  </a:lnTo>
                  <a:cubicBezTo>
                    <a:pt x="183" y="748"/>
                    <a:pt x="208" y="760"/>
                    <a:pt x="232" y="772"/>
                  </a:cubicBezTo>
                  <a:lnTo>
                    <a:pt x="269" y="785"/>
                  </a:lnTo>
                  <a:cubicBezTo>
                    <a:pt x="293" y="797"/>
                    <a:pt x="317" y="809"/>
                    <a:pt x="354" y="821"/>
                  </a:cubicBezTo>
                  <a:lnTo>
                    <a:pt x="390" y="833"/>
                  </a:lnTo>
                  <a:cubicBezTo>
                    <a:pt x="415" y="845"/>
                    <a:pt x="451" y="858"/>
                    <a:pt x="488" y="870"/>
                  </a:cubicBezTo>
                  <a:lnTo>
                    <a:pt x="525" y="882"/>
                  </a:lnTo>
                  <a:lnTo>
                    <a:pt x="634" y="919"/>
                  </a:lnTo>
                  <a:lnTo>
                    <a:pt x="695" y="931"/>
                  </a:lnTo>
                  <a:lnTo>
                    <a:pt x="817" y="955"/>
                  </a:lnTo>
                  <a:lnTo>
                    <a:pt x="866" y="967"/>
                  </a:lnTo>
                  <a:lnTo>
                    <a:pt x="1000" y="1004"/>
                  </a:lnTo>
                  <a:lnTo>
                    <a:pt x="1061" y="1004"/>
                  </a:lnTo>
                  <a:lnTo>
                    <a:pt x="1207" y="1040"/>
                  </a:lnTo>
                  <a:lnTo>
                    <a:pt x="1268" y="1040"/>
                  </a:lnTo>
                  <a:lnTo>
                    <a:pt x="1426" y="1065"/>
                  </a:lnTo>
                  <a:lnTo>
                    <a:pt x="1487" y="1065"/>
                  </a:lnTo>
                  <a:lnTo>
                    <a:pt x="1658" y="1089"/>
                  </a:lnTo>
                  <a:lnTo>
                    <a:pt x="1719" y="1089"/>
                  </a:lnTo>
                  <a:lnTo>
                    <a:pt x="1889" y="1101"/>
                  </a:lnTo>
                  <a:lnTo>
                    <a:pt x="1950" y="1101"/>
                  </a:lnTo>
                  <a:lnTo>
                    <a:pt x="2145" y="1126"/>
                  </a:lnTo>
                  <a:lnTo>
                    <a:pt x="2170" y="1126"/>
                  </a:lnTo>
                  <a:cubicBezTo>
                    <a:pt x="2328" y="1126"/>
                    <a:pt x="2499" y="1138"/>
                    <a:pt x="2669" y="1138"/>
                  </a:cubicBezTo>
                  <a:lnTo>
                    <a:pt x="3693" y="1138"/>
                  </a:lnTo>
                  <a:lnTo>
                    <a:pt x="3851" y="1126"/>
                  </a:lnTo>
                  <a:lnTo>
                    <a:pt x="3924" y="1126"/>
                  </a:lnTo>
                  <a:lnTo>
                    <a:pt x="4071" y="1101"/>
                  </a:lnTo>
                  <a:lnTo>
                    <a:pt x="4144" y="1101"/>
                  </a:lnTo>
                  <a:lnTo>
                    <a:pt x="4278" y="1077"/>
                  </a:lnTo>
                  <a:lnTo>
                    <a:pt x="4351" y="1065"/>
                  </a:lnTo>
                  <a:lnTo>
                    <a:pt x="4473" y="1053"/>
                  </a:lnTo>
                  <a:lnTo>
                    <a:pt x="4546" y="1040"/>
                  </a:lnTo>
                  <a:lnTo>
                    <a:pt x="4656" y="1016"/>
                  </a:lnTo>
                  <a:lnTo>
                    <a:pt x="4716" y="1004"/>
                  </a:lnTo>
                  <a:lnTo>
                    <a:pt x="4814" y="979"/>
                  </a:lnTo>
                  <a:lnTo>
                    <a:pt x="4875" y="967"/>
                  </a:lnTo>
                  <a:lnTo>
                    <a:pt x="4972" y="943"/>
                  </a:lnTo>
                  <a:lnTo>
                    <a:pt x="5033" y="931"/>
                  </a:lnTo>
                  <a:lnTo>
                    <a:pt x="5106" y="894"/>
                  </a:lnTo>
                  <a:lnTo>
                    <a:pt x="5143" y="882"/>
                  </a:lnTo>
                  <a:lnTo>
                    <a:pt x="5204" y="845"/>
                  </a:lnTo>
                  <a:cubicBezTo>
                    <a:pt x="5216" y="845"/>
                    <a:pt x="5228" y="833"/>
                    <a:pt x="5240" y="833"/>
                  </a:cubicBezTo>
                  <a:lnTo>
                    <a:pt x="5289" y="797"/>
                  </a:lnTo>
                  <a:lnTo>
                    <a:pt x="5314" y="772"/>
                  </a:lnTo>
                  <a:cubicBezTo>
                    <a:pt x="5326" y="772"/>
                    <a:pt x="5338" y="760"/>
                    <a:pt x="5350" y="748"/>
                  </a:cubicBezTo>
                  <a:cubicBezTo>
                    <a:pt x="5350" y="736"/>
                    <a:pt x="5362" y="724"/>
                    <a:pt x="5362" y="724"/>
                  </a:cubicBezTo>
                  <a:cubicBezTo>
                    <a:pt x="5375" y="711"/>
                    <a:pt x="5375" y="699"/>
                    <a:pt x="5387" y="687"/>
                  </a:cubicBezTo>
                  <a:cubicBezTo>
                    <a:pt x="5387" y="687"/>
                    <a:pt x="5387" y="687"/>
                    <a:pt x="5387" y="675"/>
                  </a:cubicBezTo>
                  <a:cubicBezTo>
                    <a:pt x="5387" y="663"/>
                    <a:pt x="5387" y="650"/>
                    <a:pt x="5387" y="638"/>
                  </a:cubicBezTo>
                  <a:cubicBezTo>
                    <a:pt x="5387" y="529"/>
                    <a:pt x="5228" y="419"/>
                    <a:pt x="4960" y="321"/>
                  </a:cubicBezTo>
                  <a:cubicBezTo>
                    <a:pt x="4485" y="151"/>
                    <a:pt x="3656" y="29"/>
                    <a:pt x="2706" y="5"/>
                  </a:cubicBezTo>
                  <a:cubicBezTo>
                    <a:pt x="2606" y="2"/>
                    <a:pt x="2508" y="1"/>
                    <a:pt x="241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4577745" y="2398356"/>
              <a:ext cx="176372" cy="44950"/>
            </a:xfrm>
            <a:custGeom>
              <a:rect b="b" l="l" r="r" t="t"/>
              <a:pathLst>
                <a:path extrusionOk="0" h="1376" w="5399">
                  <a:moveTo>
                    <a:pt x="25" y="0"/>
                  </a:moveTo>
                  <a:lnTo>
                    <a:pt x="0" y="731"/>
                  </a:lnTo>
                  <a:cubicBezTo>
                    <a:pt x="0" y="743"/>
                    <a:pt x="0" y="768"/>
                    <a:pt x="12" y="792"/>
                  </a:cubicBezTo>
                  <a:cubicBezTo>
                    <a:pt x="25" y="817"/>
                    <a:pt x="37" y="829"/>
                    <a:pt x="49" y="853"/>
                  </a:cubicBezTo>
                  <a:cubicBezTo>
                    <a:pt x="61" y="865"/>
                    <a:pt x="85" y="890"/>
                    <a:pt x="110" y="902"/>
                  </a:cubicBezTo>
                  <a:lnTo>
                    <a:pt x="122" y="914"/>
                  </a:lnTo>
                  <a:lnTo>
                    <a:pt x="146" y="926"/>
                  </a:lnTo>
                  <a:cubicBezTo>
                    <a:pt x="159" y="938"/>
                    <a:pt x="171" y="951"/>
                    <a:pt x="183" y="951"/>
                  </a:cubicBezTo>
                  <a:lnTo>
                    <a:pt x="207" y="963"/>
                  </a:lnTo>
                  <a:lnTo>
                    <a:pt x="317" y="1024"/>
                  </a:lnTo>
                  <a:lnTo>
                    <a:pt x="329" y="1024"/>
                  </a:lnTo>
                  <a:lnTo>
                    <a:pt x="439" y="1060"/>
                  </a:lnTo>
                  <a:lnTo>
                    <a:pt x="488" y="1085"/>
                  </a:lnTo>
                  <a:lnTo>
                    <a:pt x="573" y="1109"/>
                  </a:lnTo>
                  <a:lnTo>
                    <a:pt x="634" y="1121"/>
                  </a:lnTo>
                  <a:cubicBezTo>
                    <a:pt x="670" y="1133"/>
                    <a:pt x="707" y="1146"/>
                    <a:pt x="744" y="1158"/>
                  </a:cubicBezTo>
                  <a:lnTo>
                    <a:pt x="792" y="1170"/>
                  </a:lnTo>
                  <a:lnTo>
                    <a:pt x="951" y="1182"/>
                  </a:lnTo>
                  <a:lnTo>
                    <a:pt x="987" y="1194"/>
                  </a:lnTo>
                  <a:lnTo>
                    <a:pt x="1133" y="1219"/>
                  </a:lnTo>
                  <a:lnTo>
                    <a:pt x="1207" y="1231"/>
                  </a:lnTo>
                  <a:lnTo>
                    <a:pt x="1341" y="1255"/>
                  </a:lnTo>
                  <a:lnTo>
                    <a:pt x="1414" y="1267"/>
                  </a:lnTo>
                  <a:lnTo>
                    <a:pt x="1584" y="1292"/>
                  </a:lnTo>
                  <a:lnTo>
                    <a:pt x="1621" y="1292"/>
                  </a:lnTo>
                  <a:lnTo>
                    <a:pt x="1852" y="1316"/>
                  </a:lnTo>
                  <a:lnTo>
                    <a:pt x="1913" y="1328"/>
                  </a:lnTo>
                  <a:lnTo>
                    <a:pt x="2084" y="1340"/>
                  </a:lnTo>
                  <a:lnTo>
                    <a:pt x="2169" y="1340"/>
                  </a:lnTo>
                  <a:lnTo>
                    <a:pt x="2340" y="1353"/>
                  </a:lnTo>
                  <a:lnTo>
                    <a:pt x="2413" y="1353"/>
                  </a:lnTo>
                  <a:lnTo>
                    <a:pt x="2669" y="1365"/>
                  </a:lnTo>
                  <a:cubicBezTo>
                    <a:pt x="2835" y="1372"/>
                    <a:pt x="2998" y="1375"/>
                    <a:pt x="3157" y="1375"/>
                  </a:cubicBezTo>
                  <a:cubicBezTo>
                    <a:pt x="4403" y="1375"/>
                    <a:pt x="5363" y="1171"/>
                    <a:pt x="5374" y="890"/>
                  </a:cubicBezTo>
                  <a:lnTo>
                    <a:pt x="5399" y="158"/>
                  </a:lnTo>
                  <a:lnTo>
                    <a:pt x="5399" y="158"/>
                  </a:lnTo>
                  <a:cubicBezTo>
                    <a:pt x="5388" y="455"/>
                    <a:pt x="4404" y="653"/>
                    <a:pt x="3120" y="653"/>
                  </a:cubicBezTo>
                  <a:cubicBezTo>
                    <a:pt x="2981" y="653"/>
                    <a:pt x="2839" y="651"/>
                    <a:pt x="2693" y="646"/>
                  </a:cubicBezTo>
                  <a:cubicBezTo>
                    <a:pt x="2608" y="646"/>
                    <a:pt x="2523" y="634"/>
                    <a:pt x="2437" y="634"/>
                  </a:cubicBezTo>
                  <a:lnTo>
                    <a:pt x="2364" y="634"/>
                  </a:lnTo>
                  <a:lnTo>
                    <a:pt x="2194" y="622"/>
                  </a:lnTo>
                  <a:lnTo>
                    <a:pt x="2108" y="622"/>
                  </a:lnTo>
                  <a:lnTo>
                    <a:pt x="1938" y="609"/>
                  </a:lnTo>
                  <a:lnTo>
                    <a:pt x="1877" y="609"/>
                  </a:lnTo>
                  <a:lnTo>
                    <a:pt x="1645" y="585"/>
                  </a:lnTo>
                  <a:lnTo>
                    <a:pt x="1621" y="585"/>
                  </a:lnTo>
                  <a:lnTo>
                    <a:pt x="1438" y="561"/>
                  </a:lnTo>
                  <a:lnTo>
                    <a:pt x="1365" y="548"/>
                  </a:lnTo>
                  <a:lnTo>
                    <a:pt x="1231" y="524"/>
                  </a:lnTo>
                  <a:lnTo>
                    <a:pt x="1158" y="512"/>
                  </a:lnTo>
                  <a:lnTo>
                    <a:pt x="1024" y="475"/>
                  </a:lnTo>
                  <a:lnTo>
                    <a:pt x="975" y="475"/>
                  </a:lnTo>
                  <a:lnTo>
                    <a:pt x="804" y="427"/>
                  </a:lnTo>
                  <a:lnTo>
                    <a:pt x="768" y="427"/>
                  </a:lnTo>
                  <a:lnTo>
                    <a:pt x="646" y="390"/>
                  </a:lnTo>
                  <a:lnTo>
                    <a:pt x="597" y="378"/>
                  </a:lnTo>
                  <a:lnTo>
                    <a:pt x="500" y="341"/>
                  </a:lnTo>
                  <a:lnTo>
                    <a:pt x="451" y="329"/>
                  </a:lnTo>
                  <a:lnTo>
                    <a:pt x="354" y="280"/>
                  </a:lnTo>
                  <a:lnTo>
                    <a:pt x="329" y="280"/>
                  </a:lnTo>
                  <a:lnTo>
                    <a:pt x="232" y="232"/>
                  </a:lnTo>
                  <a:lnTo>
                    <a:pt x="207" y="219"/>
                  </a:lnTo>
                  <a:cubicBezTo>
                    <a:pt x="183" y="207"/>
                    <a:pt x="171" y="195"/>
                    <a:pt x="146" y="183"/>
                  </a:cubicBezTo>
                  <a:lnTo>
                    <a:pt x="134" y="171"/>
                  </a:lnTo>
                  <a:cubicBezTo>
                    <a:pt x="110" y="146"/>
                    <a:pt x="85" y="134"/>
                    <a:pt x="73" y="110"/>
                  </a:cubicBezTo>
                  <a:cubicBezTo>
                    <a:pt x="61" y="98"/>
                    <a:pt x="49" y="73"/>
                    <a:pt x="37"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4578529" y="2382479"/>
              <a:ext cx="175980" cy="38188"/>
            </a:xfrm>
            <a:custGeom>
              <a:rect b="b" l="l" r="r" t="t"/>
              <a:pathLst>
                <a:path extrusionOk="0" h="1169" w="5387">
                  <a:moveTo>
                    <a:pt x="2228" y="1"/>
                  </a:moveTo>
                  <a:cubicBezTo>
                    <a:pt x="975" y="1"/>
                    <a:pt x="24" y="206"/>
                    <a:pt x="13" y="498"/>
                  </a:cubicBezTo>
                  <a:cubicBezTo>
                    <a:pt x="1" y="498"/>
                    <a:pt x="1" y="510"/>
                    <a:pt x="13" y="523"/>
                  </a:cubicBezTo>
                  <a:lnTo>
                    <a:pt x="13" y="535"/>
                  </a:lnTo>
                  <a:cubicBezTo>
                    <a:pt x="13" y="547"/>
                    <a:pt x="25" y="559"/>
                    <a:pt x="25" y="571"/>
                  </a:cubicBezTo>
                  <a:lnTo>
                    <a:pt x="37" y="596"/>
                  </a:lnTo>
                  <a:cubicBezTo>
                    <a:pt x="49" y="608"/>
                    <a:pt x="61" y="620"/>
                    <a:pt x="74" y="632"/>
                  </a:cubicBezTo>
                  <a:lnTo>
                    <a:pt x="98" y="644"/>
                  </a:lnTo>
                  <a:cubicBezTo>
                    <a:pt x="110" y="657"/>
                    <a:pt x="135" y="681"/>
                    <a:pt x="147" y="693"/>
                  </a:cubicBezTo>
                  <a:lnTo>
                    <a:pt x="171" y="705"/>
                  </a:lnTo>
                  <a:cubicBezTo>
                    <a:pt x="196" y="718"/>
                    <a:pt x="220" y="730"/>
                    <a:pt x="244" y="742"/>
                  </a:cubicBezTo>
                  <a:lnTo>
                    <a:pt x="269" y="754"/>
                  </a:lnTo>
                  <a:lnTo>
                    <a:pt x="354" y="791"/>
                  </a:lnTo>
                  <a:lnTo>
                    <a:pt x="390" y="815"/>
                  </a:lnTo>
                  <a:lnTo>
                    <a:pt x="488" y="852"/>
                  </a:lnTo>
                  <a:lnTo>
                    <a:pt x="537" y="864"/>
                  </a:lnTo>
                  <a:lnTo>
                    <a:pt x="646" y="900"/>
                  </a:lnTo>
                  <a:lnTo>
                    <a:pt x="695" y="913"/>
                  </a:lnTo>
                  <a:lnTo>
                    <a:pt x="817" y="937"/>
                  </a:lnTo>
                  <a:lnTo>
                    <a:pt x="878" y="961"/>
                  </a:lnTo>
                  <a:lnTo>
                    <a:pt x="1000" y="986"/>
                  </a:lnTo>
                  <a:lnTo>
                    <a:pt x="1061" y="998"/>
                  </a:lnTo>
                  <a:lnTo>
                    <a:pt x="1207" y="1022"/>
                  </a:lnTo>
                  <a:lnTo>
                    <a:pt x="1268" y="1034"/>
                  </a:lnTo>
                  <a:lnTo>
                    <a:pt x="1426" y="1059"/>
                  </a:lnTo>
                  <a:lnTo>
                    <a:pt x="1487" y="1071"/>
                  </a:lnTo>
                  <a:cubicBezTo>
                    <a:pt x="1548" y="1083"/>
                    <a:pt x="1597" y="1095"/>
                    <a:pt x="1658" y="1095"/>
                  </a:cubicBezTo>
                  <a:lnTo>
                    <a:pt x="1719" y="1095"/>
                  </a:lnTo>
                  <a:lnTo>
                    <a:pt x="1902" y="1108"/>
                  </a:lnTo>
                  <a:lnTo>
                    <a:pt x="1950" y="1108"/>
                  </a:lnTo>
                  <a:lnTo>
                    <a:pt x="2145" y="1132"/>
                  </a:lnTo>
                  <a:lnTo>
                    <a:pt x="2170" y="1132"/>
                  </a:lnTo>
                  <a:cubicBezTo>
                    <a:pt x="2340" y="1144"/>
                    <a:pt x="2511" y="1144"/>
                    <a:pt x="2669" y="1156"/>
                  </a:cubicBezTo>
                  <a:cubicBezTo>
                    <a:pt x="2840" y="1168"/>
                    <a:pt x="3010" y="1168"/>
                    <a:pt x="3157" y="1168"/>
                  </a:cubicBezTo>
                  <a:lnTo>
                    <a:pt x="3693" y="1168"/>
                  </a:lnTo>
                  <a:cubicBezTo>
                    <a:pt x="3754" y="1156"/>
                    <a:pt x="3803" y="1156"/>
                    <a:pt x="3851" y="1156"/>
                  </a:cubicBezTo>
                  <a:lnTo>
                    <a:pt x="3937" y="1156"/>
                  </a:lnTo>
                  <a:lnTo>
                    <a:pt x="4071" y="1144"/>
                  </a:lnTo>
                  <a:lnTo>
                    <a:pt x="4156" y="1132"/>
                  </a:lnTo>
                  <a:lnTo>
                    <a:pt x="4278" y="1120"/>
                  </a:lnTo>
                  <a:lnTo>
                    <a:pt x="4363" y="1108"/>
                  </a:lnTo>
                  <a:lnTo>
                    <a:pt x="4473" y="1095"/>
                  </a:lnTo>
                  <a:lnTo>
                    <a:pt x="4546" y="1083"/>
                  </a:lnTo>
                  <a:lnTo>
                    <a:pt x="4656" y="1059"/>
                  </a:lnTo>
                  <a:lnTo>
                    <a:pt x="4729" y="1047"/>
                  </a:lnTo>
                  <a:lnTo>
                    <a:pt x="4826" y="1022"/>
                  </a:lnTo>
                  <a:lnTo>
                    <a:pt x="4887" y="1010"/>
                  </a:lnTo>
                  <a:lnTo>
                    <a:pt x="4972" y="986"/>
                  </a:lnTo>
                  <a:lnTo>
                    <a:pt x="5021" y="961"/>
                  </a:lnTo>
                  <a:lnTo>
                    <a:pt x="5094" y="937"/>
                  </a:lnTo>
                  <a:lnTo>
                    <a:pt x="5143" y="925"/>
                  </a:lnTo>
                  <a:lnTo>
                    <a:pt x="5204" y="888"/>
                  </a:lnTo>
                  <a:lnTo>
                    <a:pt x="5240" y="876"/>
                  </a:lnTo>
                  <a:cubicBezTo>
                    <a:pt x="5253" y="864"/>
                    <a:pt x="5277" y="852"/>
                    <a:pt x="5289" y="839"/>
                  </a:cubicBezTo>
                  <a:lnTo>
                    <a:pt x="5314" y="827"/>
                  </a:lnTo>
                  <a:cubicBezTo>
                    <a:pt x="5326" y="815"/>
                    <a:pt x="5338" y="803"/>
                    <a:pt x="5350" y="791"/>
                  </a:cubicBezTo>
                  <a:cubicBezTo>
                    <a:pt x="5350" y="779"/>
                    <a:pt x="5362" y="779"/>
                    <a:pt x="5362" y="766"/>
                  </a:cubicBezTo>
                  <a:cubicBezTo>
                    <a:pt x="5375" y="754"/>
                    <a:pt x="5375" y="742"/>
                    <a:pt x="5387" y="742"/>
                  </a:cubicBezTo>
                  <a:lnTo>
                    <a:pt x="5387" y="730"/>
                  </a:lnTo>
                  <a:cubicBezTo>
                    <a:pt x="5387" y="718"/>
                    <a:pt x="5387" y="705"/>
                    <a:pt x="5387" y="693"/>
                  </a:cubicBezTo>
                  <a:cubicBezTo>
                    <a:pt x="5387" y="571"/>
                    <a:pt x="5240" y="462"/>
                    <a:pt x="4972" y="364"/>
                  </a:cubicBezTo>
                  <a:cubicBezTo>
                    <a:pt x="4497" y="181"/>
                    <a:pt x="3669" y="47"/>
                    <a:pt x="2718" y="11"/>
                  </a:cubicBezTo>
                  <a:cubicBezTo>
                    <a:pt x="2551" y="4"/>
                    <a:pt x="2387" y="1"/>
                    <a:pt x="2228"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4583690" y="2370882"/>
              <a:ext cx="176797" cy="45244"/>
            </a:xfrm>
            <a:custGeom>
              <a:rect b="b" l="l" r="r" t="t"/>
              <a:pathLst>
                <a:path extrusionOk="0" h="1385" w="5412">
                  <a:moveTo>
                    <a:pt x="38" y="0"/>
                  </a:moveTo>
                  <a:lnTo>
                    <a:pt x="13" y="719"/>
                  </a:lnTo>
                  <a:cubicBezTo>
                    <a:pt x="1" y="744"/>
                    <a:pt x="13" y="768"/>
                    <a:pt x="25" y="792"/>
                  </a:cubicBezTo>
                  <a:cubicBezTo>
                    <a:pt x="38" y="804"/>
                    <a:pt x="38" y="829"/>
                    <a:pt x="62" y="841"/>
                  </a:cubicBezTo>
                  <a:cubicBezTo>
                    <a:pt x="74" y="865"/>
                    <a:pt x="98" y="878"/>
                    <a:pt x="111" y="890"/>
                  </a:cubicBezTo>
                  <a:lnTo>
                    <a:pt x="135" y="914"/>
                  </a:lnTo>
                  <a:lnTo>
                    <a:pt x="147" y="926"/>
                  </a:lnTo>
                  <a:lnTo>
                    <a:pt x="196" y="951"/>
                  </a:lnTo>
                  <a:lnTo>
                    <a:pt x="220" y="963"/>
                  </a:lnTo>
                  <a:lnTo>
                    <a:pt x="318" y="1012"/>
                  </a:lnTo>
                  <a:lnTo>
                    <a:pt x="342" y="1012"/>
                  </a:lnTo>
                  <a:lnTo>
                    <a:pt x="440" y="1048"/>
                  </a:lnTo>
                  <a:lnTo>
                    <a:pt x="488" y="1073"/>
                  </a:lnTo>
                  <a:lnTo>
                    <a:pt x="586" y="1097"/>
                  </a:lnTo>
                  <a:lnTo>
                    <a:pt x="635" y="1121"/>
                  </a:lnTo>
                  <a:lnTo>
                    <a:pt x="756" y="1146"/>
                  </a:lnTo>
                  <a:lnTo>
                    <a:pt x="793" y="1158"/>
                  </a:lnTo>
                  <a:lnTo>
                    <a:pt x="964" y="1207"/>
                  </a:lnTo>
                  <a:lnTo>
                    <a:pt x="1000" y="1207"/>
                  </a:lnTo>
                  <a:lnTo>
                    <a:pt x="1146" y="1243"/>
                  </a:lnTo>
                  <a:lnTo>
                    <a:pt x="1220" y="1255"/>
                  </a:lnTo>
                  <a:lnTo>
                    <a:pt x="1354" y="1280"/>
                  </a:lnTo>
                  <a:lnTo>
                    <a:pt x="1415" y="1280"/>
                  </a:lnTo>
                  <a:lnTo>
                    <a:pt x="1597" y="1304"/>
                  </a:lnTo>
                  <a:lnTo>
                    <a:pt x="1634" y="1304"/>
                  </a:lnTo>
                  <a:lnTo>
                    <a:pt x="1853" y="1341"/>
                  </a:lnTo>
                  <a:lnTo>
                    <a:pt x="1926" y="1341"/>
                  </a:lnTo>
                  <a:lnTo>
                    <a:pt x="2097" y="1353"/>
                  </a:lnTo>
                  <a:lnTo>
                    <a:pt x="2170" y="1353"/>
                  </a:lnTo>
                  <a:lnTo>
                    <a:pt x="2341" y="1365"/>
                  </a:lnTo>
                  <a:lnTo>
                    <a:pt x="2426" y="1365"/>
                  </a:lnTo>
                  <a:cubicBezTo>
                    <a:pt x="2511" y="1377"/>
                    <a:pt x="2584" y="1377"/>
                    <a:pt x="2670" y="1377"/>
                  </a:cubicBezTo>
                  <a:cubicBezTo>
                    <a:pt x="2815" y="1382"/>
                    <a:pt x="2958" y="1384"/>
                    <a:pt x="3097" y="1384"/>
                  </a:cubicBezTo>
                  <a:cubicBezTo>
                    <a:pt x="4383" y="1384"/>
                    <a:pt x="5376" y="1187"/>
                    <a:pt x="5387" y="890"/>
                  </a:cubicBezTo>
                  <a:lnTo>
                    <a:pt x="5412" y="171"/>
                  </a:lnTo>
                  <a:lnTo>
                    <a:pt x="5412" y="171"/>
                  </a:lnTo>
                  <a:cubicBezTo>
                    <a:pt x="5400" y="458"/>
                    <a:pt x="4399" y="665"/>
                    <a:pt x="3113" y="665"/>
                  </a:cubicBezTo>
                  <a:cubicBezTo>
                    <a:pt x="2980" y="665"/>
                    <a:pt x="2844" y="663"/>
                    <a:pt x="2706" y="658"/>
                  </a:cubicBezTo>
                  <a:lnTo>
                    <a:pt x="2450" y="646"/>
                  </a:lnTo>
                  <a:lnTo>
                    <a:pt x="2377" y="646"/>
                  </a:lnTo>
                  <a:lnTo>
                    <a:pt x="2207" y="634"/>
                  </a:lnTo>
                  <a:lnTo>
                    <a:pt x="2121" y="622"/>
                  </a:lnTo>
                  <a:lnTo>
                    <a:pt x="1951" y="610"/>
                  </a:lnTo>
                  <a:lnTo>
                    <a:pt x="1890" y="610"/>
                  </a:lnTo>
                  <a:lnTo>
                    <a:pt x="1658" y="585"/>
                  </a:lnTo>
                  <a:lnTo>
                    <a:pt x="1622" y="585"/>
                  </a:lnTo>
                  <a:lnTo>
                    <a:pt x="1451" y="549"/>
                  </a:lnTo>
                  <a:lnTo>
                    <a:pt x="1378" y="549"/>
                  </a:lnTo>
                  <a:lnTo>
                    <a:pt x="1244" y="524"/>
                  </a:lnTo>
                  <a:lnTo>
                    <a:pt x="1171" y="512"/>
                  </a:lnTo>
                  <a:lnTo>
                    <a:pt x="1025" y="475"/>
                  </a:lnTo>
                  <a:lnTo>
                    <a:pt x="988" y="475"/>
                  </a:lnTo>
                  <a:cubicBezTo>
                    <a:pt x="927" y="451"/>
                    <a:pt x="866" y="439"/>
                    <a:pt x="817" y="427"/>
                  </a:cubicBezTo>
                  <a:lnTo>
                    <a:pt x="781" y="415"/>
                  </a:lnTo>
                  <a:lnTo>
                    <a:pt x="659" y="390"/>
                  </a:lnTo>
                  <a:lnTo>
                    <a:pt x="610" y="366"/>
                  </a:lnTo>
                  <a:lnTo>
                    <a:pt x="513" y="341"/>
                  </a:lnTo>
                  <a:lnTo>
                    <a:pt x="464" y="329"/>
                  </a:lnTo>
                  <a:lnTo>
                    <a:pt x="367" y="280"/>
                  </a:lnTo>
                  <a:lnTo>
                    <a:pt x="342" y="280"/>
                  </a:lnTo>
                  <a:cubicBezTo>
                    <a:pt x="306" y="268"/>
                    <a:pt x="269" y="256"/>
                    <a:pt x="245" y="232"/>
                  </a:cubicBezTo>
                  <a:lnTo>
                    <a:pt x="220" y="220"/>
                  </a:lnTo>
                  <a:lnTo>
                    <a:pt x="159" y="183"/>
                  </a:lnTo>
                  <a:lnTo>
                    <a:pt x="135" y="171"/>
                  </a:lnTo>
                  <a:cubicBezTo>
                    <a:pt x="123" y="146"/>
                    <a:pt x="98" y="134"/>
                    <a:pt x="86" y="110"/>
                  </a:cubicBezTo>
                  <a:cubicBezTo>
                    <a:pt x="62" y="98"/>
                    <a:pt x="50" y="73"/>
                    <a:pt x="50" y="61"/>
                  </a:cubicBezTo>
                  <a:cubicBezTo>
                    <a:pt x="38" y="37"/>
                    <a:pt x="38" y="25"/>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4584899" y="2355005"/>
              <a:ext cx="175980" cy="37796"/>
            </a:xfrm>
            <a:custGeom>
              <a:rect b="b" l="l" r="r" t="t"/>
              <a:pathLst>
                <a:path extrusionOk="0" h="1157" w="5387">
                  <a:moveTo>
                    <a:pt x="2224" y="1"/>
                  </a:moveTo>
                  <a:cubicBezTo>
                    <a:pt x="963" y="1"/>
                    <a:pt x="11" y="206"/>
                    <a:pt x="1" y="498"/>
                  </a:cubicBezTo>
                  <a:cubicBezTo>
                    <a:pt x="1" y="498"/>
                    <a:pt x="1" y="511"/>
                    <a:pt x="1" y="523"/>
                  </a:cubicBezTo>
                  <a:lnTo>
                    <a:pt x="1" y="535"/>
                  </a:lnTo>
                  <a:cubicBezTo>
                    <a:pt x="1" y="547"/>
                    <a:pt x="13" y="572"/>
                    <a:pt x="25" y="584"/>
                  </a:cubicBezTo>
                  <a:lnTo>
                    <a:pt x="25" y="608"/>
                  </a:lnTo>
                  <a:cubicBezTo>
                    <a:pt x="37" y="620"/>
                    <a:pt x="49" y="632"/>
                    <a:pt x="61" y="645"/>
                  </a:cubicBezTo>
                  <a:lnTo>
                    <a:pt x="86" y="669"/>
                  </a:lnTo>
                  <a:cubicBezTo>
                    <a:pt x="98" y="681"/>
                    <a:pt x="122" y="693"/>
                    <a:pt x="135" y="706"/>
                  </a:cubicBezTo>
                  <a:lnTo>
                    <a:pt x="159" y="718"/>
                  </a:lnTo>
                  <a:cubicBezTo>
                    <a:pt x="183" y="730"/>
                    <a:pt x="208" y="742"/>
                    <a:pt x="232" y="754"/>
                  </a:cubicBezTo>
                  <a:lnTo>
                    <a:pt x="256" y="779"/>
                  </a:lnTo>
                  <a:lnTo>
                    <a:pt x="342" y="815"/>
                  </a:lnTo>
                  <a:lnTo>
                    <a:pt x="378" y="827"/>
                  </a:lnTo>
                  <a:lnTo>
                    <a:pt x="476" y="864"/>
                  </a:lnTo>
                  <a:lnTo>
                    <a:pt x="525" y="876"/>
                  </a:lnTo>
                  <a:lnTo>
                    <a:pt x="634" y="913"/>
                  </a:lnTo>
                  <a:lnTo>
                    <a:pt x="683" y="925"/>
                  </a:lnTo>
                  <a:lnTo>
                    <a:pt x="805" y="961"/>
                  </a:lnTo>
                  <a:lnTo>
                    <a:pt x="866" y="974"/>
                  </a:lnTo>
                  <a:lnTo>
                    <a:pt x="1000" y="998"/>
                  </a:lnTo>
                  <a:lnTo>
                    <a:pt x="1061" y="1010"/>
                  </a:lnTo>
                  <a:lnTo>
                    <a:pt x="1195" y="1035"/>
                  </a:lnTo>
                  <a:lnTo>
                    <a:pt x="1268" y="1047"/>
                  </a:lnTo>
                  <a:lnTo>
                    <a:pt x="1414" y="1071"/>
                  </a:lnTo>
                  <a:lnTo>
                    <a:pt x="1475" y="1083"/>
                  </a:lnTo>
                  <a:lnTo>
                    <a:pt x="1646" y="1108"/>
                  </a:lnTo>
                  <a:lnTo>
                    <a:pt x="1707" y="1108"/>
                  </a:lnTo>
                  <a:lnTo>
                    <a:pt x="1889" y="1132"/>
                  </a:lnTo>
                  <a:lnTo>
                    <a:pt x="1938" y="1132"/>
                  </a:lnTo>
                  <a:lnTo>
                    <a:pt x="2145" y="1120"/>
                  </a:lnTo>
                  <a:lnTo>
                    <a:pt x="2170" y="1120"/>
                  </a:lnTo>
                  <a:cubicBezTo>
                    <a:pt x="2328" y="1132"/>
                    <a:pt x="2511" y="1144"/>
                    <a:pt x="2669" y="1144"/>
                  </a:cubicBezTo>
                  <a:cubicBezTo>
                    <a:pt x="2840" y="1156"/>
                    <a:pt x="3010" y="1156"/>
                    <a:pt x="3157" y="1156"/>
                  </a:cubicBezTo>
                  <a:lnTo>
                    <a:pt x="3705" y="1156"/>
                  </a:lnTo>
                  <a:lnTo>
                    <a:pt x="3863" y="1144"/>
                  </a:lnTo>
                  <a:lnTo>
                    <a:pt x="3937" y="1144"/>
                  </a:lnTo>
                  <a:lnTo>
                    <a:pt x="4083" y="1132"/>
                  </a:lnTo>
                  <a:lnTo>
                    <a:pt x="4168" y="1132"/>
                  </a:lnTo>
                  <a:lnTo>
                    <a:pt x="4290" y="1120"/>
                  </a:lnTo>
                  <a:lnTo>
                    <a:pt x="4363" y="1108"/>
                  </a:lnTo>
                  <a:lnTo>
                    <a:pt x="4485" y="1083"/>
                  </a:lnTo>
                  <a:lnTo>
                    <a:pt x="4558" y="1083"/>
                  </a:lnTo>
                  <a:lnTo>
                    <a:pt x="4668" y="1059"/>
                  </a:lnTo>
                  <a:lnTo>
                    <a:pt x="4729" y="1047"/>
                  </a:lnTo>
                  <a:lnTo>
                    <a:pt x="4826" y="1022"/>
                  </a:lnTo>
                  <a:lnTo>
                    <a:pt x="4887" y="1010"/>
                  </a:lnTo>
                  <a:lnTo>
                    <a:pt x="4972" y="986"/>
                  </a:lnTo>
                  <a:lnTo>
                    <a:pt x="5033" y="961"/>
                  </a:lnTo>
                  <a:lnTo>
                    <a:pt x="5106" y="937"/>
                  </a:lnTo>
                  <a:lnTo>
                    <a:pt x="5143" y="925"/>
                  </a:lnTo>
                  <a:lnTo>
                    <a:pt x="5204" y="888"/>
                  </a:lnTo>
                  <a:lnTo>
                    <a:pt x="5240" y="876"/>
                  </a:lnTo>
                  <a:lnTo>
                    <a:pt x="5289" y="840"/>
                  </a:lnTo>
                  <a:lnTo>
                    <a:pt x="5314" y="815"/>
                  </a:lnTo>
                  <a:lnTo>
                    <a:pt x="5350" y="791"/>
                  </a:lnTo>
                  <a:cubicBezTo>
                    <a:pt x="5350" y="779"/>
                    <a:pt x="5362" y="779"/>
                    <a:pt x="5362" y="766"/>
                  </a:cubicBezTo>
                  <a:cubicBezTo>
                    <a:pt x="5375" y="754"/>
                    <a:pt x="5375" y="742"/>
                    <a:pt x="5387" y="730"/>
                  </a:cubicBezTo>
                  <a:cubicBezTo>
                    <a:pt x="5387" y="718"/>
                    <a:pt x="5387" y="706"/>
                    <a:pt x="5387" y="693"/>
                  </a:cubicBezTo>
                  <a:cubicBezTo>
                    <a:pt x="5387" y="572"/>
                    <a:pt x="5240" y="462"/>
                    <a:pt x="4972" y="364"/>
                  </a:cubicBezTo>
                  <a:cubicBezTo>
                    <a:pt x="4497" y="182"/>
                    <a:pt x="3668" y="48"/>
                    <a:pt x="2718" y="11"/>
                  </a:cubicBezTo>
                  <a:cubicBezTo>
                    <a:pt x="2549" y="4"/>
                    <a:pt x="2384" y="1"/>
                    <a:pt x="222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4576928" y="2344584"/>
              <a:ext cx="176404" cy="44689"/>
            </a:xfrm>
            <a:custGeom>
              <a:rect b="b" l="l" r="r" t="t"/>
              <a:pathLst>
                <a:path extrusionOk="0" h="1368" w="5400">
                  <a:moveTo>
                    <a:pt x="25" y="1"/>
                  </a:moveTo>
                  <a:lnTo>
                    <a:pt x="25" y="1"/>
                  </a:lnTo>
                  <a:cubicBezTo>
                    <a:pt x="18" y="15"/>
                    <a:pt x="19" y="25"/>
                    <a:pt x="24" y="36"/>
                  </a:cubicBezTo>
                  <a:lnTo>
                    <a:pt x="24" y="36"/>
                  </a:lnTo>
                  <a:lnTo>
                    <a:pt x="25" y="1"/>
                  </a:lnTo>
                  <a:close/>
                  <a:moveTo>
                    <a:pt x="5399" y="86"/>
                  </a:moveTo>
                  <a:lnTo>
                    <a:pt x="5399" y="90"/>
                  </a:lnTo>
                  <a:lnTo>
                    <a:pt x="5399" y="90"/>
                  </a:lnTo>
                  <a:cubicBezTo>
                    <a:pt x="5399" y="89"/>
                    <a:pt x="5399" y="88"/>
                    <a:pt x="5399" y="86"/>
                  </a:cubicBezTo>
                  <a:close/>
                  <a:moveTo>
                    <a:pt x="24" y="36"/>
                  </a:moveTo>
                  <a:lnTo>
                    <a:pt x="1" y="732"/>
                  </a:lnTo>
                  <a:cubicBezTo>
                    <a:pt x="1" y="756"/>
                    <a:pt x="1" y="781"/>
                    <a:pt x="13" y="817"/>
                  </a:cubicBezTo>
                  <a:cubicBezTo>
                    <a:pt x="25" y="830"/>
                    <a:pt x="37" y="854"/>
                    <a:pt x="50" y="866"/>
                  </a:cubicBezTo>
                  <a:cubicBezTo>
                    <a:pt x="74" y="891"/>
                    <a:pt x="86" y="903"/>
                    <a:pt x="110" y="915"/>
                  </a:cubicBezTo>
                  <a:lnTo>
                    <a:pt x="123" y="927"/>
                  </a:lnTo>
                  <a:lnTo>
                    <a:pt x="147" y="939"/>
                  </a:lnTo>
                  <a:lnTo>
                    <a:pt x="184" y="964"/>
                  </a:lnTo>
                  <a:lnTo>
                    <a:pt x="208" y="988"/>
                  </a:lnTo>
                  <a:lnTo>
                    <a:pt x="318" y="1037"/>
                  </a:lnTo>
                  <a:lnTo>
                    <a:pt x="330" y="1037"/>
                  </a:lnTo>
                  <a:lnTo>
                    <a:pt x="439" y="1073"/>
                  </a:lnTo>
                  <a:lnTo>
                    <a:pt x="476" y="1098"/>
                  </a:lnTo>
                  <a:lnTo>
                    <a:pt x="574" y="1122"/>
                  </a:lnTo>
                  <a:lnTo>
                    <a:pt x="634" y="1134"/>
                  </a:lnTo>
                  <a:lnTo>
                    <a:pt x="744" y="1171"/>
                  </a:lnTo>
                  <a:lnTo>
                    <a:pt x="793" y="1183"/>
                  </a:lnTo>
                  <a:cubicBezTo>
                    <a:pt x="842" y="1195"/>
                    <a:pt x="903" y="1207"/>
                    <a:pt x="963" y="1220"/>
                  </a:cubicBezTo>
                  <a:lnTo>
                    <a:pt x="1000" y="1220"/>
                  </a:lnTo>
                  <a:lnTo>
                    <a:pt x="1146" y="1244"/>
                  </a:lnTo>
                  <a:lnTo>
                    <a:pt x="1219" y="1256"/>
                  </a:lnTo>
                  <a:lnTo>
                    <a:pt x="1353" y="1280"/>
                  </a:lnTo>
                  <a:lnTo>
                    <a:pt x="1427" y="1280"/>
                  </a:lnTo>
                  <a:cubicBezTo>
                    <a:pt x="1475" y="1293"/>
                    <a:pt x="1536" y="1305"/>
                    <a:pt x="1597" y="1305"/>
                  </a:cubicBezTo>
                  <a:lnTo>
                    <a:pt x="1634" y="1305"/>
                  </a:lnTo>
                  <a:lnTo>
                    <a:pt x="1865" y="1329"/>
                  </a:lnTo>
                  <a:lnTo>
                    <a:pt x="1926" y="1329"/>
                  </a:lnTo>
                  <a:lnTo>
                    <a:pt x="2097" y="1341"/>
                  </a:lnTo>
                  <a:lnTo>
                    <a:pt x="2182" y="1341"/>
                  </a:lnTo>
                  <a:cubicBezTo>
                    <a:pt x="2231" y="1354"/>
                    <a:pt x="2292" y="1354"/>
                    <a:pt x="2353" y="1354"/>
                  </a:cubicBezTo>
                  <a:lnTo>
                    <a:pt x="2426" y="1354"/>
                  </a:lnTo>
                  <a:lnTo>
                    <a:pt x="2682" y="1366"/>
                  </a:lnTo>
                  <a:cubicBezTo>
                    <a:pt x="2754" y="1367"/>
                    <a:pt x="2825" y="1368"/>
                    <a:pt x="2896" y="1368"/>
                  </a:cubicBezTo>
                  <a:cubicBezTo>
                    <a:pt x="4283" y="1368"/>
                    <a:pt x="5387" y="1143"/>
                    <a:pt x="5387" y="842"/>
                  </a:cubicBezTo>
                  <a:lnTo>
                    <a:pt x="5399" y="90"/>
                  </a:lnTo>
                  <a:lnTo>
                    <a:pt x="5399" y="90"/>
                  </a:lnTo>
                  <a:cubicBezTo>
                    <a:pt x="5390" y="384"/>
                    <a:pt x="4332" y="614"/>
                    <a:pt x="2988" y="614"/>
                  </a:cubicBezTo>
                  <a:cubicBezTo>
                    <a:pt x="2892" y="614"/>
                    <a:pt x="2793" y="613"/>
                    <a:pt x="2694" y="610"/>
                  </a:cubicBezTo>
                  <a:lnTo>
                    <a:pt x="2450" y="598"/>
                  </a:lnTo>
                  <a:lnTo>
                    <a:pt x="2365" y="598"/>
                  </a:lnTo>
                  <a:lnTo>
                    <a:pt x="2194" y="586"/>
                  </a:lnTo>
                  <a:lnTo>
                    <a:pt x="2121" y="586"/>
                  </a:lnTo>
                  <a:lnTo>
                    <a:pt x="1951" y="574"/>
                  </a:lnTo>
                  <a:lnTo>
                    <a:pt x="1877" y="574"/>
                  </a:lnTo>
                  <a:lnTo>
                    <a:pt x="1658" y="549"/>
                  </a:lnTo>
                  <a:lnTo>
                    <a:pt x="1622" y="549"/>
                  </a:lnTo>
                  <a:cubicBezTo>
                    <a:pt x="1561" y="549"/>
                    <a:pt x="1500" y="537"/>
                    <a:pt x="1439" y="537"/>
                  </a:cubicBezTo>
                  <a:lnTo>
                    <a:pt x="1378" y="525"/>
                  </a:lnTo>
                  <a:lnTo>
                    <a:pt x="1232" y="501"/>
                  </a:lnTo>
                  <a:lnTo>
                    <a:pt x="1171" y="488"/>
                  </a:lnTo>
                  <a:lnTo>
                    <a:pt x="1024" y="464"/>
                  </a:lnTo>
                  <a:lnTo>
                    <a:pt x="976" y="464"/>
                  </a:lnTo>
                  <a:cubicBezTo>
                    <a:pt x="915" y="452"/>
                    <a:pt x="866" y="440"/>
                    <a:pt x="805" y="427"/>
                  </a:cubicBezTo>
                  <a:lnTo>
                    <a:pt x="769" y="415"/>
                  </a:lnTo>
                  <a:lnTo>
                    <a:pt x="647" y="379"/>
                  </a:lnTo>
                  <a:lnTo>
                    <a:pt x="598" y="367"/>
                  </a:lnTo>
                  <a:lnTo>
                    <a:pt x="500" y="342"/>
                  </a:lnTo>
                  <a:lnTo>
                    <a:pt x="452" y="330"/>
                  </a:lnTo>
                  <a:lnTo>
                    <a:pt x="354" y="281"/>
                  </a:lnTo>
                  <a:lnTo>
                    <a:pt x="330" y="281"/>
                  </a:lnTo>
                  <a:cubicBezTo>
                    <a:pt x="293" y="269"/>
                    <a:pt x="269" y="245"/>
                    <a:pt x="232" y="232"/>
                  </a:cubicBezTo>
                  <a:lnTo>
                    <a:pt x="208" y="220"/>
                  </a:lnTo>
                  <a:lnTo>
                    <a:pt x="147" y="184"/>
                  </a:lnTo>
                  <a:lnTo>
                    <a:pt x="123" y="159"/>
                  </a:lnTo>
                  <a:cubicBezTo>
                    <a:pt x="110" y="147"/>
                    <a:pt x="86" y="135"/>
                    <a:pt x="74" y="111"/>
                  </a:cubicBezTo>
                  <a:cubicBezTo>
                    <a:pt x="50" y="98"/>
                    <a:pt x="37" y="74"/>
                    <a:pt x="37" y="62"/>
                  </a:cubicBezTo>
                  <a:cubicBezTo>
                    <a:pt x="32" y="52"/>
                    <a:pt x="27" y="44"/>
                    <a:pt x="2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4577745" y="2327759"/>
              <a:ext cx="175980" cy="37176"/>
            </a:xfrm>
            <a:custGeom>
              <a:rect b="b" l="l" r="r" t="t"/>
              <a:pathLst>
                <a:path extrusionOk="0" h="1138" w="5387">
                  <a:moveTo>
                    <a:pt x="2399" y="0"/>
                  </a:moveTo>
                  <a:cubicBezTo>
                    <a:pt x="1055" y="0"/>
                    <a:pt x="0" y="222"/>
                    <a:pt x="0" y="528"/>
                  </a:cubicBezTo>
                  <a:cubicBezTo>
                    <a:pt x="0" y="528"/>
                    <a:pt x="0" y="540"/>
                    <a:pt x="0" y="552"/>
                  </a:cubicBezTo>
                  <a:lnTo>
                    <a:pt x="0" y="565"/>
                  </a:lnTo>
                  <a:cubicBezTo>
                    <a:pt x="0" y="577"/>
                    <a:pt x="12" y="589"/>
                    <a:pt x="12" y="601"/>
                  </a:cubicBezTo>
                  <a:lnTo>
                    <a:pt x="25" y="613"/>
                  </a:lnTo>
                  <a:cubicBezTo>
                    <a:pt x="37" y="626"/>
                    <a:pt x="49" y="638"/>
                    <a:pt x="61" y="650"/>
                  </a:cubicBezTo>
                  <a:lnTo>
                    <a:pt x="85" y="674"/>
                  </a:lnTo>
                  <a:cubicBezTo>
                    <a:pt x="98" y="687"/>
                    <a:pt x="122" y="699"/>
                    <a:pt x="134" y="711"/>
                  </a:cubicBezTo>
                  <a:lnTo>
                    <a:pt x="159" y="723"/>
                  </a:lnTo>
                  <a:cubicBezTo>
                    <a:pt x="183" y="735"/>
                    <a:pt x="207" y="747"/>
                    <a:pt x="232" y="760"/>
                  </a:cubicBezTo>
                  <a:lnTo>
                    <a:pt x="268" y="784"/>
                  </a:lnTo>
                  <a:cubicBezTo>
                    <a:pt x="293" y="796"/>
                    <a:pt x="317" y="808"/>
                    <a:pt x="341" y="821"/>
                  </a:cubicBezTo>
                  <a:lnTo>
                    <a:pt x="390" y="833"/>
                  </a:lnTo>
                  <a:cubicBezTo>
                    <a:pt x="414" y="845"/>
                    <a:pt x="451" y="857"/>
                    <a:pt x="488" y="869"/>
                  </a:cubicBezTo>
                  <a:lnTo>
                    <a:pt x="524" y="882"/>
                  </a:lnTo>
                  <a:lnTo>
                    <a:pt x="634" y="906"/>
                  </a:lnTo>
                  <a:lnTo>
                    <a:pt x="683" y="918"/>
                  </a:lnTo>
                  <a:lnTo>
                    <a:pt x="804" y="955"/>
                  </a:lnTo>
                  <a:lnTo>
                    <a:pt x="865" y="967"/>
                  </a:lnTo>
                  <a:lnTo>
                    <a:pt x="999" y="991"/>
                  </a:lnTo>
                  <a:lnTo>
                    <a:pt x="1060" y="1003"/>
                  </a:lnTo>
                  <a:lnTo>
                    <a:pt x="1207" y="1028"/>
                  </a:lnTo>
                  <a:lnTo>
                    <a:pt x="1267" y="1040"/>
                  </a:lnTo>
                  <a:lnTo>
                    <a:pt x="1414" y="1064"/>
                  </a:lnTo>
                  <a:lnTo>
                    <a:pt x="1487" y="1064"/>
                  </a:lnTo>
                  <a:lnTo>
                    <a:pt x="1645" y="1076"/>
                  </a:lnTo>
                  <a:lnTo>
                    <a:pt x="1718" y="1089"/>
                  </a:lnTo>
                  <a:lnTo>
                    <a:pt x="1889" y="1101"/>
                  </a:lnTo>
                  <a:lnTo>
                    <a:pt x="1950" y="1101"/>
                  </a:lnTo>
                  <a:lnTo>
                    <a:pt x="2145" y="1125"/>
                  </a:lnTo>
                  <a:lnTo>
                    <a:pt x="2169" y="1125"/>
                  </a:lnTo>
                  <a:cubicBezTo>
                    <a:pt x="2328" y="1137"/>
                    <a:pt x="2498" y="1137"/>
                    <a:pt x="2669" y="1137"/>
                  </a:cubicBezTo>
                  <a:lnTo>
                    <a:pt x="3717" y="1137"/>
                  </a:lnTo>
                  <a:lnTo>
                    <a:pt x="3863" y="1125"/>
                  </a:lnTo>
                  <a:lnTo>
                    <a:pt x="3948" y="1125"/>
                  </a:lnTo>
                  <a:lnTo>
                    <a:pt x="4082" y="1101"/>
                  </a:lnTo>
                  <a:lnTo>
                    <a:pt x="4168" y="1101"/>
                  </a:lnTo>
                  <a:lnTo>
                    <a:pt x="4290" y="1076"/>
                  </a:lnTo>
                  <a:lnTo>
                    <a:pt x="4375" y="1064"/>
                  </a:lnTo>
                  <a:lnTo>
                    <a:pt x="4497" y="1052"/>
                  </a:lnTo>
                  <a:lnTo>
                    <a:pt x="4570" y="1040"/>
                  </a:lnTo>
                  <a:lnTo>
                    <a:pt x="4667" y="1016"/>
                  </a:lnTo>
                  <a:lnTo>
                    <a:pt x="4740" y="1003"/>
                  </a:lnTo>
                  <a:lnTo>
                    <a:pt x="4838" y="979"/>
                  </a:lnTo>
                  <a:lnTo>
                    <a:pt x="4899" y="967"/>
                  </a:lnTo>
                  <a:lnTo>
                    <a:pt x="4984" y="942"/>
                  </a:lnTo>
                  <a:lnTo>
                    <a:pt x="5033" y="918"/>
                  </a:lnTo>
                  <a:lnTo>
                    <a:pt x="5106" y="894"/>
                  </a:lnTo>
                  <a:lnTo>
                    <a:pt x="5155" y="869"/>
                  </a:lnTo>
                  <a:lnTo>
                    <a:pt x="5216" y="845"/>
                  </a:lnTo>
                  <a:lnTo>
                    <a:pt x="5252" y="821"/>
                  </a:lnTo>
                  <a:cubicBezTo>
                    <a:pt x="5264" y="808"/>
                    <a:pt x="5277" y="808"/>
                    <a:pt x="5289" y="796"/>
                  </a:cubicBezTo>
                  <a:lnTo>
                    <a:pt x="5325" y="772"/>
                  </a:lnTo>
                  <a:cubicBezTo>
                    <a:pt x="5325" y="760"/>
                    <a:pt x="5338" y="747"/>
                    <a:pt x="5350" y="735"/>
                  </a:cubicBezTo>
                  <a:lnTo>
                    <a:pt x="5374" y="711"/>
                  </a:lnTo>
                  <a:cubicBezTo>
                    <a:pt x="5374" y="699"/>
                    <a:pt x="5386" y="699"/>
                    <a:pt x="5386" y="687"/>
                  </a:cubicBezTo>
                  <a:cubicBezTo>
                    <a:pt x="5386" y="674"/>
                    <a:pt x="5386" y="674"/>
                    <a:pt x="5386" y="674"/>
                  </a:cubicBezTo>
                  <a:cubicBezTo>
                    <a:pt x="5386" y="662"/>
                    <a:pt x="5386" y="650"/>
                    <a:pt x="5386" y="638"/>
                  </a:cubicBezTo>
                  <a:cubicBezTo>
                    <a:pt x="5386" y="528"/>
                    <a:pt x="5228" y="406"/>
                    <a:pt x="4972" y="321"/>
                  </a:cubicBezTo>
                  <a:cubicBezTo>
                    <a:pt x="4497" y="138"/>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4584899" y="2317142"/>
              <a:ext cx="176372" cy="43480"/>
            </a:xfrm>
            <a:custGeom>
              <a:rect b="b" l="l" r="r" t="t"/>
              <a:pathLst>
                <a:path extrusionOk="0" h="1331" w="5399">
                  <a:moveTo>
                    <a:pt x="13" y="0"/>
                  </a:moveTo>
                  <a:lnTo>
                    <a:pt x="1" y="731"/>
                  </a:lnTo>
                  <a:cubicBezTo>
                    <a:pt x="1" y="743"/>
                    <a:pt x="13" y="756"/>
                    <a:pt x="13" y="780"/>
                  </a:cubicBezTo>
                  <a:cubicBezTo>
                    <a:pt x="25" y="792"/>
                    <a:pt x="37" y="817"/>
                    <a:pt x="49" y="829"/>
                  </a:cubicBezTo>
                  <a:cubicBezTo>
                    <a:pt x="74" y="853"/>
                    <a:pt x="86" y="865"/>
                    <a:pt x="110" y="877"/>
                  </a:cubicBezTo>
                  <a:lnTo>
                    <a:pt x="135" y="890"/>
                  </a:lnTo>
                  <a:lnTo>
                    <a:pt x="147" y="914"/>
                  </a:lnTo>
                  <a:cubicBezTo>
                    <a:pt x="159" y="914"/>
                    <a:pt x="171" y="926"/>
                    <a:pt x="195" y="938"/>
                  </a:cubicBezTo>
                  <a:lnTo>
                    <a:pt x="220" y="951"/>
                  </a:lnTo>
                  <a:cubicBezTo>
                    <a:pt x="244" y="963"/>
                    <a:pt x="281" y="975"/>
                    <a:pt x="317" y="999"/>
                  </a:cubicBezTo>
                  <a:lnTo>
                    <a:pt x="342" y="999"/>
                  </a:lnTo>
                  <a:lnTo>
                    <a:pt x="439" y="1036"/>
                  </a:lnTo>
                  <a:lnTo>
                    <a:pt x="488" y="1048"/>
                  </a:lnTo>
                  <a:lnTo>
                    <a:pt x="585" y="1085"/>
                  </a:lnTo>
                  <a:lnTo>
                    <a:pt x="634" y="1097"/>
                  </a:lnTo>
                  <a:lnTo>
                    <a:pt x="756" y="1121"/>
                  </a:lnTo>
                  <a:lnTo>
                    <a:pt x="793" y="1133"/>
                  </a:lnTo>
                  <a:lnTo>
                    <a:pt x="963" y="1170"/>
                  </a:lnTo>
                  <a:lnTo>
                    <a:pt x="1000" y="1182"/>
                  </a:lnTo>
                  <a:lnTo>
                    <a:pt x="1146" y="1207"/>
                  </a:lnTo>
                  <a:lnTo>
                    <a:pt x="1219" y="1219"/>
                  </a:lnTo>
                  <a:lnTo>
                    <a:pt x="1353" y="1243"/>
                  </a:lnTo>
                  <a:lnTo>
                    <a:pt x="1426" y="1255"/>
                  </a:lnTo>
                  <a:lnTo>
                    <a:pt x="1609" y="1267"/>
                  </a:lnTo>
                  <a:lnTo>
                    <a:pt x="1633" y="1267"/>
                  </a:lnTo>
                  <a:cubicBezTo>
                    <a:pt x="1707" y="1280"/>
                    <a:pt x="1792" y="1292"/>
                    <a:pt x="1865" y="1292"/>
                  </a:cubicBezTo>
                  <a:lnTo>
                    <a:pt x="1926" y="1292"/>
                  </a:lnTo>
                  <a:lnTo>
                    <a:pt x="2096" y="1304"/>
                  </a:lnTo>
                  <a:lnTo>
                    <a:pt x="2182" y="1304"/>
                  </a:lnTo>
                  <a:lnTo>
                    <a:pt x="2352" y="1316"/>
                  </a:lnTo>
                  <a:lnTo>
                    <a:pt x="2426" y="1316"/>
                  </a:lnTo>
                  <a:cubicBezTo>
                    <a:pt x="2511" y="1328"/>
                    <a:pt x="2596" y="1328"/>
                    <a:pt x="2681" y="1328"/>
                  </a:cubicBezTo>
                  <a:cubicBezTo>
                    <a:pt x="2753" y="1330"/>
                    <a:pt x="2825" y="1330"/>
                    <a:pt x="2895" y="1330"/>
                  </a:cubicBezTo>
                  <a:cubicBezTo>
                    <a:pt x="4283" y="1330"/>
                    <a:pt x="5387" y="1106"/>
                    <a:pt x="5387" y="804"/>
                  </a:cubicBezTo>
                  <a:lnTo>
                    <a:pt x="5399" y="73"/>
                  </a:lnTo>
                  <a:lnTo>
                    <a:pt x="5399" y="73"/>
                  </a:lnTo>
                  <a:cubicBezTo>
                    <a:pt x="5388" y="379"/>
                    <a:pt x="4343" y="601"/>
                    <a:pt x="3000" y="601"/>
                  </a:cubicBezTo>
                  <a:cubicBezTo>
                    <a:pt x="2900" y="601"/>
                    <a:pt x="2797" y="600"/>
                    <a:pt x="2694" y="597"/>
                  </a:cubicBezTo>
                  <a:lnTo>
                    <a:pt x="2365" y="597"/>
                  </a:lnTo>
                  <a:lnTo>
                    <a:pt x="2194" y="585"/>
                  </a:lnTo>
                  <a:lnTo>
                    <a:pt x="2109" y="585"/>
                  </a:lnTo>
                  <a:lnTo>
                    <a:pt x="1938" y="573"/>
                  </a:lnTo>
                  <a:lnTo>
                    <a:pt x="1877" y="573"/>
                  </a:lnTo>
                  <a:cubicBezTo>
                    <a:pt x="1804" y="561"/>
                    <a:pt x="1731" y="561"/>
                    <a:pt x="1658" y="548"/>
                  </a:cubicBezTo>
                  <a:lnTo>
                    <a:pt x="1621" y="548"/>
                  </a:lnTo>
                  <a:lnTo>
                    <a:pt x="1438" y="524"/>
                  </a:lnTo>
                  <a:lnTo>
                    <a:pt x="1378" y="512"/>
                  </a:lnTo>
                  <a:lnTo>
                    <a:pt x="1231" y="500"/>
                  </a:lnTo>
                  <a:lnTo>
                    <a:pt x="1170" y="488"/>
                  </a:lnTo>
                  <a:lnTo>
                    <a:pt x="1024" y="463"/>
                  </a:lnTo>
                  <a:lnTo>
                    <a:pt x="975" y="463"/>
                  </a:lnTo>
                  <a:lnTo>
                    <a:pt x="805" y="414"/>
                  </a:lnTo>
                  <a:lnTo>
                    <a:pt x="768" y="414"/>
                  </a:lnTo>
                  <a:lnTo>
                    <a:pt x="646" y="378"/>
                  </a:lnTo>
                  <a:lnTo>
                    <a:pt x="598" y="366"/>
                  </a:lnTo>
                  <a:lnTo>
                    <a:pt x="500" y="329"/>
                  </a:lnTo>
                  <a:lnTo>
                    <a:pt x="451" y="317"/>
                  </a:lnTo>
                  <a:lnTo>
                    <a:pt x="354" y="280"/>
                  </a:lnTo>
                  <a:lnTo>
                    <a:pt x="330" y="280"/>
                  </a:lnTo>
                  <a:cubicBezTo>
                    <a:pt x="293" y="268"/>
                    <a:pt x="256" y="244"/>
                    <a:pt x="232" y="232"/>
                  </a:cubicBezTo>
                  <a:lnTo>
                    <a:pt x="208" y="219"/>
                  </a:lnTo>
                  <a:cubicBezTo>
                    <a:pt x="183" y="207"/>
                    <a:pt x="159" y="195"/>
                    <a:pt x="147" y="183"/>
                  </a:cubicBezTo>
                  <a:lnTo>
                    <a:pt x="122" y="171"/>
                  </a:lnTo>
                  <a:cubicBezTo>
                    <a:pt x="110" y="146"/>
                    <a:pt x="86" y="134"/>
                    <a:pt x="74" y="122"/>
                  </a:cubicBezTo>
                  <a:cubicBezTo>
                    <a:pt x="49" y="98"/>
                    <a:pt x="37" y="85"/>
                    <a:pt x="25" y="61"/>
                  </a:cubicBezTo>
                  <a:cubicBezTo>
                    <a:pt x="25" y="37"/>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4585683" y="2300350"/>
              <a:ext cx="176012" cy="37502"/>
            </a:xfrm>
            <a:custGeom>
              <a:rect b="b" l="l" r="r" t="t"/>
              <a:pathLst>
                <a:path extrusionOk="0" h="1148" w="5388">
                  <a:moveTo>
                    <a:pt x="2492" y="1"/>
                  </a:moveTo>
                  <a:cubicBezTo>
                    <a:pt x="1104" y="1"/>
                    <a:pt x="1" y="225"/>
                    <a:pt x="1" y="526"/>
                  </a:cubicBezTo>
                  <a:cubicBezTo>
                    <a:pt x="1" y="538"/>
                    <a:pt x="1" y="551"/>
                    <a:pt x="1" y="563"/>
                  </a:cubicBezTo>
                  <a:cubicBezTo>
                    <a:pt x="1" y="575"/>
                    <a:pt x="13" y="587"/>
                    <a:pt x="25" y="587"/>
                  </a:cubicBezTo>
                  <a:cubicBezTo>
                    <a:pt x="25" y="599"/>
                    <a:pt x="25" y="612"/>
                    <a:pt x="37" y="612"/>
                  </a:cubicBezTo>
                  <a:lnTo>
                    <a:pt x="62" y="648"/>
                  </a:lnTo>
                  <a:lnTo>
                    <a:pt x="86" y="673"/>
                  </a:lnTo>
                  <a:cubicBezTo>
                    <a:pt x="111" y="685"/>
                    <a:pt x="123" y="697"/>
                    <a:pt x="147" y="709"/>
                  </a:cubicBezTo>
                  <a:lnTo>
                    <a:pt x="184" y="733"/>
                  </a:lnTo>
                  <a:lnTo>
                    <a:pt x="245" y="770"/>
                  </a:lnTo>
                  <a:lnTo>
                    <a:pt x="281" y="782"/>
                  </a:lnTo>
                  <a:lnTo>
                    <a:pt x="366" y="819"/>
                  </a:lnTo>
                  <a:lnTo>
                    <a:pt x="403" y="831"/>
                  </a:lnTo>
                  <a:lnTo>
                    <a:pt x="501" y="867"/>
                  </a:lnTo>
                  <a:lnTo>
                    <a:pt x="537" y="880"/>
                  </a:lnTo>
                  <a:lnTo>
                    <a:pt x="647" y="916"/>
                  </a:lnTo>
                  <a:lnTo>
                    <a:pt x="708" y="928"/>
                  </a:lnTo>
                  <a:cubicBezTo>
                    <a:pt x="744" y="941"/>
                    <a:pt x="781" y="941"/>
                    <a:pt x="830" y="953"/>
                  </a:cubicBezTo>
                  <a:lnTo>
                    <a:pt x="878" y="965"/>
                  </a:lnTo>
                  <a:cubicBezTo>
                    <a:pt x="927" y="977"/>
                    <a:pt x="964" y="989"/>
                    <a:pt x="1012" y="989"/>
                  </a:cubicBezTo>
                  <a:lnTo>
                    <a:pt x="1073" y="1002"/>
                  </a:lnTo>
                  <a:lnTo>
                    <a:pt x="1219" y="1026"/>
                  </a:lnTo>
                  <a:lnTo>
                    <a:pt x="1280" y="1038"/>
                  </a:lnTo>
                  <a:lnTo>
                    <a:pt x="1439" y="1062"/>
                  </a:lnTo>
                  <a:lnTo>
                    <a:pt x="1500" y="1075"/>
                  </a:lnTo>
                  <a:lnTo>
                    <a:pt x="1670" y="1087"/>
                  </a:lnTo>
                  <a:lnTo>
                    <a:pt x="1731" y="1087"/>
                  </a:lnTo>
                  <a:lnTo>
                    <a:pt x="1902" y="1111"/>
                  </a:lnTo>
                  <a:lnTo>
                    <a:pt x="1963" y="1111"/>
                  </a:lnTo>
                  <a:lnTo>
                    <a:pt x="2158" y="1123"/>
                  </a:lnTo>
                  <a:lnTo>
                    <a:pt x="2182" y="1123"/>
                  </a:lnTo>
                  <a:cubicBezTo>
                    <a:pt x="2341" y="1136"/>
                    <a:pt x="2511" y="1148"/>
                    <a:pt x="2682" y="1148"/>
                  </a:cubicBezTo>
                  <a:lnTo>
                    <a:pt x="3462" y="1148"/>
                  </a:lnTo>
                  <a:cubicBezTo>
                    <a:pt x="3523" y="1136"/>
                    <a:pt x="3571" y="1136"/>
                    <a:pt x="3620" y="1136"/>
                  </a:cubicBezTo>
                  <a:lnTo>
                    <a:pt x="3705" y="1136"/>
                  </a:lnTo>
                  <a:lnTo>
                    <a:pt x="3864" y="1123"/>
                  </a:lnTo>
                  <a:lnTo>
                    <a:pt x="3937" y="1123"/>
                  </a:lnTo>
                  <a:lnTo>
                    <a:pt x="4083" y="1111"/>
                  </a:lnTo>
                  <a:lnTo>
                    <a:pt x="4156" y="1099"/>
                  </a:lnTo>
                  <a:lnTo>
                    <a:pt x="4290" y="1087"/>
                  </a:lnTo>
                  <a:lnTo>
                    <a:pt x="4363" y="1075"/>
                  </a:lnTo>
                  <a:lnTo>
                    <a:pt x="4485" y="1062"/>
                  </a:lnTo>
                  <a:lnTo>
                    <a:pt x="4558" y="1050"/>
                  </a:lnTo>
                  <a:lnTo>
                    <a:pt x="4668" y="1026"/>
                  </a:lnTo>
                  <a:lnTo>
                    <a:pt x="4729" y="1014"/>
                  </a:lnTo>
                  <a:lnTo>
                    <a:pt x="4827" y="989"/>
                  </a:lnTo>
                  <a:lnTo>
                    <a:pt x="4887" y="965"/>
                  </a:lnTo>
                  <a:lnTo>
                    <a:pt x="4973" y="941"/>
                  </a:lnTo>
                  <a:lnTo>
                    <a:pt x="5021" y="928"/>
                  </a:lnTo>
                  <a:lnTo>
                    <a:pt x="5095" y="892"/>
                  </a:lnTo>
                  <a:lnTo>
                    <a:pt x="5143" y="880"/>
                  </a:lnTo>
                  <a:lnTo>
                    <a:pt x="5204" y="855"/>
                  </a:lnTo>
                  <a:lnTo>
                    <a:pt x="5241" y="831"/>
                  </a:lnTo>
                  <a:cubicBezTo>
                    <a:pt x="5253" y="819"/>
                    <a:pt x="5265" y="807"/>
                    <a:pt x="5290" y="794"/>
                  </a:cubicBezTo>
                  <a:cubicBezTo>
                    <a:pt x="5290" y="794"/>
                    <a:pt x="5302" y="782"/>
                    <a:pt x="5314" y="782"/>
                  </a:cubicBezTo>
                  <a:cubicBezTo>
                    <a:pt x="5326" y="770"/>
                    <a:pt x="5338" y="758"/>
                    <a:pt x="5338" y="746"/>
                  </a:cubicBezTo>
                  <a:lnTo>
                    <a:pt x="5363" y="721"/>
                  </a:lnTo>
                  <a:cubicBezTo>
                    <a:pt x="5363" y="709"/>
                    <a:pt x="5375" y="697"/>
                    <a:pt x="5375" y="685"/>
                  </a:cubicBezTo>
                  <a:cubicBezTo>
                    <a:pt x="5387" y="673"/>
                    <a:pt x="5387" y="660"/>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4581730" y="2289668"/>
              <a:ext cx="176372" cy="44722"/>
            </a:xfrm>
            <a:custGeom>
              <a:rect b="b" l="l" r="r" t="t"/>
              <a:pathLst>
                <a:path extrusionOk="0" h="1369" w="5399">
                  <a:moveTo>
                    <a:pt x="12" y="0"/>
                  </a:moveTo>
                  <a:lnTo>
                    <a:pt x="0" y="719"/>
                  </a:lnTo>
                  <a:cubicBezTo>
                    <a:pt x="0" y="744"/>
                    <a:pt x="12" y="768"/>
                    <a:pt x="24" y="792"/>
                  </a:cubicBezTo>
                  <a:cubicBezTo>
                    <a:pt x="24" y="805"/>
                    <a:pt x="37" y="829"/>
                    <a:pt x="61" y="841"/>
                  </a:cubicBezTo>
                  <a:cubicBezTo>
                    <a:pt x="73" y="865"/>
                    <a:pt x="85" y="878"/>
                    <a:pt x="110" y="902"/>
                  </a:cubicBezTo>
                  <a:cubicBezTo>
                    <a:pt x="110" y="902"/>
                    <a:pt x="122" y="914"/>
                    <a:pt x="122" y="914"/>
                  </a:cubicBezTo>
                  <a:lnTo>
                    <a:pt x="146" y="926"/>
                  </a:lnTo>
                  <a:cubicBezTo>
                    <a:pt x="158" y="939"/>
                    <a:pt x="171" y="939"/>
                    <a:pt x="183" y="951"/>
                  </a:cubicBezTo>
                  <a:lnTo>
                    <a:pt x="207" y="963"/>
                  </a:lnTo>
                  <a:cubicBezTo>
                    <a:pt x="244" y="975"/>
                    <a:pt x="280" y="1000"/>
                    <a:pt x="317" y="1012"/>
                  </a:cubicBezTo>
                  <a:lnTo>
                    <a:pt x="329" y="1012"/>
                  </a:lnTo>
                  <a:lnTo>
                    <a:pt x="439" y="1048"/>
                  </a:lnTo>
                  <a:lnTo>
                    <a:pt x="475" y="1060"/>
                  </a:lnTo>
                  <a:lnTo>
                    <a:pt x="573" y="1097"/>
                  </a:lnTo>
                  <a:lnTo>
                    <a:pt x="622" y="1109"/>
                  </a:lnTo>
                  <a:lnTo>
                    <a:pt x="743" y="1146"/>
                  </a:lnTo>
                  <a:lnTo>
                    <a:pt x="780" y="1158"/>
                  </a:lnTo>
                  <a:lnTo>
                    <a:pt x="963" y="1194"/>
                  </a:lnTo>
                  <a:lnTo>
                    <a:pt x="999" y="1194"/>
                  </a:lnTo>
                  <a:lnTo>
                    <a:pt x="1158" y="1219"/>
                  </a:lnTo>
                  <a:lnTo>
                    <a:pt x="1219" y="1231"/>
                  </a:lnTo>
                  <a:lnTo>
                    <a:pt x="1365" y="1255"/>
                  </a:lnTo>
                  <a:lnTo>
                    <a:pt x="1426" y="1268"/>
                  </a:lnTo>
                  <a:lnTo>
                    <a:pt x="1609" y="1316"/>
                  </a:lnTo>
                  <a:lnTo>
                    <a:pt x="1645" y="1316"/>
                  </a:lnTo>
                  <a:cubicBezTo>
                    <a:pt x="1718" y="1316"/>
                    <a:pt x="1791" y="1329"/>
                    <a:pt x="1864" y="1341"/>
                  </a:cubicBezTo>
                  <a:lnTo>
                    <a:pt x="1938" y="1341"/>
                  </a:lnTo>
                  <a:lnTo>
                    <a:pt x="2096" y="1353"/>
                  </a:lnTo>
                  <a:lnTo>
                    <a:pt x="2437" y="1353"/>
                  </a:lnTo>
                  <a:cubicBezTo>
                    <a:pt x="2510" y="1365"/>
                    <a:pt x="2596" y="1365"/>
                    <a:pt x="2681" y="1365"/>
                  </a:cubicBezTo>
                  <a:cubicBezTo>
                    <a:pt x="2780" y="1368"/>
                    <a:pt x="2879" y="1369"/>
                    <a:pt x="2975" y="1369"/>
                  </a:cubicBezTo>
                  <a:cubicBezTo>
                    <a:pt x="4325" y="1369"/>
                    <a:pt x="5386" y="1137"/>
                    <a:pt x="5386" y="841"/>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cubicBezTo>
                    <a:pt x="1791" y="573"/>
                    <a:pt x="1718" y="561"/>
                    <a:pt x="1645" y="561"/>
                  </a:cubicBezTo>
                  <a:lnTo>
                    <a:pt x="1609" y="561"/>
                  </a:lnTo>
                  <a:lnTo>
                    <a:pt x="1438" y="536"/>
                  </a:lnTo>
                  <a:lnTo>
                    <a:pt x="1365" y="524"/>
                  </a:lnTo>
                  <a:lnTo>
                    <a:pt x="1231" y="500"/>
                  </a:lnTo>
                  <a:lnTo>
                    <a:pt x="1158" y="488"/>
                  </a:lnTo>
                  <a:lnTo>
                    <a:pt x="1011" y="463"/>
                  </a:lnTo>
                  <a:lnTo>
                    <a:pt x="975" y="451"/>
                  </a:lnTo>
                  <a:lnTo>
                    <a:pt x="804" y="415"/>
                  </a:lnTo>
                  <a:lnTo>
                    <a:pt x="756" y="402"/>
                  </a:lnTo>
                  <a:lnTo>
                    <a:pt x="634" y="378"/>
                  </a:lnTo>
                  <a:lnTo>
                    <a:pt x="585" y="366"/>
                  </a:lnTo>
                  <a:lnTo>
                    <a:pt x="487" y="329"/>
                  </a:lnTo>
                  <a:lnTo>
                    <a:pt x="451" y="317"/>
                  </a:lnTo>
                  <a:lnTo>
                    <a:pt x="341" y="281"/>
                  </a:lnTo>
                  <a:lnTo>
                    <a:pt x="329" y="281"/>
                  </a:lnTo>
                  <a:cubicBezTo>
                    <a:pt x="292" y="268"/>
                    <a:pt x="256" y="244"/>
                    <a:pt x="219" y="232"/>
                  </a:cubicBezTo>
                  <a:lnTo>
                    <a:pt x="195" y="220"/>
                  </a:lnTo>
                  <a:cubicBezTo>
                    <a:pt x="183" y="207"/>
                    <a:pt x="158" y="195"/>
                    <a:pt x="134" y="183"/>
                  </a:cubicBezTo>
                  <a:lnTo>
                    <a:pt x="122" y="171"/>
                  </a:lnTo>
                  <a:cubicBezTo>
                    <a:pt x="98" y="147"/>
                    <a:pt x="85" y="134"/>
                    <a:pt x="61" y="110"/>
                  </a:cubicBezTo>
                  <a:cubicBezTo>
                    <a:pt x="49" y="98"/>
                    <a:pt x="37" y="73"/>
                    <a:pt x="24" y="61"/>
                  </a:cubicBezTo>
                  <a:cubicBezTo>
                    <a:pt x="12"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4582514" y="2272811"/>
              <a:ext cx="175980" cy="37568"/>
            </a:xfrm>
            <a:custGeom>
              <a:rect b="b" l="l" r="r" t="t"/>
              <a:pathLst>
                <a:path extrusionOk="0" h="1150" w="5387">
                  <a:moveTo>
                    <a:pt x="2411" y="1"/>
                  </a:moveTo>
                  <a:cubicBezTo>
                    <a:pt x="1061" y="1"/>
                    <a:pt x="0" y="233"/>
                    <a:pt x="0" y="528"/>
                  </a:cubicBezTo>
                  <a:cubicBezTo>
                    <a:pt x="0" y="541"/>
                    <a:pt x="0" y="553"/>
                    <a:pt x="0" y="565"/>
                  </a:cubicBezTo>
                  <a:cubicBezTo>
                    <a:pt x="13" y="577"/>
                    <a:pt x="25" y="589"/>
                    <a:pt x="37" y="602"/>
                  </a:cubicBezTo>
                  <a:cubicBezTo>
                    <a:pt x="37" y="614"/>
                    <a:pt x="49" y="614"/>
                    <a:pt x="49" y="626"/>
                  </a:cubicBezTo>
                  <a:cubicBezTo>
                    <a:pt x="61" y="638"/>
                    <a:pt x="74" y="650"/>
                    <a:pt x="86" y="663"/>
                  </a:cubicBezTo>
                  <a:lnTo>
                    <a:pt x="98" y="687"/>
                  </a:lnTo>
                  <a:cubicBezTo>
                    <a:pt x="122" y="699"/>
                    <a:pt x="134" y="711"/>
                    <a:pt x="159" y="723"/>
                  </a:cubicBezTo>
                  <a:lnTo>
                    <a:pt x="183" y="736"/>
                  </a:lnTo>
                  <a:lnTo>
                    <a:pt x="244" y="772"/>
                  </a:lnTo>
                  <a:lnTo>
                    <a:pt x="281" y="784"/>
                  </a:lnTo>
                  <a:lnTo>
                    <a:pt x="366" y="821"/>
                  </a:lnTo>
                  <a:lnTo>
                    <a:pt x="403" y="833"/>
                  </a:lnTo>
                  <a:lnTo>
                    <a:pt x="500" y="870"/>
                  </a:lnTo>
                  <a:lnTo>
                    <a:pt x="549" y="882"/>
                  </a:lnTo>
                  <a:lnTo>
                    <a:pt x="658" y="918"/>
                  </a:lnTo>
                  <a:lnTo>
                    <a:pt x="707" y="931"/>
                  </a:lnTo>
                  <a:lnTo>
                    <a:pt x="829" y="967"/>
                  </a:lnTo>
                  <a:lnTo>
                    <a:pt x="890" y="979"/>
                  </a:lnTo>
                  <a:lnTo>
                    <a:pt x="1012" y="1004"/>
                  </a:lnTo>
                  <a:lnTo>
                    <a:pt x="1073" y="1016"/>
                  </a:lnTo>
                  <a:lnTo>
                    <a:pt x="1219" y="1040"/>
                  </a:lnTo>
                  <a:lnTo>
                    <a:pt x="1280" y="1052"/>
                  </a:lnTo>
                  <a:lnTo>
                    <a:pt x="1438" y="1065"/>
                  </a:lnTo>
                  <a:lnTo>
                    <a:pt x="1499" y="1077"/>
                  </a:lnTo>
                  <a:lnTo>
                    <a:pt x="1670" y="1101"/>
                  </a:lnTo>
                  <a:lnTo>
                    <a:pt x="1731" y="1101"/>
                  </a:lnTo>
                  <a:lnTo>
                    <a:pt x="1914" y="1113"/>
                  </a:lnTo>
                  <a:lnTo>
                    <a:pt x="1962" y="1113"/>
                  </a:lnTo>
                  <a:lnTo>
                    <a:pt x="2157" y="1138"/>
                  </a:lnTo>
                  <a:lnTo>
                    <a:pt x="2182" y="1138"/>
                  </a:lnTo>
                  <a:cubicBezTo>
                    <a:pt x="2352" y="1138"/>
                    <a:pt x="2523" y="1150"/>
                    <a:pt x="2681" y="1150"/>
                  </a:cubicBezTo>
                  <a:lnTo>
                    <a:pt x="3705" y="1150"/>
                  </a:lnTo>
                  <a:lnTo>
                    <a:pt x="3863" y="1138"/>
                  </a:lnTo>
                  <a:lnTo>
                    <a:pt x="3949" y="1126"/>
                  </a:lnTo>
                  <a:lnTo>
                    <a:pt x="4083" y="1113"/>
                  </a:lnTo>
                  <a:lnTo>
                    <a:pt x="4168" y="1101"/>
                  </a:lnTo>
                  <a:lnTo>
                    <a:pt x="4290" y="1089"/>
                  </a:lnTo>
                  <a:lnTo>
                    <a:pt x="4363" y="1077"/>
                  </a:lnTo>
                  <a:lnTo>
                    <a:pt x="4485" y="1052"/>
                  </a:lnTo>
                  <a:lnTo>
                    <a:pt x="4558" y="1040"/>
                  </a:lnTo>
                  <a:lnTo>
                    <a:pt x="4668" y="1016"/>
                  </a:lnTo>
                  <a:lnTo>
                    <a:pt x="4729" y="1004"/>
                  </a:lnTo>
                  <a:lnTo>
                    <a:pt x="4826" y="979"/>
                  </a:lnTo>
                  <a:lnTo>
                    <a:pt x="4887" y="967"/>
                  </a:lnTo>
                  <a:lnTo>
                    <a:pt x="4972" y="943"/>
                  </a:lnTo>
                  <a:lnTo>
                    <a:pt x="5021" y="931"/>
                  </a:lnTo>
                  <a:cubicBezTo>
                    <a:pt x="5058" y="918"/>
                    <a:pt x="5082" y="906"/>
                    <a:pt x="5094" y="894"/>
                  </a:cubicBezTo>
                  <a:lnTo>
                    <a:pt x="5143" y="882"/>
                  </a:lnTo>
                  <a:lnTo>
                    <a:pt x="5204" y="845"/>
                  </a:lnTo>
                  <a:lnTo>
                    <a:pt x="5240" y="833"/>
                  </a:lnTo>
                  <a:cubicBezTo>
                    <a:pt x="5253" y="821"/>
                    <a:pt x="5277" y="809"/>
                    <a:pt x="5289" y="797"/>
                  </a:cubicBezTo>
                  <a:cubicBezTo>
                    <a:pt x="5301" y="784"/>
                    <a:pt x="5301" y="784"/>
                    <a:pt x="5313" y="772"/>
                  </a:cubicBezTo>
                  <a:lnTo>
                    <a:pt x="5350" y="748"/>
                  </a:lnTo>
                  <a:cubicBezTo>
                    <a:pt x="5350" y="736"/>
                    <a:pt x="5362" y="723"/>
                    <a:pt x="5362" y="723"/>
                  </a:cubicBezTo>
                  <a:cubicBezTo>
                    <a:pt x="5374" y="711"/>
                    <a:pt x="5374" y="699"/>
                    <a:pt x="5374" y="687"/>
                  </a:cubicBezTo>
                  <a:cubicBezTo>
                    <a:pt x="5374" y="687"/>
                    <a:pt x="5374" y="687"/>
                    <a:pt x="5374" y="675"/>
                  </a:cubicBezTo>
                  <a:cubicBezTo>
                    <a:pt x="5387" y="663"/>
                    <a:pt x="5387" y="650"/>
                    <a:pt x="5374" y="638"/>
                  </a:cubicBezTo>
                  <a:cubicBezTo>
                    <a:pt x="5387" y="528"/>
                    <a:pt x="5228" y="419"/>
                    <a:pt x="4960" y="321"/>
                  </a:cubicBezTo>
                  <a:cubicBezTo>
                    <a:pt x="4485" y="151"/>
                    <a:pt x="3656" y="29"/>
                    <a:pt x="2706" y="4"/>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5095246" y="2831082"/>
              <a:ext cx="176404" cy="43154"/>
            </a:xfrm>
            <a:custGeom>
              <a:rect b="b" l="l" r="r" t="t"/>
              <a:pathLst>
                <a:path extrusionOk="0" h="1321" w="5400">
                  <a:moveTo>
                    <a:pt x="5399" y="73"/>
                  </a:moveTo>
                  <a:lnTo>
                    <a:pt x="5399" y="77"/>
                  </a:lnTo>
                  <a:lnTo>
                    <a:pt x="5399" y="77"/>
                  </a:lnTo>
                  <a:cubicBezTo>
                    <a:pt x="5399" y="76"/>
                    <a:pt x="5399" y="75"/>
                    <a:pt x="5399" y="73"/>
                  </a:cubicBezTo>
                  <a:close/>
                  <a:moveTo>
                    <a:pt x="13" y="0"/>
                  </a:moveTo>
                  <a:lnTo>
                    <a:pt x="1" y="719"/>
                  </a:lnTo>
                  <a:cubicBezTo>
                    <a:pt x="1" y="744"/>
                    <a:pt x="1" y="756"/>
                    <a:pt x="13" y="780"/>
                  </a:cubicBezTo>
                  <a:cubicBezTo>
                    <a:pt x="25" y="792"/>
                    <a:pt x="37" y="817"/>
                    <a:pt x="50" y="829"/>
                  </a:cubicBezTo>
                  <a:cubicBezTo>
                    <a:pt x="74" y="853"/>
                    <a:pt x="86" y="865"/>
                    <a:pt x="111" y="878"/>
                  </a:cubicBezTo>
                  <a:lnTo>
                    <a:pt x="123" y="902"/>
                  </a:lnTo>
                  <a:lnTo>
                    <a:pt x="147" y="914"/>
                  </a:lnTo>
                  <a:lnTo>
                    <a:pt x="184" y="939"/>
                  </a:lnTo>
                  <a:lnTo>
                    <a:pt x="208" y="951"/>
                  </a:lnTo>
                  <a:lnTo>
                    <a:pt x="318" y="999"/>
                  </a:lnTo>
                  <a:lnTo>
                    <a:pt x="330" y="999"/>
                  </a:lnTo>
                  <a:lnTo>
                    <a:pt x="440" y="1036"/>
                  </a:lnTo>
                  <a:lnTo>
                    <a:pt x="476" y="1048"/>
                  </a:lnTo>
                  <a:lnTo>
                    <a:pt x="574" y="1085"/>
                  </a:lnTo>
                  <a:lnTo>
                    <a:pt x="635" y="1097"/>
                  </a:lnTo>
                  <a:lnTo>
                    <a:pt x="744" y="1121"/>
                  </a:lnTo>
                  <a:lnTo>
                    <a:pt x="793" y="1133"/>
                  </a:lnTo>
                  <a:cubicBezTo>
                    <a:pt x="842" y="1146"/>
                    <a:pt x="903" y="1158"/>
                    <a:pt x="964" y="1170"/>
                  </a:cubicBezTo>
                  <a:lnTo>
                    <a:pt x="1000" y="1182"/>
                  </a:lnTo>
                  <a:lnTo>
                    <a:pt x="1159" y="1207"/>
                  </a:lnTo>
                  <a:lnTo>
                    <a:pt x="1219" y="1219"/>
                  </a:lnTo>
                  <a:lnTo>
                    <a:pt x="1366" y="1243"/>
                  </a:lnTo>
                  <a:lnTo>
                    <a:pt x="1427" y="1255"/>
                  </a:lnTo>
                  <a:lnTo>
                    <a:pt x="1609" y="1268"/>
                  </a:lnTo>
                  <a:lnTo>
                    <a:pt x="1646" y="1268"/>
                  </a:lnTo>
                  <a:lnTo>
                    <a:pt x="1865" y="1292"/>
                  </a:lnTo>
                  <a:lnTo>
                    <a:pt x="1938" y="1292"/>
                  </a:lnTo>
                  <a:lnTo>
                    <a:pt x="2109" y="1304"/>
                  </a:lnTo>
                  <a:lnTo>
                    <a:pt x="2182" y="1304"/>
                  </a:lnTo>
                  <a:cubicBezTo>
                    <a:pt x="2243" y="1316"/>
                    <a:pt x="2304" y="1316"/>
                    <a:pt x="2353" y="1316"/>
                  </a:cubicBezTo>
                  <a:lnTo>
                    <a:pt x="2682" y="1316"/>
                  </a:lnTo>
                  <a:cubicBezTo>
                    <a:pt x="2785" y="1319"/>
                    <a:pt x="2888" y="1320"/>
                    <a:pt x="2989" y="1320"/>
                  </a:cubicBezTo>
                  <a:cubicBezTo>
                    <a:pt x="4333" y="1320"/>
                    <a:pt x="5387" y="1098"/>
                    <a:pt x="5387" y="792"/>
                  </a:cubicBezTo>
                  <a:lnTo>
                    <a:pt x="5399" y="77"/>
                  </a:lnTo>
                  <a:lnTo>
                    <a:pt x="5399" y="77"/>
                  </a:lnTo>
                  <a:cubicBezTo>
                    <a:pt x="5389" y="377"/>
                    <a:pt x="4289" y="599"/>
                    <a:pt x="2908" y="599"/>
                  </a:cubicBezTo>
                  <a:cubicBezTo>
                    <a:pt x="2837" y="599"/>
                    <a:pt x="2766" y="598"/>
                    <a:pt x="2694" y="597"/>
                  </a:cubicBezTo>
                  <a:lnTo>
                    <a:pt x="2377" y="597"/>
                  </a:lnTo>
                  <a:cubicBezTo>
                    <a:pt x="2316" y="597"/>
                    <a:pt x="2255" y="585"/>
                    <a:pt x="2194" y="585"/>
                  </a:cubicBezTo>
                  <a:lnTo>
                    <a:pt x="2121" y="585"/>
                  </a:lnTo>
                  <a:lnTo>
                    <a:pt x="1951" y="573"/>
                  </a:lnTo>
                  <a:lnTo>
                    <a:pt x="1878" y="573"/>
                  </a:lnTo>
                  <a:lnTo>
                    <a:pt x="1658" y="549"/>
                  </a:lnTo>
                  <a:lnTo>
                    <a:pt x="1622" y="549"/>
                  </a:lnTo>
                  <a:cubicBezTo>
                    <a:pt x="1561" y="536"/>
                    <a:pt x="1500" y="536"/>
                    <a:pt x="1439" y="524"/>
                  </a:cubicBezTo>
                  <a:lnTo>
                    <a:pt x="1378" y="512"/>
                  </a:lnTo>
                  <a:lnTo>
                    <a:pt x="1232" y="500"/>
                  </a:lnTo>
                  <a:lnTo>
                    <a:pt x="1171" y="488"/>
                  </a:lnTo>
                  <a:lnTo>
                    <a:pt x="1012" y="463"/>
                  </a:lnTo>
                  <a:lnTo>
                    <a:pt x="976" y="451"/>
                  </a:lnTo>
                  <a:cubicBezTo>
                    <a:pt x="915" y="439"/>
                    <a:pt x="854" y="427"/>
                    <a:pt x="805" y="415"/>
                  </a:cubicBezTo>
                  <a:lnTo>
                    <a:pt x="769" y="402"/>
                  </a:lnTo>
                  <a:lnTo>
                    <a:pt x="647" y="366"/>
                  </a:lnTo>
                  <a:lnTo>
                    <a:pt x="598" y="354"/>
                  </a:lnTo>
                  <a:lnTo>
                    <a:pt x="501" y="329"/>
                  </a:lnTo>
                  <a:lnTo>
                    <a:pt x="452" y="317"/>
                  </a:lnTo>
                  <a:lnTo>
                    <a:pt x="354" y="268"/>
                  </a:lnTo>
                  <a:lnTo>
                    <a:pt x="330" y="268"/>
                  </a:lnTo>
                  <a:lnTo>
                    <a:pt x="232" y="220"/>
                  </a:lnTo>
                  <a:lnTo>
                    <a:pt x="208" y="207"/>
                  </a:lnTo>
                  <a:lnTo>
                    <a:pt x="147" y="171"/>
                  </a:lnTo>
                  <a:lnTo>
                    <a:pt x="123" y="159"/>
                  </a:lnTo>
                  <a:cubicBezTo>
                    <a:pt x="98" y="146"/>
                    <a:pt x="86" y="122"/>
                    <a:pt x="62" y="110"/>
                  </a:cubicBezTo>
                  <a:cubicBezTo>
                    <a:pt x="50" y="98"/>
                    <a:pt x="37" y="73"/>
                    <a:pt x="25" y="49"/>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5096063" y="2813833"/>
              <a:ext cx="175980" cy="37568"/>
            </a:xfrm>
            <a:custGeom>
              <a:rect b="b" l="l" r="r" t="t"/>
              <a:pathLst>
                <a:path extrusionOk="0" h="1150" w="5387">
                  <a:moveTo>
                    <a:pt x="2399" y="0"/>
                  </a:moveTo>
                  <a:cubicBezTo>
                    <a:pt x="1055" y="0"/>
                    <a:pt x="0" y="222"/>
                    <a:pt x="0" y="528"/>
                  </a:cubicBezTo>
                  <a:cubicBezTo>
                    <a:pt x="0" y="540"/>
                    <a:pt x="0" y="540"/>
                    <a:pt x="0" y="553"/>
                  </a:cubicBezTo>
                  <a:lnTo>
                    <a:pt x="0" y="565"/>
                  </a:lnTo>
                  <a:cubicBezTo>
                    <a:pt x="12" y="577"/>
                    <a:pt x="25" y="589"/>
                    <a:pt x="37" y="601"/>
                  </a:cubicBezTo>
                  <a:lnTo>
                    <a:pt x="49" y="626"/>
                  </a:lnTo>
                  <a:cubicBezTo>
                    <a:pt x="61" y="638"/>
                    <a:pt x="73" y="650"/>
                    <a:pt x="86" y="662"/>
                  </a:cubicBezTo>
                  <a:lnTo>
                    <a:pt x="110" y="674"/>
                  </a:lnTo>
                  <a:lnTo>
                    <a:pt x="159" y="711"/>
                  </a:lnTo>
                  <a:lnTo>
                    <a:pt x="183" y="735"/>
                  </a:lnTo>
                  <a:cubicBezTo>
                    <a:pt x="207" y="748"/>
                    <a:pt x="232" y="760"/>
                    <a:pt x="256" y="772"/>
                  </a:cubicBezTo>
                  <a:lnTo>
                    <a:pt x="281" y="784"/>
                  </a:lnTo>
                  <a:cubicBezTo>
                    <a:pt x="305" y="796"/>
                    <a:pt x="341" y="808"/>
                    <a:pt x="366" y="821"/>
                  </a:cubicBezTo>
                  <a:lnTo>
                    <a:pt x="402" y="833"/>
                  </a:lnTo>
                  <a:lnTo>
                    <a:pt x="500" y="869"/>
                  </a:lnTo>
                  <a:lnTo>
                    <a:pt x="549" y="882"/>
                  </a:lnTo>
                  <a:cubicBezTo>
                    <a:pt x="585" y="894"/>
                    <a:pt x="622" y="906"/>
                    <a:pt x="658" y="918"/>
                  </a:cubicBezTo>
                  <a:lnTo>
                    <a:pt x="707" y="930"/>
                  </a:lnTo>
                  <a:lnTo>
                    <a:pt x="829" y="955"/>
                  </a:lnTo>
                  <a:lnTo>
                    <a:pt x="890" y="967"/>
                  </a:lnTo>
                  <a:lnTo>
                    <a:pt x="1012" y="1003"/>
                  </a:lnTo>
                  <a:lnTo>
                    <a:pt x="1073" y="1003"/>
                  </a:lnTo>
                  <a:lnTo>
                    <a:pt x="1219" y="1040"/>
                  </a:lnTo>
                  <a:lnTo>
                    <a:pt x="1292" y="1040"/>
                  </a:lnTo>
                  <a:lnTo>
                    <a:pt x="1438" y="1064"/>
                  </a:lnTo>
                  <a:lnTo>
                    <a:pt x="1499" y="1077"/>
                  </a:lnTo>
                  <a:lnTo>
                    <a:pt x="1670" y="1089"/>
                  </a:lnTo>
                  <a:lnTo>
                    <a:pt x="1731" y="1089"/>
                  </a:lnTo>
                  <a:lnTo>
                    <a:pt x="1913" y="1113"/>
                  </a:lnTo>
                  <a:lnTo>
                    <a:pt x="1962" y="1113"/>
                  </a:lnTo>
                  <a:cubicBezTo>
                    <a:pt x="2035" y="1113"/>
                    <a:pt x="2096" y="1125"/>
                    <a:pt x="2169" y="1125"/>
                  </a:cubicBezTo>
                  <a:lnTo>
                    <a:pt x="2182" y="1125"/>
                  </a:lnTo>
                  <a:cubicBezTo>
                    <a:pt x="2352" y="1137"/>
                    <a:pt x="2523" y="1150"/>
                    <a:pt x="2693" y="1150"/>
                  </a:cubicBezTo>
                  <a:lnTo>
                    <a:pt x="3473" y="1150"/>
                  </a:lnTo>
                  <a:lnTo>
                    <a:pt x="3632" y="1137"/>
                  </a:lnTo>
                  <a:lnTo>
                    <a:pt x="3717" y="1137"/>
                  </a:lnTo>
                  <a:lnTo>
                    <a:pt x="3863" y="1125"/>
                  </a:lnTo>
                  <a:lnTo>
                    <a:pt x="3949" y="1125"/>
                  </a:lnTo>
                  <a:lnTo>
                    <a:pt x="4083" y="1113"/>
                  </a:lnTo>
                  <a:lnTo>
                    <a:pt x="4168" y="1101"/>
                  </a:lnTo>
                  <a:lnTo>
                    <a:pt x="4290" y="1089"/>
                  </a:lnTo>
                  <a:lnTo>
                    <a:pt x="4375" y="1077"/>
                  </a:lnTo>
                  <a:lnTo>
                    <a:pt x="4485" y="1052"/>
                  </a:lnTo>
                  <a:lnTo>
                    <a:pt x="4558" y="1040"/>
                  </a:lnTo>
                  <a:lnTo>
                    <a:pt x="4667" y="1016"/>
                  </a:lnTo>
                  <a:lnTo>
                    <a:pt x="4741" y="1003"/>
                  </a:lnTo>
                  <a:lnTo>
                    <a:pt x="4838" y="979"/>
                  </a:lnTo>
                  <a:lnTo>
                    <a:pt x="4887" y="967"/>
                  </a:lnTo>
                  <a:cubicBezTo>
                    <a:pt x="4923" y="955"/>
                    <a:pt x="4948" y="943"/>
                    <a:pt x="4972" y="943"/>
                  </a:cubicBezTo>
                  <a:lnTo>
                    <a:pt x="5033" y="918"/>
                  </a:lnTo>
                  <a:lnTo>
                    <a:pt x="5106" y="894"/>
                  </a:lnTo>
                  <a:lnTo>
                    <a:pt x="5143" y="869"/>
                  </a:lnTo>
                  <a:cubicBezTo>
                    <a:pt x="5167" y="869"/>
                    <a:pt x="5191" y="857"/>
                    <a:pt x="5204" y="845"/>
                  </a:cubicBezTo>
                  <a:lnTo>
                    <a:pt x="5240" y="821"/>
                  </a:lnTo>
                  <a:lnTo>
                    <a:pt x="5289" y="796"/>
                  </a:lnTo>
                  <a:lnTo>
                    <a:pt x="5313" y="772"/>
                  </a:lnTo>
                  <a:cubicBezTo>
                    <a:pt x="5326" y="760"/>
                    <a:pt x="5338" y="748"/>
                    <a:pt x="5350" y="748"/>
                  </a:cubicBezTo>
                  <a:lnTo>
                    <a:pt x="5362" y="723"/>
                  </a:lnTo>
                  <a:cubicBezTo>
                    <a:pt x="5374" y="711"/>
                    <a:pt x="5374" y="699"/>
                    <a:pt x="5386" y="687"/>
                  </a:cubicBezTo>
                  <a:cubicBezTo>
                    <a:pt x="5386" y="687"/>
                    <a:pt x="5386" y="674"/>
                    <a:pt x="5386" y="674"/>
                  </a:cubicBezTo>
                  <a:cubicBezTo>
                    <a:pt x="5386" y="662"/>
                    <a:pt x="5386" y="650"/>
                    <a:pt x="5386" y="638"/>
                  </a:cubicBezTo>
                  <a:cubicBezTo>
                    <a:pt x="5386" y="528"/>
                    <a:pt x="5228" y="419"/>
                    <a:pt x="4960" y="321"/>
                  </a:cubicBezTo>
                  <a:cubicBezTo>
                    <a:pt x="4485" y="150"/>
                    <a:pt x="3656" y="16"/>
                    <a:pt x="2706" y="4"/>
                  </a:cubicBezTo>
                  <a:cubicBezTo>
                    <a:pt x="2602" y="2"/>
                    <a:pt x="2500"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5098447" y="2803216"/>
              <a:ext cx="176372" cy="43546"/>
            </a:xfrm>
            <a:custGeom>
              <a:rect b="b" l="l" r="r" t="t"/>
              <a:pathLst>
                <a:path extrusionOk="0" h="1333" w="5399">
                  <a:moveTo>
                    <a:pt x="5399" y="85"/>
                  </a:moveTo>
                  <a:lnTo>
                    <a:pt x="5399" y="90"/>
                  </a:lnTo>
                  <a:lnTo>
                    <a:pt x="5399" y="90"/>
                  </a:lnTo>
                  <a:cubicBezTo>
                    <a:pt x="5399" y="88"/>
                    <a:pt x="5399" y="87"/>
                    <a:pt x="5399" y="85"/>
                  </a:cubicBezTo>
                  <a:close/>
                  <a:moveTo>
                    <a:pt x="13" y="0"/>
                  </a:moveTo>
                  <a:lnTo>
                    <a:pt x="0" y="731"/>
                  </a:lnTo>
                  <a:cubicBezTo>
                    <a:pt x="0" y="744"/>
                    <a:pt x="0" y="768"/>
                    <a:pt x="0" y="792"/>
                  </a:cubicBezTo>
                  <a:cubicBezTo>
                    <a:pt x="13" y="804"/>
                    <a:pt x="25" y="829"/>
                    <a:pt x="37" y="841"/>
                  </a:cubicBezTo>
                  <a:cubicBezTo>
                    <a:pt x="61" y="865"/>
                    <a:pt x="74" y="878"/>
                    <a:pt x="98" y="890"/>
                  </a:cubicBezTo>
                  <a:lnTo>
                    <a:pt x="122" y="902"/>
                  </a:lnTo>
                  <a:lnTo>
                    <a:pt x="134" y="914"/>
                  </a:lnTo>
                  <a:cubicBezTo>
                    <a:pt x="147" y="926"/>
                    <a:pt x="171" y="939"/>
                    <a:pt x="183" y="939"/>
                  </a:cubicBezTo>
                  <a:lnTo>
                    <a:pt x="208" y="951"/>
                  </a:lnTo>
                  <a:cubicBezTo>
                    <a:pt x="232" y="975"/>
                    <a:pt x="268" y="987"/>
                    <a:pt x="305" y="1012"/>
                  </a:cubicBezTo>
                  <a:lnTo>
                    <a:pt x="329" y="1012"/>
                  </a:lnTo>
                  <a:lnTo>
                    <a:pt x="427" y="1048"/>
                  </a:lnTo>
                  <a:lnTo>
                    <a:pt x="476" y="1073"/>
                  </a:lnTo>
                  <a:lnTo>
                    <a:pt x="573" y="1097"/>
                  </a:lnTo>
                  <a:lnTo>
                    <a:pt x="622" y="1109"/>
                  </a:lnTo>
                  <a:lnTo>
                    <a:pt x="744" y="1146"/>
                  </a:lnTo>
                  <a:lnTo>
                    <a:pt x="780" y="1158"/>
                  </a:lnTo>
                  <a:cubicBezTo>
                    <a:pt x="829" y="1170"/>
                    <a:pt x="890" y="1182"/>
                    <a:pt x="951" y="1194"/>
                  </a:cubicBezTo>
                  <a:lnTo>
                    <a:pt x="987" y="1194"/>
                  </a:lnTo>
                  <a:lnTo>
                    <a:pt x="1146" y="1219"/>
                  </a:lnTo>
                  <a:lnTo>
                    <a:pt x="1207" y="1231"/>
                  </a:lnTo>
                  <a:lnTo>
                    <a:pt x="1353" y="1255"/>
                  </a:lnTo>
                  <a:lnTo>
                    <a:pt x="1414" y="1268"/>
                  </a:lnTo>
                  <a:lnTo>
                    <a:pt x="1609" y="1292"/>
                  </a:lnTo>
                  <a:lnTo>
                    <a:pt x="1645" y="1292"/>
                  </a:lnTo>
                  <a:cubicBezTo>
                    <a:pt x="1706" y="1304"/>
                    <a:pt x="1792" y="1304"/>
                    <a:pt x="1865" y="1316"/>
                  </a:cubicBezTo>
                  <a:lnTo>
                    <a:pt x="1926" y="1316"/>
                  </a:lnTo>
                  <a:lnTo>
                    <a:pt x="2096" y="1328"/>
                  </a:lnTo>
                  <a:lnTo>
                    <a:pt x="2681" y="1328"/>
                  </a:lnTo>
                  <a:cubicBezTo>
                    <a:pt x="2785" y="1331"/>
                    <a:pt x="2888" y="1332"/>
                    <a:pt x="2989" y="1332"/>
                  </a:cubicBezTo>
                  <a:cubicBezTo>
                    <a:pt x="4332" y="1332"/>
                    <a:pt x="5387" y="1111"/>
                    <a:pt x="5387" y="817"/>
                  </a:cubicBezTo>
                  <a:lnTo>
                    <a:pt x="5399" y="90"/>
                  </a:lnTo>
                  <a:lnTo>
                    <a:pt x="5399" y="90"/>
                  </a:lnTo>
                  <a:cubicBezTo>
                    <a:pt x="5389" y="383"/>
                    <a:pt x="4331" y="613"/>
                    <a:pt x="2988" y="613"/>
                  </a:cubicBezTo>
                  <a:cubicBezTo>
                    <a:pt x="2891" y="613"/>
                    <a:pt x="2793" y="612"/>
                    <a:pt x="2693" y="609"/>
                  </a:cubicBezTo>
                  <a:lnTo>
                    <a:pt x="2364" y="609"/>
                  </a:lnTo>
                  <a:lnTo>
                    <a:pt x="2194" y="597"/>
                  </a:lnTo>
                  <a:lnTo>
                    <a:pt x="2121" y="597"/>
                  </a:lnTo>
                  <a:lnTo>
                    <a:pt x="1950" y="585"/>
                  </a:lnTo>
                  <a:lnTo>
                    <a:pt x="1877" y="585"/>
                  </a:lnTo>
                  <a:cubicBezTo>
                    <a:pt x="1804" y="585"/>
                    <a:pt x="1731" y="573"/>
                    <a:pt x="1658" y="561"/>
                  </a:cubicBezTo>
                  <a:lnTo>
                    <a:pt x="1621" y="561"/>
                  </a:lnTo>
                  <a:lnTo>
                    <a:pt x="1438" y="549"/>
                  </a:lnTo>
                  <a:lnTo>
                    <a:pt x="1377" y="536"/>
                  </a:lnTo>
                  <a:lnTo>
                    <a:pt x="1231" y="512"/>
                  </a:lnTo>
                  <a:lnTo>
                    <a:pt x="1170" y="500"/>
                  </a:lnTo>
                  <a:lnTo>
                    <a:pt x="1012" y="475"/>
                  </a:lnTo>
                  <a:lnTo>
                    <a:pt x="975" y="463"/>
                  </a:lnTo>
                  <a:lnTo>
                    <a:pt x="792" y="427"/>
                  </a:lnTo>
                  <a:lnTo>
                    <a:pt x="756" y="415"/>
                  </a:lnTo>
                  <a:lnTo>
                    <a:pt x="634" y="390"/>
                  </a:lnTo>
                  <a:lnTo>
                    <a:pt x="585" y="378"/>
                  </a:lnTo>
                  <a:lnTo>
                    <a:pt x="488" y="341"/>
                  </a:lnTo>
                  <a:lnTo>
                    <a:pt x="451" y="329"/>
                  </a:lnTo>
                  <a:lnTo>
                    <a:pt x="342" y="293"/>
                  </a:lnTo>
                  <a:lnTo>
                    <a:pt x="329" y="280"/>
                  </a:lnTo>
                  <a:cubicBezTo>
                    <a:pt x="293" y="268"/>
                    <a:pt x="256" y="256"/>
                    <a:pt x="232" y="232"/>
                  </a:cubicBezTo>
                  <a:lnTo>
                    <a:pt x="208" y="220"/>
                  </a:lnTo>
                  <a:cubicBezTo>
                    <a:pt x="183" y="207"/>
                    <a:pt x="159" y="195"/>
                    <a:pt x="134" y="183"/>
                  </a:cubicBezTo>
                  <a:lnTo>
                    <a:pt x="122" y="171"/>
                  </a:lnTo>
                  <a:cubicBezTo>
                    <a:pt x="98" y="159"/>
                    <a:pt x="86" y="134"/>
                    <a:pt x="61" y="122"/>
                  </a:cubicBezTo>
                  <a:cubicBezTo>
                    <a:pt x="49" y="98"/>
                    <a:pt x="37" y="85"/>
                    <a:pt x="25" y="61"/>
                  </a:cubicBezTo>
                  <a:cubicBezTo>
                    <a:pt x="13" y="49"/>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5099232" y="2786425"/>
              <a:ext cx="175980" cy="37502"/>
            </a:xfrm>
            <a:custGeom>
              <a:rect b="b" l="l" r="r" t="t"/>
              <a:pathLst>
                <a:path extrusionOk="0" h="1148" w="5387">
                  <a:moveTo>
                    <a:pt x="2492" y="1"/>
                  </a:moveTo>
                  <a:cubicBezTo>
                    <a:pt x="1104" y="1"/>
                    <a:pt x="1" y="225"/>
                    <a:pt x="1" y="539"/>
                  </a:cubicBezTo>
                  <a:cubicBezTo>
                    <a:pt x="1" y="539"/>
                    <a:pt x="1" y="551"/>
                    <a:pt x="1" y="563"/>
                  </a:cubicBezTo>
                  <a:cubicBezTo>
                    <a:pt x="13" y="575"/>
                    <a:pt x="25" y="599"/>
                    <a:pt x="37" y="612"/>
                  </a:cubicBezTo>
                  <a:lnTo>
                    <a:pt x="50" y="624"/>
                  </a:lnTo>
                  <a:lnTo>
                    <a:pt x="86" y="660"/>
                  </a:lnTo>
                  <a:lnTo>
                    <a:pt x="98" y="685"/>
                  </a:lnTo>
                  <a:cubicBezTo>
                    <a:pt x="123" y="697"/>
                    <a:pt x="135" y="709"/>
                    <a:pt x="159" y="721"/>
                  </a:cubicBezTo>
                  <a:lnTo>
                    <a:pt x="184" y="734"/>
                  </a:lnTo>
                  <a:lnTo>
                    <a:pt x="244" y="770"/>
                  </a:lnTo>
                  <a:lnTo>
                    <a:pt x="281" y="782"/>
                  </a:lnTo>
                  <a:lnTo>
                    <a:pt x="366" y="819"/>
                  </a:lnTo>
                  <a:lnTo>
                    <a:pt x="403" y="843"/>
                  </a:lnTo>
                  <a:lnTo>
                    <a:pt x="500" y="880"/>
                  </a:lnTo>
                  <a:lnTo>
                    <a:pt x="549" y="892"/>
                  </a:lnTo>
                  <a:lnTo>
                    <a:pt x="659" y="916"/>
                  </a:lnTo>
                  <a:lnTo>
                    <a:pt x="708" y="929"/>
                  </a:lnTo>
                  <a:lnTo>
                    <a:pt x="829" y="965"/>
                  </a:lnTo>
                  <a:lnTo>
                    <a:pt x="878" y="977"/>
                  </a:lnTo>
                  <a:lnTo>
                    <a:pt x="1012" y="1002"/>
                  </a:lnTo>
                  <a:lnTo>
                    <a:pt x="1073" y="1014"/>
                  </a:lnTo>
                  <a:lnTo>
                    <a:pt x="1219" y="1038"/>
                  </a:lnTo>
                  <a:lnTo>
                    <a:pt x="1280" y="1050"/>
                  </a:lnTo>
                  <a:lnTo>
                    <a:pt x="1439" y="1075"/>
                  </a:lnTo>
                  <a:lnTo>
                    <a:pt x="1500" y="1075"/>
                  </a:lnTo>
                  <a:lnTo>
                    <a:pt x="1670" y="1099"/>
                  </a:lnTo>
                  <a:lnTo>
                    <a:pt x="1731" y="1099"/>
                  </a:lnTo>
                  <a:lnTo>
                    <a:pt x="1914" y="1111"/>
                  </a:lnTo>
                  <a:lnTo>
                    <a:pt x="1963" y="1111"/>
                  </a:lnTo>
                  <a:lnTo>
                    <a:pt x="2158" y="1136"/>
                  </a:lnTo>
                  <a:lnTo>
                    <a:pt x="2182" y="1136"/>
                  </a:lnTo>
                  <a:cubicBezTo>
                    <a:pt x="2353" y="1136"/>
                    <a:pt x="2523" y="1148"/>
                    <a:pt x="2682" y="1148"/>
                  </a:cubicBezTo>
                  <a:lnTo>
                    <a:pt x="3705" y="1148"/>
                  </a:lnTo>
                  <a:lnTo>
                    <a:pt x="3864" y="1136"/>
                  </a:lnTo>
                  <a:lnTo>
                    <a:pt x="3949" y="1136"/>
                  </a:lnTo>
                  <a:lnTo>
                    <a:pt x="4083" y="1111"/>
                  </a:lnTo>
                  <a:lnTo>
                    <a:pt x="4168" y="1111"/>
                  </a:lnTo>
                  <a:lnTo>
                    <a:pt x="4290" y="1087"/>
                  </a:lnTo>
                  <a:lnTo>
                    <a:pt x="4376" y="1075"/>
                  </a:lnTo>
                  <a:lnTo>
                    <a:pt x="4485" y="1063"/>
                  </a:lnTo>
                  <a:lnTo>
                    <a:pt x="4558" y="1050"/>
                  </a:lnTo>
                  <a:lnTo>
                    <a:pt x="4668" y="1026"/>
                  </a:lnTo>
                  <a:lnTo>
                    <a:pt x="4729" y="1014"/>
                  </a:lnTo>
                  <a:lnTo>
                    <a:pt x="4826" y="989"/>
                  </a:lnTo>
                  <a:lnTo>
                    <a:pt x="4887" y="977"/>
                  </a:lnTo>
                  <a:lnTo>
                    <a:pt x="4973" y="941"/>
                  </a:lnTo>
                  <a:lnTo>
                    <a:pt x="5034" y="929"/>
                  </a:lnTo>
                  <a:lnTo>
                    <a:pt x="5107" y="904"/>
                  </a:lnTo>
                  <a:lnTo>
                    <a:pt x="5143" y="880"/>
                  </a:lnTo>
                  <a:lnTo>
                    <a:pt x="5204" y="855"/>
                  </a:lnTo>
                  <a:lnTo>
                    <a:pt x="5241" y="831"/>
                  </a:lnTo>
                  <a:cubicBezTo>
                    <a:pt x="5253" y="819"/>
                    <a:pt x="5277" y="807"/>
                    <a:pt x="5289" y="807"/>
                  </a:cubicBezTo>
                  <a:cubicBezTo>
                    <a:pt x="5302" y="794"/>
                    <a:pt x="5302" y="782"/>
                    <a:pt x="5314" y="782"/>
                  </a:cubicBezTo>
                  <a:lnTo>
                    <a:pt x="5350" y="746"/>
                  </a:lnTo>
                  <a:cubicBezTo>
                    <a:pt x="5350" y="746"/>
                    <a:pt x="5363" y="734"/>
                    <a:pt x="5363" y="721"/>
                  </a:cubicBezTo>
                  <a:cubicBezTo>
                    <a:pt x="5375" y="709"/>
                    <a:pt x="5375" y="697"/>
                    <a:pt x="5387" y="697"/>
                  </a:cubicBezTo>
                  <a:lnTo>
                    <a:pt x="5387" y="685"/>
                  </a:lnTo>
                  <a:cubicBezTo>
                    <a:pt x="5387" y="673"/>
                    <a:pt x="5387" y="660"/>
                    <a:pt x="5387" y="648"/>
                  </a:cubicBezTo>
                  <a:cubicBezTo>
                    <a:pt x="5387" y="526"/>
                    <a:pt x="5229" y="417"/>
                    <a:pt x="4960" y="319"/>
                  </a:cubicBezTo>
                  <a:cubicBezTo>
                    <a:pt x="4485"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5096063" y="2775742"/>
              <a:ext cx="176372" cy="43546"/>
            </a:xfrm>
            <a:custGeom>
              <a:rect b="b" l="l" r="r" t="t"/>
              <a:pathLst>
                <a:path extrusionOk="0" h="1333" w="5399">
                  <a:moveTo>
                    <a:pt x="5399" y="86"/>
                  </a:moveTo>
                  <a:lnTo>
                    <a:pt x="5399" y="90"/>
                  </a:lnTo>
                  <a:lnTo>
                    <a:pt x="5399" y="90"/>
                  </a:lnTo>
                  <a:cubicBezTo>
                    <a:pt x="5399" y="88"/>
                    <a:pt x="5399" y="87"/>
                    <a:pt x="5399" y="86"/>
                  </a:cubicBezTo>
                  <a:close/>
                  <a:moveTo>
                    <a:pt x="12" y="0"/>
                  </a:moveTo>
                  <a:lnTo>
                    <a:pt x="0" y="732"/>
                  </a:lnTo>
                  <a:cubicBezTo>
                    <a:pt x="0" y="744"/>
                    <a:pt x="0" y="756"/>
                    <a:pt x="12" y="780"/>
                  </a:cubicBezTo>
                  <a:cubicBezTo>
                    <a:pt x="25" y="792"/>
                    <a:pt x="37" y="817"/>
                    <a:pt x="49" y="829"/>
                  </a:cubicBezTo>
                  <a:cubicBezTo>
                    <a:pt x="73" y="853"/>
                    <a:pt x="86" y="866"/>
                    <a:pt x="110" y="878"/>
                  </a:cubicBezTo>
                  <a:lnTo>
                    <a:pt x="122" y="890"/>
                  </a:lnTo>
                  <a:lnTo>
                    <a:pt x="147" y="914"/>
                  </a:lnTo>
                  <a:cubicBezTo>
                    <a:pt x="159" y="914"/>
                    <a:pt x="171" y="926"/>
                    <a:pt x="183" y="939"/>
                  </a:cubicBezTo>
                  <a:lnTo>
                    <a:pt x="207" y="951"/>
                  </a:lnTo>
                  <a:cubicBezTo>
                    <a:pt x="244" y="963"/>
                    <a:pt x="281" y="975"/>
                    <a:pt x="317" y="1000"/>
                  </a:cubicBezTo>
                  <a:lnTo>
                    <a:pt x="329" y="1000"/>
                  </a:lnTo>
                  <a:lnTo>
                    <a:pt x="439" y="1036"/>
                  </a:lnTo>
                  <a:lnTo>
                    <a:pt x="476" y="1061"/>
                  </a:lnTo>
                  <a:lnTo>
                    <a:pt x="573" y="1085"/>
                  </a:lnTo>
                  <a:lnTo>
                    <a:pt x="622" y="1097"/>
                  </a:lnTo>
                  <a:lnTo>
                    <a:pt x="744" y="1134"/>
                  </a:lnTo>
                  <a:lnTo>
                    <a:pt x="780" y="1146"/>
                  </a:lnTo>
                  <a:lnTo>
                    <a:pt x="963" y="1182"/>
                  </a:lnTo>
                  <a:lnTo>
                    <a:pt x="1000" y="1195"/>
                  </a:lnTo>
                  <a:lnTo>
                    <a:pt x="1158" y="1219"/>
                  </a:lnTo>
                  <a:lnTo>
                    <a:pt x="1219" y="1231"/>
                  </a:lnTo>
                  <a:lnTo>
                    <a:pt x="1365" y="1243"/>
                  </a:lnTo>
                  <a:lnTo>
                    <a:pt x="1426" y="1256"/>
                  </a:lnTo>
                  <a:lnTo>
                    <a:pt x="1609" y="1280"/>
                  </a:lnTo>
                  <a:lnTo>
                    <a:pt x="1645" y="1280"/>
                  </a:lnTo>
                  <a:cubicBezTo>
                    <a:pt x="1718" y="1292"/>
                    <a:pt x="1792" y="1292"/>
                    <a:pt x="1865" y="1304"/>
                  </a:cubicBezTo>
                  <a:lnTo>
                    <a:pt x="1938" y="1304"/>
                  </a:lnTo>
                  <a:lnTo>
                    <a:pt x="2108" y="1316"/>
                  </a:lnTo>
                  <a:lnTo>
                    <a:pt x="2182" y="1316"/>
                  </a:lnTo>
                  <a:lnTo>
                    <a:pt x="2352" y="1329"/>
                  </a:lnTo>
                  <a:lnTo>
                    <a:pt x="2681" y="1329"/>
                  </a:lnTo>
                  <a:cubicBezTo>
                    <a:pt x="2785" y="1331"/>
                    <a:pt x="2887" y="1332"/>
                    <a:pt x="2988" y="1332"/>
                  </a:cubicBezTo>
                  <a:cubicBezTo>
                    <a:pt x="4332" y="1332"/>
                    <a:pt x="5386" y="1111"/>
                    <a:pt x="5386" y="805"/>
                  </a:cubicBezTo>
                  <a:lnTo>
                    <a:pt x="5399" y="90"/>
                  </a:lnTo>
                  <a:lnTo>
                    <a:pt x="5399" y="90"/>
                  </a:lnTo>
                  <a:cubicBezTo>
                    <a:pt x="5389" y="383"/>
                    <a:pt x="4331" y="613"/>
                    <a:pt x="2988" y="613"/>
                  </a:cubicBezTo>
                  <a:cubicBezTo>
                    <a:pt x="2891" y="613"/>
                    <a:pt x="2793" y="612"/>
                    <a:pt x="2693" y="610"/>
                  </a:cubicBezTo>
                  <a:cubicBezTo>
                    <a:pt x="2608" y="597"/>
                    <a:pt x="2535" y="597"/>
                    <a:pt x="2450" y="597"/>
                  </a:cubicBezTo>
                  <a:lnTo>
                    <a:pt x="2121" y="597"/>
                  </a:lnTo>
                  <a:lnTo>
                    <a:pt x="1950" y="585"/>
                  </a:lnTo>
                  <a:lnTo>
                    <a:pt x="1877" y="585"/>
                  </a:lnTo>
                  <a:cubicBezTo>
                    <a:pt x="1804" y="573"/>
                    <a:pt x="1731" y="561"/>
                    <a:pt x="1658" y="561"/>
                  </a:cubicBezTo>
                  <a:lnTo>
                    <a:pt x="1621" y="561"/>
                  </a:lnTo>
                  <a:lnTo>
                    <a:pt x="1438" y="537"/>
                  </a:lnTo>
                  <a:lnTo>
                    <a:pt x="1377" y="524"/>
                  </a:lnTo>
                  <a:lnTo>
                    <a:pt x="1231" y="500"/>
                  </a:lnTo>
                  <a:lnTo>
                    <a:pt x="1170" y="488"/>
                  </a:lnTo>
                  <a:lnTo>
                    <a:pt x="1012" y="463"/>
                  </a:lnTo>
                  <a:lnTo>
                    <a:pt x="975" y="463"/>
                  </a:lnTo>
                  <a:lnTo>
                    <a:pt x="805" y="427"/>
                  </a:lnTo>
                  <a:lnTo>
                    <a:pt x="768" y="415"/>
                  </a:lnTo>
                  <a:lnTo>
                    <a:pt x="646" y="390"/>
                  </a:lnTo>
                  <a:lnTo>
                    <a:pt x="597" y="366"/>
                  </a:lnTo>
                  <a:lnTo>
                    <a:pt x="500" y="342"/>
                  </a:lnTo>
                  <a:lnTo>
                    <a:pt x="451" y="329"/>
                  </a:lnTo>
                  <a:lnTo>
                    <a:pt x="354" y="293"/>
                  </a:lnTo>
                  <a:lnTo>
                    <a:pt x="329" y="281"/>
                  </a:lnTo>
                  <a:cubicBezTo>
                    <a:pt x="293" y="268"/>
                    <a:pt x="256" y="244"/>
                    <a:pt x="232" y="232"/>
                  </a:cubicBezTo>
                  <a:lnTo>
                    <a:pt x="207" y="220"/>
                  </a:lnTo>
                  <a:cubicBezTo>
                    <a:pt x="183" y="208"/>
                    <a:pt x="159" y="195"/>
                    <a:pt x="147" y="183"/>
                  </a:cubicBezTo>
                  <a:lnTo>
                    <a:pt x="122" y="171"/>
                  </a:lnTo>
                  <a:cubicBezTo>
                    <a:pt x="98" y="147"/>
                    <a:pt x="86" y="134"/>
                    <a:pt x="61" y="110"/>
                  </a:cubicBezTo>
                  <a:cubicBezTo>
                    <a:pt x="49" y="98"/>
                    <a:pt x="37" y="73"/>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5096455" y="2758558"/>
              <a:ext cx="175980" cy="37502"/>
            </a:xfrm>
            <a:custGeom>
              <a:rect b="b" l="l" r="r" t="t"/>
              <a:pathLst>
                <a:path extrusionOk="0" h="1148" w="5387">
                  <a:moveTo>
                    <a:pt x="2494" y="1"/>
                  </a:moveTo>
                  <a:cubicBezTo>
                    <a:pt x="1116" y="1"/>
                    <a:pt x="13" y="225"/>
                    <a:pt x="13" y="539"/>
                  </a:cubicBezTo>
                  <a:cubicBezTo>
                    <a:pt x="0" y="539"/>
                    <a:pt x="0" y="551"/>
                    <a:pt x="13" y="563"/>
                  </a:cubicBezTo>
                  <a:lnTo>
                    <a:pt x="13" y="575"/>
                  </a:lnTo>
                  <a:cubicBezTo>
                    <a:pt x="13" y="587"/>
                    <a:pt x="25" y="599"/>
                    <a:pt x="37" y="599"/>
                  </a:cubicBezTo>
                  <a:lnTo>
                    <a:pt x="49" y="624"/>
                  </a:lnTo>
                  <a:cubicBezTo>
                    <a:pt x="61" y="636"/>
                    <a:pt x="74" y="648"/>
                    <a:pt x="86" y="660"/>
                  </a:cubicBezTo>
                  <a:lnTo>
                    <a:pt x="110" y="673"/>
                  </a:lnTo>
                  <a:cubicBezTo>
                    <a:pt x="122" y="697"/>
                    <a:pt x="147" y="709"/>
                    <a:pt x="159" y="721"/>
                  </a:cubicBezTo>
                  <a:lnTo>
                    <a:pt x="183" y="734"/>
                  </a:lnTo>
                  <a:lnTo>
                    <a:pt x="256" y="770"/>
                  </a:lnTo>
                  <a:lnTo>
                    <a:pt x="293" y="782"/>
                  </a:lnTo>
                  <a:lnTo>
                    <a:pt x="378" y="819"/>
                  </a:lnTo>
                  <a:lnTo>
                    <a:pt x="415" y="831"/>
                  </a:lnTo>
                  <a:lnTo>
                    <a:pt x="512" y="868"/>
                  </a:lnTo>
                  <a:lnTo>
                    <a:pt x="549" y="880"/>
                  </a:lnTo>
                  <a:lnTo>
                    <a:pt x="658" y="916"/>
                  </a:lnTo>
                  <a:lnTo>
                    <a:pt x="707" y="928"/>
                  </a:lnTo>
                  <a:lnTo>
                    <a:pt x="829" y="953"/>
                  </a:lnTo>
                  <a:lnTo>
                    <a:pt x="890" y="965"/>
                  </a:lnTo>
                  <a:cubicBezTo>
                    <a:pt x="939" y="977"/>
                    <a:pt x="975" y="1002"/>
                    <a:pt x="1024" y="1002"/>
                  </a:cubicBezTo>
                  <a:lnTo>
                    <a:pt x="1085" y="1014"/>
                  </a:lnTo>
                  <a:lnTo>
                    <a:pt x="1231" y="1038"/>
                  </a:lnTo>
                  <a:lnTo>
                    <a:pt x="1292" y="1050"/>
                  </a:lnTo>
                  <a:lnTo>
                    <a:pt x="1438" y="1063"/>
                  </a:lnTo>
                  <a:lnTo>
                    <a:pt x="1512" y="1075"/>
                  </a:lnTo>
                  <a:lnTo>
                    <a:pt x="1670" y="1099"/>
                  </a:lnTo>
                  <a:lnTo>
                    <a:pt x="1743" y="1099"/>
                  </a:lnTo>
                  <a:lnTo>
                    <a:pt x="1914" y="1111"/>
                  </a:lnTo>
                  <a:lnTo>
                    <a:pt x="1975" y="1111"/>
                  </a:lnTo>
                  <a:lnTo>
                    <a:pt x="2170" y="1123"/>
                  </a:lnTo>
                  <a:lnTo>
                    <a:pt x="2194" y="1123"/>
                  </a:lnTo>
                  <a:cubicBezTo>
                    <a:pt x="2352" y="1136"/>
                    <a:pt x="2523" y="1148"/>
                    <a:pt x="2694" y="1148"/>
                  </a:cubicBezTo>
                  <a:lnTo>
                    <a:pt x="3473" y="1148"/>
                  </a:lnTo>
                  <a:cubicBezTo>
                    <a:pt x="3522" y="1136"/>
                    <a:pt x="3583" y="1136"/>
                    <a:pt x="3632" y="1136"/>
                  </a:cubicBez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77"/>
                  </a:lnTo>
                  <a:lnTo>
                    <a:pt x="4985" y="941"/>
                  </a:lnTo>
                  <a:lnTo>
                    <a:pt x="5033" y="928"/>
                  </a:lnTo>
                  <a:lnTo>
                    <a:pt x="5106" y="904"/>
                  </a:lnTo>
                  <a:lnTo>
                    <a:pt x="5155" y="880"/>
                  </a:lnTo>
                  <a:lnTo>
                    <a:pt x="5216" y="855"/>
                  </a:lnTo>
                  <a:lnTo>
                    <a:pt x="5253" y="831"/>
                  </a:lnTo>
                  <a:cubicBezTo>
                    <a:pt x="5265" y="819"/>
                    <a:pt x="5277" y="807"/>
                    <a:pt x="5289" y="807"/>
                  </a:cubicBezTo>
                  <a:cubicBezTo>
                    <a:pt x="5301" y="794"/>
                    <a:pt x="5314" y="782"/>
                    <a:pt x="5326" y="782"/>
                  </a:cubicBezTo>
                  <a:cubicBezTo>
                    <a:pt x="5338" y="770"/>
                    <a:pt x="5338" y="758"/>
                    <a:pt x="5350" y="746"/>
                  </a:cubicBezTo>
                  <a:lnTo>
                    <a:pt x="5374" y="721"/>
                  </a:lnTo>
                  <a:cubicBezTo>
                    <a:pt x="5374" y="709"/>
                    <a:pt x="5387" y="697"/>
                    <a:pt x="5387" y="697"/>
                  </a:cubicBezTo>
                  <a:lnTo>
                    <a:pt x="5387" y="685"/>
                  </a:lnTo>
                  <a:cubicBezTo>
                    <a:pt x="5387" y="673"/>
                    <a:pt x="5387" y="660"/>
                    <a:pt x="5387" y="648"/>
                  </a:cubicBezTo>
                  <a:cubicBezTo>
                    <a:pt x="5387" y="526"/>
                    <a:pt x="5240" y="417"/>
                    <a:pt x="4972" y="319"/>
                  </a:cubicBezTo>
                  <a:cubicBezTo>
                    <a:pt x="4497" y="161"/>
                    <a:pt x="3668" y="27"/>
                    <a:pt x="2706" y="2"/>
                  </a:cubicBezTo>
                  <a:cubicBezTo>
                    <a:pt x="2634"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5092077" y="2748268"/>
              <a:ext cx="176764" cy="43546"/>
            </a:xfrm>
            <a:custGeom>
              <a:rect b="b" l="l" r="r" t="t"/>
              <a:pathLst>
                <a:path extrusionOk="0" h="1333" w="5411">
                  <a:moveTo>
                    <a:pt x="25" y="1"/>
                  </a:moveTo>
                  <a:lnTo>
                    <a:pt x="25" y="1"/>
                  </a:lnTo>
                  <a:cubicBezTo>
                    <a:pt x="18" y="8"/>
                    <a:pt x="19" y="19"/>
                    <a:pt x="24" y="32"/>
                  </a:cubicBezTo>
                  <a:lnTo>
                    <a:pt x="24" y="32"/>
                  </a:lnTo>
                  <a:lnTo>
                    <a:pt x="25" y="1"/>
                  </a:lnTo>
                  <a:close/>
                  <a:moveTo>
                    <a:pt x="24" y="32"/>
                  </a:moveTo>
                  <a:lnTo>
                    <a:pt x="0" y="719"/>
                  </a:lnTo>
                  <a:cubicBezTo>
                    <a:pt x="0" y="744"/>
                    <a:pt x="0" y="768"/>
                    <a:pt x="13" y="793"/>
                  </a:cubicBezTo>
                  <a:cubicBezTo>
                    <a:pt x="25" y="805"/>
                    <a:pt x="37" y="829"/>
                    <a:pt x="49" y="841"/>
                  </a:cubicBezTo>
                  <a:cubicBezTo>
                    <a:pt x="74" y="866"/>
                    <a:pt x="86" y="878"/>
                    <a:pt x="110" y="890"/>
                  </a:cubicBezTo>
                  <a:lnTo>
                    <a:pt x="134" y="902"/>
                  </a:lnTo>
                  <a:lnTo>
                    <a:pt x="147" y="927"/>
                  </a:lnTo>
                  <a:cubicBezTo>
                    <a:pt x="159" y="927"/>
                    <a:pt x="171" y="939"/>
                    <a:pt x="195" y="951"/>
                  </a:cubicBezTo>
                  <a:lnTo>
                    <a:pt x="220" y="963"/>
                  </a:lnTo>
                  <a:cubicBezTo>
                    <a:pt x="244" y="975"/>
                    <a:pt x="281" y="988"/>
                    <a:pt x="317" y="1012"/>
                  </a:cubicBezTo>
                  <a:lnTo>
                    <a:pt x="342" y="1012"/>
                  </a:lnTo>
                  <a:lnTo>
                    <a:pt x="439" y="1049"/>
                  </a:lnTo>
                  <a:lnTo>
                    <a:pt x="488" y="1061"/>
                  </a:lnTo>
                  <a:lnTo>
                    <a:pt x="585" y="1097"/>
                  </a:lnTo>
                  <a:lnTo>
                    <a:pt x="634" y="1109"/>
                  </a:lnTo>
                  <a:lnTo>
                    <a:pt x="756" y="1134"/>
                  </a:lnTo>
                  <a:lnTo>
                    <a:pt x="792" y="1146"/>
                  </a:lnTo>
                  <a:lnTo>
                    <a:pt x="963" y="1183"/>
                  </a:lnTo>
                  <a:lnTo>
                    <a:pt x="1000" y="1195"/>
                  </a:lnTo>
                  <a:lnTo>
                    <a:pt x="1158" y="1219"/>
                  </a:lnTo>
                  <a:lnTo>
                    <a:pt x="1219" y="1231"/>
                  </a:lnTo>
                  <a:lnTo>
                    <a:pt x="1365" y="1256"/>
                  </a:lnTo>
                  <a:lnTo>
                    <a:pt x="1426" y="1268"/>
                  </a:lnTo>
                  <a:lnTo>
                    <a:pt x="1609" y="1280"/>
                  </a:lnTo>
                  <a:lnTo>
                    <a:pt x="1646" y="1280"/>
                  </a:lnTo>
                  <a:cubicBezTo>
                    <a:pt x="1719" y="1292"/>
                    <a:pt x="1792" y="1304"/>
                    <a:pt x="1865" y="1304"/>
                  </a:cubicBezTo>
                  <a:lnTo>
                    <a:pt x="1938" y="1304"/>
                  </a:lnTo>
                  <a:lnTo>
                    <a:pt x="2109" y="1317"/>
                  </a:lnTo>
                  <a:lnTo>
                    <a:pt x="2182" y="1317"/>
                  </a:lnTo>
                  <a:lnTo>
                    <a:pt x="2364" y="1329"/>
                  </a:lnTo>
                  <a:lnTo>
                    <a:pt x="2681" y="1329"/>
                  </a:lnTo>
                  <a:cubicBezTo>
                    <a:pt x="2781" y="1331"/>
                    <a:pt x="2879" y="1332"/>
                    <a:pt x="2976" y="1332"/>
                  </a:cubicBezTo>
                  <a:cubicBezTo>
                    <a:pt x="4326" y="1332"/>
                    <a:pt x="5387" y="1100"/>
                    <a:pt x="5387" y="805"/>
                  </a:cubicBezTo>
                  <a:lnTo>
                    <a:pt x="5411" y="86"/>
                  </a:lnTo>
                  <a:lnTo>
                    <a:pt x="5411" y="86"/>
                  </a:lnTo>
                  <a:cubicBezTo>
                    <a:pt x="5399" y="387"/>
                    <a:pt x="4306" y="612"/>
                    <a:pt x="2919" y="612"/>
                  </a:cubicBezTo>
                  <a:cubicBezTo>
                    <a:pt x="2849" y="612"/>
                    <a:pt x="2778" y="611"/>
                    <a:pt x="2706" y="610"/>
                  </a:cubicBezTo>
                  <a:lnTo>
                    <a:pt x="2450" y="598"/>
                  </a:lnTo>
                  <a:lnTo>
                    <a:pt x="2377" y="598"/>
                  </a:lnTo>
                  <a:lnTo>
                    <a:pt x="2206" y="585"/>
                  </a:lnTo>
                  <a:lnTo>
                    <a:pt x="2121" y="585"/>
                  </a:lnTo>
                  <a:lnTo>
                    <a:pt x="1950" y="573"/>
                  </a:lnTo>
                  <a:lnTo>
                    <a:pt x="1889" y="573"/>
                  </a:lnTo>
                  <a:cubicBezTo>
                    <a:pt x="1804" y="573"/>
                    <a:pt x="1731" y="561"/>
                    <a:pt x="1658" y="549"/>
                  </a:cubicBezTo>
                  <a:lnTo>
                    <a:pt x="1621" y="549"/>
                  </a:lnTo>
                  <a:lnTo>
                    <a:pt x="1451" y="537"/>
                  </a:lnTo>
                  <a:lnTo>
                    <a:pt x="1377" y="525"/>
                  </a:lnTo>
                  <a:lnTo>
                    <a:pt x="1243" y="500"/>
                  </a:lnTo>
                  <a:lnTo>
                    <a:pt x="1170" y="488"/>
                  </a:lnTo>
                  <a:lnTo>
                    <a:pt x="1024" y="464"/>
                  </a:lnTo>
                  <a:lnTo>
                    <a:pt x="975" y="451"/>
                  </a:lnTo>
                  <a:lnTo>
                    <a:pt x="805" y="415"/>
                  </a:lnTo>
                  <a:lnTo>
                    <a:pt x="768" y="403"/>
                  </a:lnTo>
                  <a:lnTo>
                    <a:pt x="646" y="378"/>
                  </a:lnTo>
                  <a:lnTo>
                    <a:pt x="598" y="366"/>
                  </a:lnTo>
                  <a:lnTo>
                    <a:pt x="500" y="330"/>
                  </a:lnTo>
                  <a:lnTo>
                    <a:pt x="451" y="317"/>
                  </a:lnTo>
                  <a:lnTo>
                    <a:pt x="354" y="281"/>
                  </a:lnTo>
                  <a:lnTo>
                    <a:pt x="329" y="281"/>
                  </a:lnTo>
                  <a:cubicBezTo>
                    <a:pt x="293" y="256"/>
                    <a:pt x="269" y="244"/>
                    <a:pt x="232" y="232"/>
                  </a:cubicBezTo>
                  <a:lnTo>
                    <a:pt x="208" y="220"/>
                  </a:lnTo>
                  <a:cubicBezTo>
                    <a:pt x="183" y="208"/>
                    <a:pt x="159" y="195"/>
                    <a:pt x="147" y="171"/>
                  </a:cubicBezTo>
                  <a:lnTo>
                    <a:pt x="122" y="159"/>
                  </a:lnTo>
                  <a:cubicBezTo>
                    <a:pt x="110" y="147"/>
                    <a:pt x="86" y="135"/>
                    <a:pt x="74" y="110"/>
                  </a:cubicBezTo>
                  <a:cubicBezTo>
                    <a:pt x="49" y="98"/>
                    <a:pt x="37" y="74"/>
                    <a:pt x="37" y="61"/>
                  </a:cubicBezTo>
                  <a:cubicBezTo>
                    <a:pt x="32" y="51"/>
                    <a:pt x="27" y="42"/>
                    <a:pt x="24"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5092861" y="2731411"/>
              <a:ext cx="175980" cy="37600"/>
            </a:xfrm>
            <a:custGeom>
              <a:rect b="b" l="l" r="r" t="t"/>
              <a:pathLst>
                <a:path extrusionOk="0" h="1151" w="5387">
                  <a:moveTo>
                    <a:pt x="2399" y="1"/>
                  </a:moveTo>
                  <a:cubicBezTo>
                    <a:pt x="1055" y="1"/>
                    <a:pt x="1" y="223"/>
                    <a:pt x="1" y="529"/>
                  </a:cubicBezTo>
                  <a:cubicBezTo>
                    <a:pt x="1" y="541"/>
                    <a:pt x="1" y="553"/>
                    <a:pt x="1" y="553"/>
                  </a:cubicBezTo>
                  <a:cubicBezTo>
                    <a:pt x="13" y="577"/>
                    <a:pt x="25" y="590"/>
                    <a:pt x="37" y="602"/>
                  </a:cubicBezTo>
                  <a:lnTo>
                    <a:pt x="50" y="626"/>
                  </a:lnTo>
                  <a:lnTo>
                    <a:pt x="86" y="663"/>
                  </a:lnTo>
                  <a:lnTo>
                    <a:pt x="110" y="675"/>
                  </a:lnTo>
                  <a:cubicBezTo>
                    <a:pt x="123" y="699"/>
                    <a:pt x="147" y="711"/>
                    <a:pt x="159" y="724"/>
                  </a:cubicBezTo>
                  <a:lnTo>
                    <a:pt x="184" y="736"/>
                  </a:lnTo>
                  <a:cubicBezTo>
                    <a:pt x="208" y="748"/>
                    <a:pt x="232" y="760"/>
                    <a:pt x="257" y="772"/>
                  </a:cubicBezTo>
                  <a:lnTo>
                    <a:pt x="293" y="785"/>
                  </a:lnTo>
                  <a:lnTo>
                    <a:pt x="366" y="821"/>
                  </a:lnTo>
                  <a:lnTo>
                    <a:pt x="415" y="833"/>
                  </a:lnTo>
                  <a:lnTo>
                    <a:pt x="513" y="870"/>
                  </a:lnTo>
                  <a:lnTo>
                    <a:pt x="549" y="882"/>
                  </a:lnTo>
                  <a:lnTo>
                    <a:pt x="659" y="919"/>
                  </a:lnTo>
                  <a:lnTo>
                    <a:pt x="708" y="931"/>
                  </a:lnTo>
                  <a:lnTo>
                    <a:pt x="829" y="967"/>
                  </a:lnTo>
                  <a:lnTo>
                    <a:pt x="890" y="980"/>
                  </a:lnTo>
                  <a:lnTo>
                    <a:pt x="1024" y="1004"/>
                  </a:lnTo>
                  <a:lnTo>
                    <a:pt x="1085" y="1016"/>
                  </a:lnTo>
                  <a:lnTo>
                    <a:pt x="1219" y="1041"/>
                  </a:lnTo>
                  <a:lnTo>
                    <a:pt x="1292" y="1053"/>
                  </a:lnTo>
                  <a:lnTo>
                    <a:pt x="1439" y="1065"/>
                  </a:lnTo>
                  <a:lnTo>
                    <a:pt x="1512" y="1077"/>
                  </a:lnTo>
                  <a:lnTo>
                    <a:pt x="1670" y="1101"/>
                  </a:lnTo>
                  <a:lnTo>
                    <a:pt x="1731" y="1101"/>
                  </a:lnTo>
                  <a:lnTo>
                    <a:pt x="1914" y="1114"/>
                  </a:lnTo>
                  <a:lnTo>
                    <a:pt x="1963" y="1114"/>
                  </a:lnTo>
                  <a:lnTo>
                    <a:pt x="2170" y="1126"/>
                  </a:lnTo>
                  <a:lnTo>
                    <a:pt x="2194" y="1126"/>
                  </a:lnTo>
                  <a:cubicBezTo>
                    <a:pt x="2353" y="1138"/>
                    <a:pt x="2523" y="1150"/>
                    <a:pt x="2694" y="1150"/>
                  </a:cubicBezTo>
                  <a:lnTo>
                    <a:pt x="3474" y="1150"/>
                  </a:lnTo>
                  <a:lnTo>
                    <a:pt x="3632" y="1138"/>
                  </a:lnTo>
                  <a:lnTo>
                    <a:pt x="3864" y="1138"/>
                  </a:lnTo>
                  <a:lnTo>
                    <a:pt x="3949" y="1126"/>
                  </a:lnTo>
                  <a:lnTo>
                    <a:pt x="4083" y="1114"/>
                  </a:lnTo>
                  <a:lnTo>
                    <a:pt x="4168" y="1101"/>
                  </a:lnTo>
                  <a:lnTo>
                    <a:pt x="4290" y="1089"/>
                  </a:lnTo>
                  <a:lnTo>
                    <a:pt x="4376" y="1077"/>
                  </a:lnTo>
                  <a:lnTo>
                    <a:pt x="4497" y="1053"/>
                  </a:lnTo>
                  <a:lnTo>
                    <a:pt x="4571" y="1041"/>
                  </a:lnTo>
                  <a:lnTo>
                    <a:pt x="4668" y="1016"/>
                  </a:lnTo>
                  <a:lnTo>
                    <a:pt x="4741" y="1004"/>
                  </a:lnTo>
                  <a:lnTo>
                    <a:pt x="4839" y="980"/>
                  </a:lnTo>
                  <a:lnTo>
                    <a:pt x="4900" y="967"/>
                  </a:lnTo>
                  <a:lnTo>
                    <a:pt x="4985" y="943"/>
                  </a:lnTo>
                  <a:lnTo>
                    <a:pt x="5034" y="919"/>
                  </a:lnTo>
                  <a:cubicBezTo>
                    <a:pt x="5058" y="919"/>
                    <a:pt x="5082" y="906"/>
                    <a:pt x="5107" y="894"/>
                  </a:cubicBezTo>
                  <a:lnTo>
                    <a:pt x="5155" y="882"/>
                  </a:lnTo>
                  <a:lnTo>
                    <a:pt x="5216" y="846"/>
                  </a:lnTo>
                  <a:lnTo>
                    <a:pt x="5253" y="821"/>
                  </a:lnTo>
                  <a:cubicBezTo>
                    <a:pt x="5265" y="821"/>
                    <a:pt x="5277" y="809"/>
                    <a:pt x="5289" y="797"/>
                  </a:cubicBezTo>
                  <a:cubicBezTo>
                    <a:pt x="5302" y="785"/>
                    <a:pt x="5314" y="785"/>
                    <a:pt x="5326" y="772"/>
                  </a:cubicBezTo>
                  <a:lnTo>
                    <a:pt x="5350" y="748"/>
                  </a:lnTo>
                  <a:lnTo>
                    <a:pt x="5375" y="724"/>
                  </a:lnTo>
                  <a:cubicBezTo>
                    <a:pt x="5375" y="711"/>
                    <a:pt x="5387" y="699"/>
                    <a:pt x="5387" y="687"/>
                  </a:cubicBezTo>
                  <a:cubicBezTo>
                    <a:pt x="5387" y="687"/>
                    <a:pt x="5387" y="675"/>
                    <a:pt x="5387" y="675"/>
                  </a:cubicBezTo>
                  <a:cubicBezTo>
                    <a:pt x="5387" y="663"/>
                    <a:pt x="5387" y="651"/>
                    <a:pt x="5387" y="638"/>
                  </a:cubicBezTo>
                  <a:cubicBezTo>
                    <a:pt x="5387" y="529"/>
                    <a:pt x="5229" y="419"/>
                    <a:pt x="4973" y="322"/>
                  </a:cubicBezTo>
                  <a:cubicBezTo>
                    <a:pt x="4497" y="151"/>
                    <a:pt x="3657"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9"/>
            <p:cNvSpPr/>
            <p:nvPr/>
          </p:nvSpPr>
          <p:spPr>
            <a:xfrm>
              <a:off x="5096455" y="2720794"/>
              <a:ext cx="176372" cy="44232"/>
            </a:xfrm>
            <a:custGeom>
              <a:rect b="b" l="l" r="r" t="t"/>
              <a:pathLst>
                <a:path extrusionOk="0" h="1354" w="5399">
                  <a:moveTo>
                    <a:pt x="5399" y="74"/>
                  </a:moveTo>
                  <a:lnTo>
                    <a:pt x="5399" y="78"/>
                  </a:lnTo>
                  <a:lnTo>
                    <a:pt x="5399" y="78"/>
                  </a:lnTo>
                  <a:cubicBezTo>
                    <a:pt x="5399" y="77"/>
                    <a:pt x="5399" y="75"/>
                    <a:pt x="5399" y="74"/>
                  </a:cubicBezTo>
                  <a:close/>
                  <a:moveTo>
                    <a:pt x="13" y="1"/>
                  </a:moveTo>
                  <a:lnTo>
                    <a:pt x="0" y="720"/>
                  </a:lnTo>
                  <a:cubicBezTo>
                    <a:pt x="0" y="744"/>
                    <a:pt x="13" y="768"/>
                    <a:pt x="25" y="793"/>
                  </a:cubicBezTo>
                  <a:cubicBezTo>
                    <a:pt x="37" y="817"/>
                    <a:pt x="49" y="829"/>
                    <a:pt x="61" y="842"/>
                  </a:cubicBezTo>
                  <a:cubicBezTo>
                    <a:pt x="74" y="866"/>
                    <a:pt x="98" y="878"/>
                    <a:pt x="122" y="890"/>
                  </a:cubicBezTo>
                  <a:lnTo>
                    <a:pt x="135" y="915"/>
                  </a:lnTo>
                  <a:lnTo>
                    <a:pt x="159" y="927"/>
                  </a:lnTo>
                  <a:lnTo>
                    <a:pt x="195" y="951"/>
                  </a:lnTo>
                  <a:lnTo>
                    <a:pt x="220" y="963"/>
                  </a:lnTo>
                  <a:cubicBezTo>
                    <a:pt x="256" y="976"/>
                    <a:pt x="281" y="1000"/>
                    <a:pt x="329" y="1012"/>
                  </a:cubicBezTo>
                  <a:lnTo>
                    <a:pt x="342" y="1012"/>
                  </a:lnTo>
                  <a:lnTo>
                    <a:pt x="451" y="1049"/>
                  </a:lnTo>
                  <a:lnTo>
                    <a:pt x="476" y="1085"/>
                  </a:lnTo>
                  <a:lnTo>
                    <a:pt x="573" y="1122"/>
                  </a:lnTo>
                  <a:lnTo>
                    <a:pt x="622" y="1134"/>
                  </a:lnTo>
                  <a:lnTo>
                    <a:pt x="744" y="1158"/>
                  </a:lnTo>
                  <a:lnTo>
                    <a:pt x="780" y="1171"/>
                  </a:lnTo>
                  <a:lnTo>
                    <a:pt x="951" y="1207"/>
                  </a:lnTo>
                  <a:lnTo>
                    <a:pt x="1000" y="1219"/>
                  </a:lnTo>
                  <a:lnTo>
                    <a:pt x="1146" y="1244"/>
                  </a:lnTo>
                  <a:lnTo>
                    <a:pt x="1219" y="1256"/>
                  </a:lnTo>
                  <a:lnTo>
                    <a:pt x="1353" y="1280"/>
                  </a:lnTo>
                  <a:lnTo>
                    <a:pt x="1426" y="1280"/>
                  </a:lnTo>
                  <a:cubicBezTo>
                    <a:pt x="1475" y="1292"/>
                    <a:pt x="1536" y="1305"/>
                    <a:pt x="1597" y="1305"/>
                  </a:cubicBezTo>
                  <a:lnTo>
                    <a:pt x="1633" y="1305"/>
                  </a:lnTo>
                  <a:lnTo>
                    <a:pt x="1865" y="1329"/>
                  </a:lnTo>
                  <a:lnTo>
                    <a:pt x="1926" y="1329"/>
                  </a:lnTo>
                  <a:lnTo>
                    <a:pt x="2096" y="1341"/>
                  </a:lnTo>
                  <a:lnTo>
                    <a:pt x="2182" y="1341"/>
                  </a:lnTo>
                  <a:cubicBezTo>
                    <a:pt x="2230" y="1353"/>
                    <a:pt x="2291" y="1353"/>
                    <a:pt x="2352" y="1353"/>
                  </a:cubicBezTo>
                  <a:lnTo>
                    <a:pt x="2425" y="1353"/>
                  </a:lnTo>
                  <a:lnTo>
                    <a:pt x="2681" y="1317"/>
                  </a:lnTo>
                  <a:cubicBezTo>
                    <a:pt x="2785" y="1319"/>
                    <a:pt x="2887" y="1321"/>
                    <a:pt x="2988" y="1321"/>
                  </a:cubicBezTo>
                  <a:cubicBezTo>
                    <a:pt x="4332" y="1321"/>
                    <a:pt x="5387" y="1099"/>
                    <a:pt x="5387" y="793"/>
                  </a:cubicBezTo>
                  <a:lnTo>
                    <a:pt x="5399" y="78"/>
                  </a:lnTo>
                  <a:lnTo>
                    <a:pt x="5399" y="78"/>
                  </a:lnTo>
                  <a:cubicBezTo>
                    <a:pt x="5389" y="372"/>
                    <a:pt x="4331" y="601"/>
                    <a:pt x="2988" y="601"/>
                  </a:cubicBezTo>
                  <a:cubicBezTo>
                    <a:pt x="2891" y="601"/>
                    <a:pt x="2793" y="600"/>
                    <a:pt x="2694" y="598"/>
                  </a:cubicBezTo>
                  <a:lnTo>
                    <a:pt x="2365" y="598"/>
                  </a:lnTo>
                  <a:lnTo>
                    <a:pt x="2194" y="586"/>
                  </a:lnTo>
                  <a:lnTo>
                    <a:pt x="2121" y="586"/>
                  </a:lnTo>
                  <a:lnTo>
                    <a:pt x="1950" y="573"/>
                  </a:lnTo>
                  <a:lnTo>
                    <a:pt x="1877" y="573"/>
                  </a:lnTo>
                  <a:lnTo>
                    <a:pt x="1658" y="549"/>
                  </a:lnTo>
                  <a:lnTo>
                    <a:pt x="1621" y="549"/>
                  </a:lnTo>
                  <a:cubicBezTo>
                    <a:pt x="1560" y="549"/>
                    <a:pt x="1499" y="537"/>
                    <a:pt x="1438" y="525"/>
                  </a:cubicBezTo>
                  <a:lnTo>
                    <a:pt x="1377" y="512"/>
                  </a:lnTo>
                  <a:lnTo>
                    <a:pt x="1231" y="500"/>
                  </a:lnTo>
                  <a:lnTo>
                    <a:pt x="1170" y="488"/>
                  </a:lnTo>
                  <a:lnTo>
                    <a:pt x="1012" y="464"/>
                  </a:lnTo>
                  <a:lnTo>
                    <a:pt x="975" y="452"/>
                  </a:lnTo>
                  <a:lnTo>
                    <a:pt x="805" y="415"/>
                  </a:lnTo>
                  <a:lnTo>
                    <a:pt x="768" y="403"/>
                  </a:lnTo>
                  <a:lnTo>
                    <a:pt x="646" y="366"/>
                  </a:lnTo>
                  <a:lnTo>
                    <a:pt x="598" y="354"/>
                  </a:lnTo>
                  <a:lnTo>
                    <a:pt x="500" y="330"/>
                  </a:lnTo>
                  <a:lnTo>
                    <a:pt x="451" y="318"/>
                  </a:lnTo>
                  <a:lnTo>
                    <a:pt x="354" y="269"/>
                  </a:lnTo>
                  <a:lnTo>
                    <a:pt x="329" y="269"/>
                  </a:lnTo>
                  <a:cubicBezTo>
                    <a:pt x="293" y="257"/>
                    <a:pt x="256" y="244"/>
                    <a:pt x="232" y="220"/>
                  </a:cubicBezTo>
                  <a:lnTo>
                    <a:pt x="208" y="208"/>
                  </a:lnTo>
                  <a:cubicBezTo>
                    <a:pt x="183" y="196"/>
                    <a:pt x="159" y="183"/>
                    <a:pt x="147" y="171"/>
                  </a:cubicBezTo>
                  <a:lnTo>
                    <a:pt x="122" y="159"/>
                  </a:lnTo>
                  <a:cubicBezTo>
                    <a:pt x="98" y="147"/>
                    <a:pt x="86" y="123"/>
                    <a:pt x="61" y="110"/>
                  </a:cubicBezTo>
                  <a:cubicBezTo>
                    <a:pt x="49" y="98"/>
                    <a:pt x="37" y="74"/>
                    <a:pt x="25" y="49"/>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5097239" y="2703610"/>
              <a:ext cx="176012" cy="37535"/>
            </a:xfrm>
            <a:custGeom>
              <a:rect b="b" l="l" r="r" t="t"/>
              <a:pathLst>
                <a:path extrusionOk="0" h="1149" w="5388">
                  <a:moveTo>
                    <a:pt x="2492" y="1"/>
                  </a:moveTo>
                  <a:cubicBezTo>
                    <a:pt x="1105" y="1"/>
                    <a:pt x="12" y="225"/>
                    <a:pt x="1" y="527"/>
                  </a:cubicBezTo>
                  <a:cubicBezTo>
                    <a:pt x="1" y="539"/>
                    <a:pt x="1" y="551"/>
                    <a:pt x="1" y="563"/>
                  </a:cubicBezTo>
                  <a:cubicBezTo>
                    <a:pt x="13" y="575"/>
                    <a:pt x="13" y="588"/>
                    <a:pt x="25" y="600"/>
                  </a:cubicBezTo>
                  <a:lnTo>
                    <a:pt x="37" y="624"/>
                  </a:lnTo>
                  <a:cubicBezTo>
                    <a:pt x="50" y="636"/>
                    <a:pt x="62" y="649"/>
                    <a:pt x="74" y="661"/>
                  </a:cubicBezTo>
                  <a:lnTo>
                    <a:pt x="98" y="685"/>
                  </a:lnTo>
                  <a:cubicBezTo>
                    <a:pt x="111" y="697"/>
                    <a:pt x="135" y="709"/>
                    <a:pt x="147" y="722"/>
                  </a:cubicBezTo>
                  <a:lnTo>
                    <a:pt x="171" y="734"/>
                  </a:lnTo>
                  <a:cubicBezTo>
                    <a:pt x="196" y="746"/>
                    <a:pt x="220" y="758"/>
                    <a:pt x="245" y="770"/>
                  </a:cubicBezTo>
                  <a:lnTo>
                    <a:pt x="269" y="783"/>
                  </a:lnTo>
                  <a:lnTo>
                    <a:pt x="354" y="819"/>
                  </a:lnTo>
                  <a:lnTo>
                    <a:pt x="391" y="831"/>
                  </a:lnTo>
                  <a:lnTo>
                    <a:pt x="488" y="868"/>
                  </a:lnTo>
                  <a:lnTo>
                    <a:pt x="537" y="880"/>
                  </a:lnTo>
                  <a:lnTo>
                    <a:pt x="647" y="917"/>
                  </a:lnTo>
                  <a:lnTo>
                    <a:pt x="695" y="929"/>
                  </a:lnTo>
                  <a:lnTo>
                    <a:pt x="817" y="965"/>
                  </a:lnTo>
                  <a:lnTo>
                    <a:pt x="878" y="978"/>
                  </a:lnTo>
                  <a:lnTo>
                    <a:pt x="1012" y="1002"/>
                  </a:lnTo>
                  <a:lnTo>
                    <a:pt x="1073" y="1014"/>
                  </a:lnTo>
                  <a:lnTo>
                    <a:pt x="1207" y="1038"/>
                  </a:lnTo>
                  <a:lnTo>
                    <a:pt x="1280" y="1051"/>
                  </a:lnTo>
                  <a:lnTo>
                    <a:pt x="1427" y="1063"/>
                  </a:lnTo>
                  <a:lnTo>
                    <a:pt x="1500" y="1075"/>
                  </a:lnTo>
                  <a:lnTo>
                    <a:pt x="1658" y="1099"/>
                  </a:lnTo>
                  <a:lnTo>
                    <a:pt x="1719" y="1099"/>
                  </a:lnTo>
                  <a:lnTo>
                    <a:pt x="1902" y="1112"/>
                  </a:lnTo>
                  <a:lnTo>
                    <a:pt x="1951" y="1112"/>
                  </a:lnTo>
                  <a:lnTo>
                    <a:pt x="2158" y="1124"/>
                  </a:lnTo>
                  <a:lnTo>
                    <a:pt x="2182" y="1124"/>
                  </a:lnTo>
                  <a:cubicBezTo>
                    <a:pt x="2341" y="1136"/>
                    <a:pt x="2511" y="1148"/>
                    <a:pt x="2682" y="1148"/>
                  </a:cubicBezTo>
                  <a:lnTo>
                    <a:pt x="3474" y="1148"/>
                  </a:lnTo>
                  <a:lnTo>
                    <a:pt x="3632" y="1136"/>
                  </a:lnTo>
                  <a:lnTo>
                    <a:pt x="3718" y="1136"/>
                  </a:lnTo>
                  <a:lnTo>
                    <a:pt x="3864" y="1124"/>
                  </a:lnTo>
                  <a:lnTo>
                    <a:pt x="3949" y="1124"/>
                  </a:lnTo>
                  <a:lnTo>
                    <a:pt x="4083" y="1112"/>
                  </a:lnTo>
                  <a:lnTo>
                    <a:pt x="4168" y="1099"/>
                  </a:lnTo>
                  <a:lnTo>
                    <a:pt x="4290" y="1087"/>
                  </a:lnTo>
                  <a:lnTo>
                    <a:pt x="4376" y="1075"/>
                  </a:lnTo>
                  <a:lnTo>
                    <a:pt x="4485" y="1063"/>
                  </a:lnTo>
                  <a:lnTo>
                    <a:pt x="4558" y="1038"/>
                  </a:lnTo>
                  <a:lnTo>
                    <a:pt x="4668" y="1026"/>
                  </a:lnTo>
                  <a:lnTo>
                    <a:pt x="4741" y="1014"/>
                  </a:lnTo>
                  <a:lnTo>
                    <a:pt x="4839" y="990"/>
                  </a:lnTo>
                  <a:lnTo>
                    <a:pt x="4900" y="965"/>
                  </a:lnTo>
                  <a:lnTo>
                    <a:pt x="4973" y="941"/>
                  </a:lnTo>
                  <a:lnTo>
                    <a:pt x="5034" y="929"/>
                  </a:lnTo>
                  <a:lnTo>
                    <a:pt x="5107" y="892"/>
                  </a:lnTo>
                  <a:lnTo>
                    <a:pt x="5143" y="880"/>
                  </a:lnTo>
                  <a:lnTo>
                    <a:pt x="5204" y="844"/>
                  </a:lnTo>
                  <a:lnTo>
                    <a:pt x="5241" y="831"/>
                  </a:lnTo>
                  <a:lnTo>
                    <a:pt x="5290" y="795"/>
                  </a:lnTo>
                  <a:lnTo>
                    <a:pt x="5314" y="770"/>
                  </a:lnTo>
                  <a:lnTo>
                    <a:pt x="5350" y="746"/>
                  </a:lnTo>
                  <a:cubicBezTo>
                    <a:pt x="5350" y="734"/>
                    <a:pt x="5363" y="734"/>
                    <a:pt x="5363" y="722"/>
                  </a:cubicBezTo>
                  <a:cubicBezTo>
                    <a:pt x="5375" y="709"/>
                    <a:pt x="5375" y="697"/>
                    <a:pt x="5387" y="685"/>
                  </a:cubicBezTo>
                  <a:cubicBezTo>
                    <a:pt x="5387" y="685"/>
                    <a:pt x="5387" y="685"/>
                    <a:pt x="5387" y="673"/>
                  </a:cubicBezTo>
                  <a:cubicBezTo>
                    <a:pt x="5387" y="661"/>
                    <a:pt x="5387" y="649"/>
                    <a:pt x="5387" y="649"/>
                  </a:cubicBezTo>
                  <a:cubicBezTo>
                    <a:pt x="5387" y="527"/>
                    <a:pt x="5229" y="417"/>
                    <a:pt x="4961" y="320"/>
                  </a:cubicBezTo>
                  <a:cubicBezTo>
                    <a:pt x="4485" y="161"/>
                    <a:pt x="3657" y="27"/>
                    <a:pt x="2706" y="3"/>
                  </a:cubicBezTo>
                  <a:cubicBezTo>
                    <a:pt x="2634" y="2"/>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5091685" y="2693319"/>
              <a:ext cx="176372" cy="42762"/>
            </a:xfrm>
            <a:custGeom>
              <a:rect b="b" l="l" r="r" t="t"/>
              <a:pathLst>
                <a:path extrusionOk="0" h="1309" w="5399">
                  <a:moveTo>
                    <a:pt x="5399" y="62"/>
                  </a:moveTo>
                  <a:lnTo>
                    <a:pt x="5399" y="66"/>
                  </a:lnTo>
                  <a:lnTo>
                    <a:pt x="5399" y="66"/>
                  </a:lnTo>
                  <a:cubicBezTo>
                    <a:pt x="5399" y="65"/>
                    <a:pt x="5399" y="63"/>
                    <a:pt x="5399" y="62"/>
                  </a:cubicBezTo>
                  <a:close/>
                  <a:moveTo>
                    <a:pt x="12" y="1"/>
                  </a:moveTo>
                  <a:lnTo>
                    <a:pt x="0" y="720"/>
                  </a:lnTo>
                  <a:cubicBezTo>
                    <a:pt x="0" y="732"/>
                    <a:pt x="12" y="756"/>
                    <a:pt x="25" y="769"/>
                  </a:cubicBezTo>
                  <a:cubicBezTo>
                    <a:pt x="25" y="793"/>
                    <a:pt x="37" y="805"/>
                    <a:pt x="61" y="829"/>
                  </a:cubicBezTo>
                  <a:cubicBezTo>
                    <a:pt x="73" y="842"/>
                    <a:pt x="98" y="866"/>
                    <a:pt x="110" y="878"/>
                  </a:cubicBezTo>
                  <a:lnTo>
                    <a:pt x="134" y="890"/>
                  </a:lnTo>
                  <a:lnTo>
                    <a:pt x="146" y="903"/>
                  </a:lnTo>
                  <a:lnTo>
                    <a:pt x="195" y="927"/>
                  </a:lnTo>
                  <a:lnTo>
                    <a:pt x="220" y="939"/>
                  </a:lnTo>
                  <a:cubicBezTo>
                    <a:pt x="256" y="964"/>
                    <a:pt x="281" y="976"/>
                    <a:pt x="317" y="988"/>
                  </a:cubicBezTo>
                  <a:lnTo>
                    <a:pt x="341" y="1000"/>
                  </a:lnTo>
                  <a:cubicBezTo>
                    <a:pt x="366" y="1012"/>
                    <a:pt x="402" y="1024"/>
                    <a:pt x="439" y="1037"/>
                  </a:cubicBezTo>
                  <a:lnTo>
                    <a:pt x="488" y="1049"/>
                  </a:lnTo>
                  <a:lnTo>
                    <a:pt x="585" y="1085"/>
                  </a:lnTo>
                  <a:lnTo>
                    <a:pt x="634" y="1098"/>
                  </a:lnTo>
                  <a:lnTo>
                    <a:pt x="756" y="1122"/>
                  </a:lnTo>
                  <a:lnTo>
                    <a:pt x="792" y="1134"/>
                  </a:lnTo>
                  <a:lnTo>
                    <a:pt x="963" y="1171"/>
                  </a:lnTo>
                  <a:lnTo>
                    <a:pt x="1012" y="1171"/>
                  </a:lnTo>
                  <a:lnTo>
                    <a:pt x="1158" y="1195"/>
                  </a:lnTo>
                  <a:lnTo>
                    <a:pt x="1219" y="1207"/>
                  </a:lnTo>
                  <a:lnTo>
                    <a:pt x="1353" y="1232"/>
                  </a:lnTo>
                  <a:lnTo>
                    <a:pt x="1426" y="1244"/>
                  </a:lnTo>
                  <a:lnTo>
                    <a:pt x="1609" y="1268"/>
                  </a:lnTo>
                  <a:lnTo>
                    <a:pt x="1645" y="1268"/>
                  </a:lnTo>
                  <a:lnTo>
                    <a:pt x="1865" y="1293"/>
                  </a:lnTo>
                  <a:lnTo>
                    <a:pt x="1926" y="1293"/>
                  </a:lnTo>
                  <a:lnTo>
                    <a:pt x="2096" y="1305"/>
                  </a:lnTo>
                  <a:lnTo>
                    <a:pt x="2681" y="1305"/>
                  </a:lnTo>
                  <a:cubicBezTo>
                    <a:pt x="2785" y="1307"/>
                    <a:pt x="2887" y="1309"/>
                    <a:pt x="2988" y="1309"/>
                  </a:cubicBezTo>
                  <a:cubicBezTo>
                    <a:pt x="4330" y="1309"/>
                    <a:pt x="5375" y="1087"/>
                    <a:pt x="5386" y="781"/>
                  </a:cubicBezTo>
                  <a:lnTo>
                    <a:pt x="5399" y="66"/>
                  </a:lnTo>
                  <a:lnTo>
                    <a:pt x="5399" y="66"/>
                  </a:lnTo>
                  <a:cubicBezTo>
                    <a:pt x="5389" y="360"/>
                    <a:pt x="4331" y="589"/>
                    <a:pt x="2988" y="589"/>
                  </a:cubicBezTo>
                  <a:cubicBezTo>
                    <a:pt x="2891" y="589"/>
                    <a:pt x="2793" y="588"/>
                    <a:pt x="2693" y="586"/>
                  </a:cubicBezTo>
                  <a:lnTo>
                    <a:pt x="2364" y="586"/>
                  </a:lnTo>
                  <a:lnTo>
                    <a:pt x="2194" y="574"/>
                  </a:lnTo>
                  <a:lnTo>
                    <a:pt x="2121" y="574"/>
                  </a:lnTo>
                  <a:lnTo>
                    <a:pt x="1950" y="561"/>
                  </a:lnTo>
                  <a:lnTo>
                    <a:pt x="1877" y="561"/>
                  </a:lnTo>
                  <a:lnTo>
                    <a:pt x="1658" y="537"/>
                  </a:lnTo>
                  <a:lnTo>
                    <a:pt x="1621" y="537"/>
                  </a:lnTo>
                  <a:lnTo>
                    <a:pt x="1438" y="525"/>
                  </a:lnTo>
                  <a:lnTo>
                    <a:pt x="1377" y="513"/>
                  </a:lnTo>
                  <a:lnTo>
                    <a:pt x="1231" y="488"/>
                  </a:lnTo>
                  <a:lnTo>
                    <a:pt x="1170" y="476"/>
                  </a:lnTo>
                  <a:lnTo>
                    <a:pt x="1012" y="452"/>
                  </a:lnTo>
                  <a:lnTo>
                    <a:pt x="975" y="452"/>
                  </a:lnTo>
                  <a:cubicBezTo>
                    <a:pt x="914" y="440"/>
                    <a:pt x="853" y="427"/>
                    <a:pt x="804" y="415"/>
                  </a:cubicBezTo>
                  <a:lnTo>
                    <a:pt x="756" y="403"/>
                  </a:lnTo>
                  <a:lnTo>
                    <a:pt x="634" y="366"/>
                  </a:lnTo>
                  <a:lnTo>
                    <a:pt x="585" y="354"/>
                  </a:lnTo>
                  <a:lnTo>
                    <a:pt x="488" y="330"/>
                  </a:lnTo>
                  <a:lnTo>
                    <a:pt x="451" y="318"/>
                  </a:lnTo>
                  <a:cubicBezTo>
                    <a:pt x="415" y="306"/>
                    <a:pt x="378" y="281"/>
                    <a:pt x="341" y="269"/>
                  </a:cubicBezTo>
                  <a:lnTo>
                    <a:pt x="329" y="269"/>
                  </a:lnTo>
                  <a:cubicBezTo>
                    <a:pt x="293" y="257"/>
                    <a:pt x="256" y="245"/>
                    <a:pt x="232" y="220"/>
                  </a:cubicBezTo>
                  <a:lnTo>
                    <a:pt x="207" y="208"/>
                  </a:lnTo>
                  <a:lnTo>
                    <a:pt x="146" y="171"/>
                  </a:lnTo>
                  <a:lnTo>
                    <a:pt x="122" y="159"/>
                  </a:lnTo>
                  <a:cubicBezTo>
                    <a:pt x="98" y="147"/>
                    <a:pt x="86" y="123"/>
                    <a:pt x="61" y="111"/>
                  </a:cubicBezTo>
                  <a:cubicBezTo>
                    <a:pt x="49" y="86"/>
                    <a:pt x="37" y="74"/>
                    <a:pt x="25" y="50"/>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5092469" y="2676103"/>
              <a:ext cx="175980" cy="37176"/>
            </a:xfrm>
            <a:custGeom>
              <a:rect b="b" l="l" r="r" t="t"/>
              <a:pathLst>
                <a:path extrusionOk="0" h="1138" w="5387">
                  <a:moveTo>
                    <a:pt x="2412" y="0"/>
                  </a:moveTo>
                  <a:cubicBezTo>
                    <a:pt x="1062" y="0"/>
                    <a:pt x="1" y="232"/>
                    <a:pt x="1" y="528"/>
                  </a:cubicBezTo>
                  <a:cubicBezTo>
                    <a:pt x="1" y="540"/>
                    <a:pt x="1" y="552"/>
                    <a:pt x="1" y="552"/>
                  </a:cubicBezTo>
                  <a:lnTo>
                    <a:pt x="1" y="564"/>
                  </a:lnTo>
                  <a:cubicBezTo>
                    <a:pt x="1" y="577"/>
                    <a:pt x="13" y="589"/>
                    <a:pt x="25" y="601"/>
                  </a:cubicBezTo>
                  <a:lnTo>
                    <a:pt x="37" y="613"/>
                  </a:lnTo>
                  <a:cubicBezTo>
                    <a:pt x="49" y="625"/>
                    <a:pt x="62" y="638"/>
                    <a:pt x="74" y="650"/>
                  </a:cubicBezTo>
                  <a:cubicBezTo>
                    <a:pt x="74" y="662"/>
                    <a:pt x="86" y="662"/>
                    <a:pt x="86" y="674"/>
                  </a:cubicBezTo>
                  <a:cubicBezTo>
                    <a:pt x="110" y="686"/>
                    <a:pt x="122" y="698"/>
                    <a:pt x="147" y="711"/>
                  </a:cubicBezTo>
                  <a:lnTo>
                    <a:pt x="171" y="723"/>
                  </a:lnTo>
                  <a:lnTo>
                    <a:pt x="232" y="759"/>
                  </a:lnTo>
                  <a:lnTo>
                    <a:pt x="269" y="772"/>
                  </a:lnTo>
                  <a:lnTo>
                    <a:pt x="354" y="808"/>
                  </a:lnTo>
                  <a:lnTo>
                    <a:pt x="391" y="833"/>
                  </a:lnTo>
                  <a:lnTo>
                    <a:pt x="488" y="857"/>
                  </a:lnTo>
                  <a:lnTo>
                    <a:pt x="537" y="881"/>
                  </a:lnTo>
                  <a:lnTo>
                    <a:pt x="646" y="906"/>
                  </a:lnTo>
                  <a:lnTo>
                    <a:pt x="695" y="918"/>
                  </a:lnTo>
                  <a:lnTo>
                    <a:pt x="817" y="954"/>
                  </a:lnTo>
                  <a:lnTo>
                    <a:pt x="866" y="967"/>
                  </a:lnTo>
                  <a:lnTo>
                    <a:pt x="1000" y="991"/>
                  </a:lnTo>
                  <a:lnTo>
                    <a:pt x="1061" y="1003"/>
                  </a:lnTo>
                  <a:lnTo>
                    <a:pt x="1207" y="1027"/>
                  </a:lnTo>
                  <a:lnTo>
                    <a:pt x="1268" y="1040"/>
                  </a:lnTo>
                  <a:lnTo>
                    <a:pt x="1426" y="1064"/>
                  </a:lnTo>
                  <a:lnTo>
                    <a:pt x="1487" y="1064"/>
                  </a:lnTo>
                  <a:lnTo>
                    <a:pt x="1658" y="1088"/>
                  </a:lnTo>
                  <a:lnTo>
                    <a:pt x="1719" y="1088"/>
                  </a:lnTo>
                  <a:lnTo>
                    <a:pt x="1889" y="1101"/>
                  </a:lnTo>
                  <a:lnTo>
                    <a:pt x="1950" y="1101"/>
                  </a:lnTo>
                  <a:lnTo>
                    <a:pt x="2145" y="1125"/>
                  </a:lnTo>
                  <a:lnTo>
                    <a:pt x="2170" y="1125"/>
                  </a:lnTo>
                  <a:cubicBezTo>
                    <a:pt x="2328" y="1137"/>
                    <a:pt x="2499" y="1137"/>
                    <a:pt x="2669" y="1137"/>
                  </a:cubicBezTo>
                  <a:lnTo>
                    <a:pt x="3705" y="1137"/>
                  </a:lnTo>
                  <a:lnTo>
                    <a:pt x="3864" y="1125"/>
                  </a:lnTo>
                  <a:lnTo>
                    <a:pt x="3949" y="1125"/>
                  </a:lnTo>
                  <a:lnTo>
                    <a:pt x="4083" y="1113"/>
                  </a:lnTo>
                  <a:lnTo>
                    <a:pt x="4168" y="1101"/>
                  </a:lnTo>
                  <a:lnTo>
                    <a:pt x="4290" y="1088"/>
                  </a:lnTo>
                  <a:lnTo>
                    <a:pt x="4375" y="1076"/>
                  </a:lnTo>
                  <a:lnTo>
                    <a:pt x="4485" y="1052"/>
                  </a:lnTo>
                  <a:lnTo>
                    <a:pt x="4558" y="1040"/>
                  </a:lnTo>
                  <a:lnTo>
                    <a:pt x="4668" y="1015"/>
                  </a:lnTo>
                  <a:lnTo>
                    <a:pt x="4741" y="1003"/>
                  </a:lnTo>
                  <a:lnTo>
                    <a:pt x="4838" y="979"/>
                  </a:lnTo>
                  <a:lnTo>
                    <a:pt x="4887" y="967"/>
                  </a:lnTo>
                  <a:lnTo>
                    <a:pt x="4972" y="942"/>
                  </a:lnTo>
                  <a:lnTo>
                    <a:pt x="5033" y="918"/>
                  </a:lnTo>
                  <a:lnTo>
                    <a:pt x="5107" y="893"/>
                  </a:lnTo>
                  <a:lnTo>
                    <a:pt x="5143" y="881"/>
                  </a:lnTo>
                  <a:lnTo>
                    <a:pt x="5204" y="845"/>
                  </a:lnTo>
                  <a:lnTo>
                    <a:pt x="5241" y="833"/>
                  </a:lnTo>
                  <a:lnTo>
                    <a:pt x="5289" y="796"/>
                  </a:lnTo>
                  <a:lnTo>
                    <a:pt x="5314" y="772"/>
                  </a:lnTo>
                  <a:lnTo>
                    <a:pt x="5350" y="747"/>
                  </a:lnTo>
                  <a:lnTo>
                    <a:pt x="5362" y="723"/>
                  </a:lnTo>
                  <a:cubicBezTo>
                    <a:pt x="5375" y="711"/>
                    <a:pt x="5375" y="698"/>
                    <a:pt x="5387" y="686"/>
                  </a:cubicBezTo>
                  <a:lnTo>
                    <a:pt x="5387" y="674"/>
                  </a:lnTo>
                  <a:cubicBezTo>
                    <a:pt x="5387" y="662"/>
                    <a:pt x="5387" y="650"/>
                    <a:pt x="5387" y="638"/>
                  </a:cubicBezTo>
                  <a:cubicBezTo>
                    <a:pt x="5387" y="528"/>
                    <a:pt x="5228" y="418"/>
                    <a:pt x="4960" y="321"/>
                  </a:cubicBezTo>
                  <a:cubicBezTo>
                    <a:pt x="4485" y="150"/>
                    <a:pt x="3656" y="28"/>
                    <a:pt x="2706" y="4"/>
                  </a:cubicBezTo>
                  <a:cubicBezTo>
                    <a:pt x="2606"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5092077" y="2665453"/>
              <a:ext cx="175980" cy="44297"/>
            </a:xfrm>
            <a:custGeom>
              <a:rect b="b" l="l" r="r" t="t"/>
              <a:pathLst>
                <a:path extrusionOk="0" h="1356" w="5387">
                  <a:moveTo>
                    <a:pt x="5387" y="98"/>
                  </a:moveTo>
                  <a:lnTo>
                    <a:pt x="5387" y="103"/>
                  </a:lnTo>
                  <a:lnTo>
                    <a:pt x="5387" y="103"/>
                  </a:lnTo>
                  <a:cubicBezTo>
                    <a:pt x="5387" y="101"/>
                    <a:pt x="5387" y="100"/>
                    <a:pt x="5387" y="98"/>
                  </a:cubicBezTo>
                  <a:close/>
                  <a:moveTo>
                    <a:pt x="13" y="1"/>
                  </a:moveTo>
                  <a:lnTo>
                    <a:pt x="0" y="732"/>
                  </a:lnTo>
                  <a:cubicBezTo>
                    <a:pt x="0" y="756"/>
                    <a:pt x="0" y="781"/>
                    <a:pt x="13" y="793"/>
                  </a:cubicBezTo>
                  <a:cubicBezTo>
                    <a:pt x="25" y="817"/>
                    <a:pt x="37" y="829"/>
                    <a:pt x="49" y="854"/>
                  </a:cubicBezTo>
                  <a:cubicBezTo>
                    <a:pt x="61" y="866"/>
                    <a:pt x="86" y="890"/>
                    <a:pt x="110" y="903"/>
                  </a:cubicBezTo>
                  <a:cubicBezTo>
                    <a:pt x="110" y="903"/>
                    <a:pt x="110" y="915"/>
                    <a:pt x="122" y="915"/>
                  </a:cubicBezTo>
                  <a:lnTo>
                    <a:pt x="134" y="939"/>
                  </a:lnTo>
                  <a:lnTo>
                    <a:pt x="171" y="964"/>
                  </a:lnTo>
                  <a:lnTo>
                    <a:pt x="195" y="976"/>
                  </a:lnTo>
                  <a:cubicBezTo>
                    <a:pt x="232" y="988"/>
                    <a:pt x="269" y="1000"/>
                    <a:pt x="305" y="1024"/>
                  </a:cubicBezTo>
                  <a:lnTo>
                    <a:pt x="317" y="1024"/>
                  </a:lnTo>
                  <a:lnTo>
                    <a:pt x="427" y="1061"/>
                  </a:lnTo>
                  <a:lnTo>
                    <a:pt x="463" y="1073"/>
                  </a:lnTo>
                  <a:lnTo>
                    <a:pt x="561" y="1110"/>
                  </a:lnTo>
                  <a:lnTo>
                    <a:pt x="610" y="1122"/>
                  </a:lnTo>
                  <a:lnTo>
                    <a:pt x="732" y="1146"/>
                  </a:lnTo>
                  <a:lnTo>
                    <a:pt x="768" y="1159"/>
                  </a:lnTo>
                  <a:lnTo>
                    <a:pt x="951" y="1195"/>
                  </a:lnTo>
                  <a:lnTo>
                    <a:pt x="987" y="1207"/>
                  </a:lnTo>
                  <a:lnTo>
                    <a:pt x="1134" y="1232"/>
                  </a:lnTo>
                  <a:lnTo>
                    <a:pt x="1207" y="1244"/>
                  </a:lnTo>
                  <a:lnTo>
                    <a:pt x="1341" y="1268"/>
                  </a:lnTo>
                  <a:lnTo>
                    <a:pt x="1414" y="1280"/>
                  </a:lnTo>
                  <a:lnTo>
                    <a:pt x="1597" y="1305"/>
                  </a:lnTo>
                  <a:lnTo>
                    <a:pt x="1621" y="1305"/>
                  </a:lnTo>
                  <a:cubicBezTo>
                    <a:pt x="1694" y="1305"/>
                    <a:pt x="1780" y="1317"/>
                    <a:pt x="1853" y="1317"/>
                  </a:cubicBezTo>
                  <a:lnTo>
                    <a:pt x="1914" y="1317"/>
                  </a:lnTo>
                  <a:lnTo>
                    <a:pt x="2084" y="1329"/>
                  </a:lnTo>
                  <a:lnTo>
                    <a:pt x="2170" y="1329"/>
                  </a:lnTo>
                  <a:lnTo>
                    <a:pt x="2340" y="1341"/>
                  </a:lnTo>
                  <a:lnTo>
                    <a:pt x="2413" y="1341"/>
                  </a:lnTo>
                  <a:cubicBezTo>
                    <a:pt x="2499" y="1353"/>
                    <a:pt x="2584" y="1353"/>
                    <a:pt x="2669" y="1353"/>
                  </a:cubicBezTo>
                  <a:cubicBezTo>
                    <a:pt x="2741" y="1355"/>
                    <a:pt x="2812" y="1355"/>
                    <a:pt x="2883" y="1355"/>
                  </a:cubicBezTo>
                  <a:cubicBezTo>
                    <a:pt x="4271" y="1355"/>
                    <a:pt x="5374" y="1131"/>
                    <a:pt x="5374" y="829"/>
                  </a:cubicBezTo>
                  <a:lnTo>
                    <a:pt x="5387" y="103"/>
                  </a:lnTo>
                  <a:lnTo>
                    <a:pt x="5387" y="103"/>
                  </a:lnTo>
                  <a:cubicBezTo>
                    <a:pt x="5376" y="407"/>
                    <a:pt x="4326" y="626"/>
                    <a:pt x="2988" y="626"/>
                  </a:cubicBezTo>
                  <a:cubicBezTo>
                    <a:pt x="2887" y="626"/>
                    <a:pt x="2785" y="625"/>
                    <a:pt x="2681" y="622"/>
                  </a:cubicBezTo>
                  <a:lnTo>
                    <a:pt x="2352" y="622"/>
                  </a:lnTo>
                  <a:lnTo>
                    <a:pt x="2182" y="610"/>
                  </a:lnTo>
                  <a:lnTo>
                    <a:pt x="2109" y="610"/>
                  </a:lnTo>
                  <a:lnTo>
                    <a:pt x="1938" y="574"/>
                  </a:lnTo>
                  <a:lnTo>
                    <a:pt x="1877" y="574"/>
                  </a:lnTo>
                  <a:cubicBezTo>
                    <a:pt x="1804" y="574"/>
                    <a:pt x="1731" y="561"/>
                    <a:pt x="1658" y="549"/>
                  </a:cubicBezTo>
                  <a:lnTo>
                    <a:pt x="1621" y="549"/>
                  </a:lnTo>
                  <a:lnTo>
                    <a:pt x="1438" y="525"/>
                  </a:lnTo>
                  <a:lnTo>
                    <a:pt x="1365" y="525"/>
                  </a:lnTo>
                  <a:lnTo>
                    <a:pt x="1231" y="500"/>
                  </a:lnTo>
                  <a:lnTo>
                    <a:pt x="1170" y="488"/>
                  </a:lnTo>
                  <a:lnTo>
                    <a:pt x="1012" y="464"/>
                  </a:lnTo>
                  <a:lnTo>
                    <a:pt x="963" y="464"/>
                  </a:lnTo>
                  <a:lnTo>
                    <a:pt x="792" y="427"/>
                  </a:lnTo>
                  <a:lnTo>
                    <a:pt x="756" y="415"/>
                  </a:lnTo>
                  <a:lnTo>
                    <a:pt x="634" y="379"/>
                  </a:lnTo>
                  <a:lnTo>
                    <a:pt x="585" y="366"/>
                  </a:lnTo>
                  <a:lnTo>
                    <a:pt x="488" y="342"/>
                  </a:lnTo>
                  <a:lnTo>
                    <a:pt x="451" y="318"/>
                  </a:lnTo>
                  <a:lnTo>
                    <a:pt x="342" y="281"/>
                  </a:lnTo>
                  <a:lnTo>
                    <a:pt x="329" y="281"/>
                  </a:lnTo>
                  <a:cubicBezTo>
                    <a:pt x="293" y="269"/>
                    <a:pt x="256" y="257"/>
                    <a:pt x="220" y="232"/>
                  </a:cubicBezTo>
                  <a:lnTo>
                    <a:pt x="195" y="220"/>
                  </a:lnTo>
                  <a:cubicBezTo>
                    <a:pt x="183" y="208"/>
                    <a:pt x="159" y="196"/>
                    <a:pt x="134" y="184"/>
                  </a:cubicBezTo>
                  <a:lnTo>
                    <a:pt x="122" y="171"/>
                  </a:lnTo>
                  <a:cubicBezTo>
                    <a:pt x="98" y="159"/>
                    <a:pt x="74" y="135"/>
                    <a:pt x="61" y="123"/>
                  </a:cubicBezTo>
                  <a:cubicBezTo>
                    <a:pt x="49" y="98"/>
                    <a:pt x="37" y="86"/>
                    <a:pt x="25" y="62"/>
                  </a:cubicBezTo>
                  <a:cubicBezTo>
                    <a:pt x="13"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5092469" y="2648694"/>
              <a:ext cx="176372" cy="37502"/>
            </a:xfrm>
            <a:custGeom>
              <a:rect b="b" l="l" r="r" t="t"/>
              <a:pathLst>
                <a:path extrusionOk="0" h="1148" w="5399">
                  <a:moveTo>
                    <a:pt x="2504" y="0"/>
                  </a:moveTo>
                  <a:cubicBezTo>
                    <a:pt x="1116" y="0"/>
                    <a:pt x="13" y="225"/>
                    <a:pt x="13" y="526"/>
                  </a:cubicBezTo>
                  <a:cubicBezTo>
                    <a:pt x="1" y="538"/>
                    <a:pt x="1" y="550"/>
                    <a:pt x="13" y="563"/>
                  </a:cubicBezTo>
                  <a:cubicBezTo>
                    <a:pt x="13" y="575"/>
                    <a:pt x="37" y="587"/>
                    <a:pt x="49" y="599"/>
                  </a:cubicBezTo>
                  <a:lnTo>
                    <a:pt x="62" y="624"/>
                  </a:lnTo>
                  <a:cubicBezTo>
                    <a:pt x="74" y="636"/>
                    <a:pt x="86" y="648"/>
                    <a:pt x="98" y="660"/>
                  </a:cubicBezTo>
                  <a:lnTo>
                    <a:pt x="110" y="672"/>
                  </a:lnTo>
                  <a:cubicBezTo>
                    <a:pt x="135" y="684"/>
                    <a:pt x="147" y="697"/>
                    <a:pt x="171" y="709"/>
                  </a:cubicBezTo>
                  <a:lnTo>
                    <a:pt x="196" y="733"/>
                  </a:lnTo>
                  <a:lnTo>
                    <a:pt x="257" y="770"/>
                  </a:lnTo>
                  <a:lnTo>
                    <a:pt x="293" y="782"/>
                  </a:lnTo>
                  <a:lnTo>
                    <a:pt x="378" y="818"/>
                  </a:lnTo>
                  <a:lnTo>
                    <a:pt x="415" y="831"/>
                  </a:lnTo>
                  <a:lnTo>
                    <a:pt x="512" y="867"/>
                  </a:lnTo>
                  <a:lnTo>
                    <a:pt x="561" y="879"/>
                  </a:lnTo>
                  <a:lnTo>
                    <a:pt x="671" y="916"/>
                  </a:lnTo>
                  <a:lnTo>
                    <a:pt x="720" y="928"/>
                  </a:lnTo>
                  <a:lnTo>
                    <a:pt x="841" y="953"/>
                  </a:lnTo>
                  <a:lnTo>
                    <a:pt x="890" y="965"/>
                  </a:lnTo>
                  <a:cubicBezTo>
                    <a:pt x="939" y="977"/>
                    <a:pt x="988" y="1001"/>
                    <a:pt x="1024" y="1001"/>
                  </a:cubicBezTo>
                  <a:lnTo>
                    <a:pt x="1085" y="1013"/>
                  </a:lnTo>
                  <a:lnTo>
                    <a:pt x="1231" y="1038"/>
                  </a:lnTo>
                  <a:lnTo>
                    <a:pt x="1292" y="1038"/>
                  </a:lnTo>
                  <a:lnTo>
                    <a:pt x="1451" y="1062"/>
                  </a:lnTo>
                  <a:lnTo>
                    <a:pt x="1512" y="1074"/>
                  </a:lnTo>
                  <a:lnTo>
                    <a:pt x="1682" y="1099"/>
                  </a:lnTo>
                  <a:lnTo>
                    <a:pt x="1743" y="1099"/>
                  </a:lnTo>
                  <a:lnTo>
                    <a:pt x="1926" y="1111"/>
                  </a:lnTo>
                  <a:lnTo>
                    <a:pt x="1975" y="1111"/>
                  </a:lnTo>
                  <a:lnTo>
                    <a:pt x="2170" y="1123"/>
                  </a:lnTo>
                  <a:lnTo>
                    <a:pt x="2194" y="1123"/>
                  </a:lnTo>
                  <a:cubicBezTo>
                    <a:pt x="2352" y="1135"/>
                    <a:pt x="2523" y="1148"/>
                    <a:pt x="2694" y="1148"/>
                  </a:cubicBezTo>
                  <a:lnTo>
                    <a:pt x="3474" y="1148"/>
                  </a:lnTo>
                  <a:cubicBezTo>
                    <a:pt x="3535" y="1135"/>
                    <a:pt x="3583" y="1135"/>
                    <a:pt x="3644" y="1135"/>
                  </a:cubicBezTo>
                  <a:lnTo>
                    <a:pt x="3717" y="1135"/>
                  </a:lnTo>
                  <a:lnTo>
                    <a:pt x="3876" y="1123"/>
                  </a:lnTo>
                  <a:lnTo>
                    <a:pt x="3961" y="1123"/>
                  </a:lnTo>
                  <a:lnTo>
                    <a:pt x="4095" y="1111"/>
                  </a:lnTo>
                  <a:lnTo>
                    <a:pt x="4180" y="1111"/>
                  </a:lnTo>
                  <a:lnTo>
                    <a:pt x="4302" y="1087"/>
                  </a:lnTo>
                  <a:lnTo>
                    <a:pt x="4375" y="1074"/>
                  </a:lnTo>
                  <a:lnTo>
                    <a:pt x="4497" y="1062"/>
                  </a:lnTo>
                  <a:lnTo>
                    <a:pt x="4570" y="1050"/>
                  </a:lnTo>
                  <a:lnTo>
                    <a:pt x="4680" y="1026"/>
                  </a:lnTo>
                  <a:lnTo>
                    <a:pt x="4741" y="1013"/>
                  </a:lnTo>
                  <a:lnTo>
                    <a:pt x="4838" y="989"/>
                  </a:lnTo>
                  <a:lnTo>
                    <a:pt x="4899" y="965"/>
                  </a:lnTo>
                  <a:lnTo>
                    <a:pt x="4985" y="940"/>
                  </a:lnTo>
                  <a:lnTo>
                    <a:pt x="5033" y="928"/>
                  </a:lnTo>
                  <a:cubicBezTo>
                    <a:pt x="5070" y="916"/>
                    <a:pt x="5094" y="904"/>
                    <a:pt x="5107" y="904"/>
                  </a:cubicBezTo>
                  <a:lnTo>
                    <a:pt x="5155" y="879"/>
                  </a:lnTo>
                  <a:lnTo>
                    <a:pt x="5216" y="855"/>
                  </a:lnTo>
                  <a:lnTo>
                    <a:pt x="5253" y="831"/>
                  </a:lnTo>
                  <a:lnTo>
                    <a:pt x="5301" y="794"/>
                  </a:lnTo>
                  <a:lnTo>
                    <a:pt x="5326" y="782"/>
                  </a:lnTo>
                  <a:lnTo>
                    <a:pt x="5362" y="745"/>
                  </a:lnTo>
                  <a:cubicBezTo>
                    <a:pt x="5362" y="733"/>
                    <a:pt x="5375" y="733"/>
                    <a:pt x="5375" y="721"/>
                  </a:cubicBezTo>
                  <a:cubicBezTo>
                    <a:pt x="5387" y="709"/>
                    <a:pt x="5387" y="697"/>
                    <a:pt x="5387" y="697"/>
                  </a:cubicBezTo>
                  <a:cubicBezTo>
                    <a:pt x="5387" y="684"/>
                    <a:pt x="5387" y="684"/>
                    <a:pt x="5387" y="684"/>
                  </a:cubicBezTo>
                  <a:cubicBezTo>
                    <a:pt x="5399" y="672"/>
                    <a:pt x="5399" y="660"/>
                    <a:pt x="5387" y="648"/>
                  </a:cubicBezTo>
                  <a:cubicBezTo>
                    <a:pt x="5399" y="526"/>
                    <a:pt x="5241" y="416"/>
                    <a:pt x="4972" y="319"/>
                  </a:cubicBezTo>
                  <a:cubicBezTo>
                    <a:pt x="4497" y="160"/>
                    <a:pt x="3669" y="26"/>
                    <a:pt x="2718" y="2"/>
                  </a:cubicBezTo>
                  <a:cubicBezTo>
                    <a:pt x="2646" y="1"/>
                    <a:pt x="2575" y="0"/>
                    <a:pt x="2504"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5093253" y="2638012"/>
              <a:ext cx="176797" cy="43480"/>
            </a:xfrm>
            <a:custGeom>
              <a:rect b="b" l="l" r="r" t="t"/>
              <a:pathLst>
                <a:path extrusionOk="0" h="1331" w="5412">
                  <a:moveTo>
                    <a:pt x="25" y="0"/>
                  </a:moveTo>
                  <a:lnTo>
                    <a:pt x="1" y="731"/>
                  </a:lnTo>
                  <a:cubicBezTo>
                    <a:pt x="1" y="743"/>
                    <a:pt x="13" y="768"/>
                    <a:pt x="25" y="780"/>
                  </a:cubicBezTo>
                  <a:cubicBezTo>
                    <a:pt x="25" y="792"/>
                    <a:pt x="38" y="816"/>
                    <a:pt x="62" y="829"/>
                  </a:cubicBezTo>
                  <a:cubicBezTo>
                    <a:pt x="74" y="853"/>
                    <a:pt x="98" y="865"/>
                    <a:pt x="111" y="890"/>
                  </a:cubicBezTo>
                  <a:cubicBezTo>
                    <a:pt x="123" y="890"/>
                    <a:pt x="123" y="890"/>
                    <a:pt x="135" y="902"/>
                  </a:cubicBezTo>
                  <a:lnTo>
                    <a:pt x="147" y="914"/>
                  </a:lnTo>
                  <a:lnTo>
                    <a:pt x="196" y="938"/>
                  </a:lnTo>
                  <a:lnTo>
                    <a:pt x="220" y="951"/>
                  </a:lnTo>
                  <a:cubicBezTo>
                    <a:pt x="245" y="963"/>
                    <a:pt x="281" y="987"/>
                    <a:pt x="318" y="999"/>
                  </a:cubicBezTo>
                  <a:lnTo>
                    <a:pt x="342" y="999"/>
                  </a:lnTo>
                  <a:lnTo>
                    <a:pt x="440" y="1036"/>
                  </a:lnTo>
                  <a:lnTo>
                    <a:pt x="488" y="1048"/>
                  </a:lnTo>
                  <a:lnTo>
                    <a:pt x="586" y="1085"/>
                  </a:lnTo>
                  <a:lnTo>
                    <a:pt x="635" y="1097"/>
                  </a:lnTo>
                  <a:cubicBezTo>
                    <a:pt x="671" y="1109"/>
                    <a:pt x="708" y="1121"/>
                    <a:pt x="756" y="1121"/>
                  </a:cubicBezTo>
                  <a:lnTo>
                    <a:pt x="793" y="1133"/>
                  </a:lnTo>
                  <a:cubicBezTo>
                    <a:pt x="842" y="1145"/>
                    <a:pt x="903" y="1158"/>
                    <a:pt x="964" y="1170"/>
                  </a:cubicBezTo>
                  <a:lnTo>
                    <a:pt x="1012" y="1182"/>
                  </a:lnTo>
                  <a:lnTo>
                    <a:pt x="1159" y="1206"/>
                  </a:lnTo>
                  <a:lnTo>
                    <a:pt x="1220" y="1219"/>
                  </a:lnTo>
                  <a:lnTo>
                    <a:pt x="1366" y="1243"/>
                  </a:lnTo>
                  <a:lnTo>
                    <a:pt x="1427" y="1255"/>
                  </a:lnTo>
                  <a:lnTo>
                    <a:pt x="1610" y="1280"/>
                  </a:lnTo>
                  <a:lnTo>
                    <a:pt x="1646" y="1280"/>
                  </a:lnTo>
                  <a:cubicBezTo>
                    <a:pt x="1719" y="1280"/>
                    <a:pt x="1792" y="1292"/>
                    <a:pt x="1865" y="1292"/>
                  </a:cubicBezTo>
                  <a:lnTo>
                    <a:pt x="1939" y="1292"/>
                  </a:lnTo>
                  <a:lnTo>
                    <a:pt x="2109" y="1304"/>
                  </a:lnTo>
                  <a:lnTo>
                    <a:pt x="2194" y="1304"/>
                  </a:lnTo>
                  <a:lnTo>
                    <a:pt x="2365" y="1316"/>
                  </a:lnTo>
                  <a:lnTo>
                    <a:pt x="2438" y="1316"/>
                  </a:lnTo>
                  <a:cubicBezTo>
                    <a:pt x="2523" y="1328"/>
                    <a:pt x="2609" y="1328"/>
                    <a:pt x="2682" y="1328"/>
                  </a:cubicBezTo>
                  <a:cubicBezTo>
                    <a:pt x="2754" y="1329"/>
                    <a:pt x="2825" y="1330"/>
                    <a:pt x="2896" y="1330"/>
                  </a:cubicBezTo>
                  <a:cubicBezTo>
                    <a:pt x="4284" y="1330"/>
                    <a:pt x="5387" y="1106"/>
                    <a:pt x="5387" y="804"/>
                  </a:cubicBezTo>
                  <a:lnTo>
                    <a:pt x="5412" y="85"/>
                  </a:lnTo>
                  <a:lnTo>
                    <a:pt x="5412" y="85"/>
                  </a:lnTo>
                  <a:cubicBezTo>
                    <a:pt x="5400" y="387"/>
                    <a:pt x="4307" y="611"/>
                    <a:pt x="2920" y="611"/>
                  </a:cubicBezTo>
                  <a:cubicBezTo>
                    <a:pt x="2850" y="611"/>
                    <a:pt x="2778" y="610"/>
                    <a:pt x="2706" y="609"/>
                  </a:cubicBezTo>
                  <a:cubicBezTo>
                    <a:pt x="2621" y="597"/>
                    <a:pt x="2536" y="597"/>
                    <a:pt x="2450" y="597"/>
                  </a:cubicBezTo>
                  <a:lnTo>
                    <a:pt x="2377" y="597"/>
                  </a:lnTo>
                  <a:lnTo>
                    <a:pt x="2207" y="585"/>
                  </a:lnTo>
                  <a:lnTo>
                    <a:pt x="2121" y="585"/>
                  </a:lnTo>
                  <a:lnTo>
                    <a:pt x="1951" y="573"/>
                  </a:lnTo>
                  <a:lnTo>
                    <a:pt x="1890" y="573"/>
                  </a:lnTo>
                  <a:cubicBezTo>
                    <a:pt x="1804" y="573"/>
                    <a:pt x="1731" y="561"/>
                    <a:pt x="1658" y="548"/>
                  </a:cubicBezTo>
                  <a:lnTo>
                    <a:pt x="1622" y="548"/>
                  </a:lnTo>
                  <a:lnTo>
                    <a:pt x="1451" y="524"/>
                  </a:lnTo>
                  <a:lnTo>
                    <a:pt x="1378" y="524"/>
                  </a:lnTo>
                  <a:lnTo>
                    <a:pt x="1244" y="500"/>
                  </a:lnTo>
                  <a:lnTo>
                    <a:pt x="1171" y="487"/>
                  </a:lnTo>
                  <a:lnTo>
                    <a:pt x="1025" y="463"/>
                  </a:lnTo>
                  <a:lnTo>
                    <a:pt x="976" y="463"/>
                  </a:lnTo>
                  <a:lnTo>
                    <a:pt x="805" y="427"/>
                  </a:lnTo>
                  <a:lnTo>
                    <a:pt x="769" y="414"/>
                  </a:lnTo>
                  <a:cubicBezTo>
                    <a:pt x="720" y="402"/>
                    <a:pt x="683" y="390"/>
                    <a:pt x="647" y="378"/>
                  </a:cubicBezTo>
                  <a:lnTo>
                    <a:pt x="598" y="366"/>
                  </a:lnTo>
                  <a:lnTo>
                    <a:pt x="501" y="329"/>
                  </a:lnTo>
                  <a:lnTo>
                    <a:pt x="452" y="317"/>
                  </a:lnTo>
                  <a:lnTo>
                    <a:pt x="354" y="280"/>
                  </a:lnTo>
                  <a:lnTo>
                    <a:pt x="330" y="280"/>
                  </a:lnTo>
                  <a:cubicBezTo>
                    <a:pt x="293" y="268"/>
                    <a:pt x="269" y="244"/>
                    <a:pt x="233" y="232"/>
                  </a:cubicBezTo>
                  <a:lnTo>
                    <a:pt x="208" y="219"/>
                  </a:lnTo>
                  <a:cubicBezTo>
                    <a:pt x="184" y="207"/>
                    <a:pt x="172" y="195"/>
                    <a:pt x="147" y="183"/>
                  </a:cubicBezTo>
                  <a:lnTo>
                    <a:pt x="135" y="171"/>
                  </a:lnTo>
                  <a:cubicBezTo>
                    <a:pt x="111" y="146"/>
                    <a:pt x="86" y="134"/>
                    <a:pt x="74" y="122"/>
                  </a:cubicBezTo>
                  <a:cubicBezTo>
                    <a:pt x="50" y="97"/>
                    <a:pt x="38" y="85"/>
                    <a:pt x="38"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5094070" y="2621220"/>
              <a:ext cx="175980" cy="37502"/>
            </a:xfrm>
            <a:custGeom>
              <a:rect b="b" l="l" r="r" t="t"/>
              <a:pathLst>
                <a:path extrusionOk="0" h="1148" w="5387">
                  <a:moveTo>
                    <a:pt x="2492" y="0"/>
                  </a:moveTo>
                  <a:cubicBezTo>
                    <a:pt x="1105" y="0"/>
                    <a:pt x="12" y="225"/>
                    <a:pt x="0" y="526"/>
                  </a:cubicBezTo>
                  <a:cubicBezTo>
                    <a:pt x="0" y="538"/>
                    <a:pt x="0" y="551"/>
                    <a:pt x="0" y="563"/>
                  </a:cubicBezTo>
                  <a:cubicBezTo>
                    <a:pt x="13" y="575"/>
                    <a:pt x="13" y="587"/>
                    <a:pt x="25" y="599"/>
                  </a:cubicBezTo>
                  <a:cubicBezTo>
                    <a:pt x="37" y="611"/>
                    <a:pt x="37" y="611"/>
                    <a:pt x="37" y="624"/>
                  </a:cubicBezTo>
                  <a:cubicBezTo>
                    <a:pt x="49" y="636"/>
                    <a:pt x="61" y="648"/>
                    <a:pt x="73" y="660"/>
                  </a:cubicBezTo>
                  <a:lnTo>
                    <a:pt x="98" y="672"/>
                  </a:lnTo>
                  <a:cubicBezTo>
                    <a:pt x="110" y="685"/>
                    <a:pt x="134" y="697"/>
                    <a:pt x="147" y="709"/>
                  </a:cubicBezTo>
                  <a:lnTo>
                    <a:pt x="171" y="733"/>
                  </a:lnTo>
                  <a:lnTo>
                    <a:pt x="244" y="770"/>
                  </a:lnTo>
                  <a:lnTo>
                    <a:pt x="281" y="782"/>
                  </a:lnTo>
                  <a:lnTo>
                    <a:pt x="354" y="819"/>
                  </a:lnTo>
                  <a:lnTo>
                    <a:pt x="402" y="831"/>
                  </a:lnTo>
                  <a:lnTo>
                    <a:pt x="500" y="867"/>
                  </a:lnTo>
                  <a:lnTo>
                    <a:pt x="537" y="880"/>
                  </a:lnTo>
                  <a:lnTo>
                    <a:pt x="646" y="916"/>
                  </a:lnTo>
                  <a:lnTo>
                    <a:pt x="695" y="928"/>
                  </a:lnTo>
                  <a:lnTo>
                    <a:pt x="817" y="953"/>
                  </a:lnTo>
                  <a:lnTo>
                    <a:pt x="878" y="965"/>
                  </a:lnTo>
                  <a:cubicBezTo>
                    <a:pt x="914" y="977"/>
                    <a:pt x="963" y="1001"/>
                    <a:pt x="1012" y="1001"/>
                  </a:cubicBezTo>
                  <a:lnTo>
                    <a:pt x="1073" y="1014"/>
                  </a:lnTo>
                  <a:lnTo>
                    <a:pt x="1207" y="1038"/>
                  </a:lnTo>
                  <a:lnTo>
                    <a:pt x="1280" y="1038"/>
                  </a:lnTo>
                  <a:lnTo>
                    <a:pt x="1426" y="1062"/>
                  </a:lnTo>
                  <a:lnTo>
                    <a:pt x="1499" y="1075"/>
                  </a:lnTo>
                  <a:lnTo>
                    <a:pt x="1658" y="1099"/>
                  </a:lnTo>
                  <a:lnTo>
                    <a:pt x="1719" y="1099"/>
                  </a:lnTo>
                  <a:lnTo>
                    <a:pt x="1901" y="1111"/>
                  </a:lnTo>
                  <a:lnTo>
                    <a:pt x="1950" y="1111"/>
                  </a:lnTo>
                  <a:lnTo>
                    <a:pt x="2157" y="1123"/>
                  </a:lnTo>
                  <a:lnTo>
                    <a:pt x="2182" y="1123"/>
                  </a:lnTo>
                  <a:cubicBezTo>
                    <a:pt x="2340" y="1135"/>
                    <a:pt x="2511" y="1148"/>
                    <a:pt x="2681" y="1148"/>
                  </a:cubicBezTo>
                  <a:lnTo>
                    <a:pt x="3461" y="1148"/>
                  </a:lnTo>
                  <a:cubicBezTo>
                    <a:pt x="3510" y="1135"/>
                    <a:pt x="3571" y="1135"/>
                    <a:pt x="3620" y="1135"/>
                  </a:cubicBezTo>
                  <a:lnTo>
                    <a:pt x="3705" y="1135"/>
                  </a:lnTo>
                  <a:lnTo>
                    <a:pt x="3851" y="1123"/>
                  </a:lnTo>
                  <a:lnTo>
                    <a:pt x="3936" y="1123"/>
                  </a:lnTo>
                  <a:lnTo>
                    <a:pt x="4070" y="1111"/>
                  </a:lnTo>
                  <a:lnTo>
                    <a:pt x="4156" y="1099"/>
                  </a:lnTo>
                  <a:lnTo>
                    <a:pt x="4278" y="1087"/>
                  </a:lnTo>
                  <a:lnTo>
                    <a:pt x="4363" y="1075"/>
                  </a:lnTo>
                  <a:lnTo>
                    <a:pt x="4485" y="1050"/>
                  </a:lnTo>
                  <a:lnTo>
                    <a:pt x="4570" y="1050"/>
                  </a:lnTo>
                  <a:lnTo>
                    <a:pt x="4680" y="1026"/>
                  </a:lnTo>
                  <a:lnTo>
                    <a:pt x="4741" y="1014"/>
                  </a:lnTo>
                  <a:lnTo>
                    <a:pt x="4838" y="989"/>
                  </a:lnTo>
                  <a:lnTo>
                    <a:pt x="4899" y="965"/>
                  </a:lnTo>
                  <a:lnTo>
                    <a:pt x="4984" y="941"/>
                  </a:lnTo>
                  <a:lnTo>
                    <a:pt x="5033" y="928"/>
                  </a:lnTo>
                  <a:cubicBezTo>
                    <a:pt x="5058" y="916"/>
                    <a:pt x="5082" y="904"/>
                    <a:pt x="5106" y="892"/>
                  </a:cubicBezTo>
                  <a:lnTo>
                    <a:pt x="5155" y="880"/>
                  </a:lnTo>
                  <a:lnTo>
                    <a:pt x="5216" y="855"/>
                  </a:lnTo>
                  <a:lnTo>
                    <a:pt x="5252" y="831"/>
                  </a:lnTo>
                  <a:lnTo>
                    <a:pt x="5289" y="794"/>
                  </a:lnTo>
                  <a:lnTo>
                    <a:pt x="5326" y="782"/>
                  </a:lnTo>
                  <a:lnTo>
                    <a:pt x="5350" y="746"/>
                  </a:lnTo>
                  <a:cubicBezTo>
                    <a:pt x="5362" y="733"/>
                    <a:pt x="5362" y="733"/>
                    <a:pt x="5374" y="721"/>
                  </a:cubicBezTo>
                  <a:cubicBezTo>
                    <a:pt x="5374" y="709"/>
                    <a:pt x="5387" y="697"/>
                    <a:pt x="5387" y="685"/>
                  </a:cubicBezTo>
                  <a:cubicBezTo>
                    <a:pt x="5387" y="672"/>
                    <a:pt x="5387" y="660"/>
                    <a:pt x="5387" y="648"/>
                  </a:cubicBezTo>
                  <a:cubicBezTo>
                    <a:pt x="5387" y="526"/>
                    <a:pt x="5240" y="417"/>
                    <a:pt x="4972" y="319"/>
                  </a:cubicBezTo>
                  <a:cubicBezTo>
                    <a:pt x="4497" y="161"/>
                    <a:pt x="3656" y="27"/>
                    <a:pt x="2706" y="2"/>
                  </a:cubicBezTo>
                  <a:cubicBezTo>
                    <a:pt x="2634"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a:off x="5095246" y="2610930"/>
              <a:ext cx="176797" cy="43154"/>
            </a:xfrm>
            <a:custGeom>
              <a:rect b="b" l="l" r="r" t="t"/>
              <a:pathLst>
                <a:path extrusionOk="0" h="1321" w="5412">
                  <a:moveTo>
                    <a:pt x="5411" y="73"/>
                  </a:moveTo>
                  <a:lnTo>
                    <a:pt x="5411" y="78"/>
                  </a:lnTo>
                  <a:lnTo>
                    <a:pt x="5411" y="78"/>
                  </a:lnTo>
                  <a:cubicBezTo>
                    <a:pt x="5411" y="76"/>
                    <a:pt x="5411" y="75"/>
                    <a:pt x="5411" y="73"/>
                  </a:cubicBezTo>
                  <a:close/>
                  <a:moveTo>
                    <a:pt x="25" y="0"/>
                  </a:moveTo>
                  <a:lnTo>
                    <a:pt x="1" y="719"/>
                  </a:lnTo>
                  <a:cubicBezTo>
                    <a:pt x="1" y="744"/>
                    <a:pt x="1" y="768"/>
                    <a:pt x="13" y="792"/>
                  </a:cubicBezTo>
                  <a:cubicBezTo>
                    <a:pt x="25" y="805"/>
                    <a:pt x="37" y="829"/>
                    <a:pt x="50" y="841"/>
                  </a:cubicBezTo>
                  <a:cubicBezTo>
                    <a:pt x="74" y="866"/>
                    <a:pt x="86" y="878"/>
                    <a:pt x="111" y="890"/>
                  </a:cubicBezTo>
                  <a:lnTo>
                    <a:pt x="135" y="902"/>
                  </a:lnTo>
                  <a:lnTo>
                    <a:pt x="147" y="926"/>
                  </a:lnTo>
                  <a:lnTo>
                    <a:pt x="196" y="939"/>
                  </a:lnTo>
                  <a:lnTo>
                    <a:pt x="220" y="963"/>
                  </a:lnTo>
                  <a:cubicBezTo>
                    <a:pt x="245" y="975"/>
                    <a:pt x="281" y="987"/>
                    <a:pt x="318" y="1012"/>
                  </a:cubicBezTo>
                  <a:lnTo>
                    <a:pt x="342" y="1012"/>
                  </a:lnTo>
                  <a:lnTo>
                    <a:pt x="440" y="1048"/>
                  </a:lnTo>
                  <a:lnTo>
                    <a:pt x="488" y="1061"/>
                  </a:lnTo>
                  <a:lnTo>
                    <a:pt x="598" y="1073"/>
                  </a:lnTo>
                  <a:lnTo>
                    <a:pt x="647" y="1085"/>
                  </a:lnTo>
                  <a:lnTo>
                    <a:pt x="769" y="1121"/>
                  </a:lnTo>
                  <a:lnTo>
                    <a:pt x="805" y="1134"/>
                  </a:lnTo>
                  <a:lnTo>
                    <a:pt x="976" y="1170"/>
                  </a:lnTo>
                  <a:lnTo>
                    <a:pt x="1025" y="1170"/>
                  </a:lnTo>
                  <a:lnTo>
                    <a:pt x="1159" y="1195"/>
                  </a:lnTo>
                  <a:lnTo>
                    <a:pt x="1232" y="1207"/>
                  </a:lnTo>
                  <a:lnTo>
                    <a:pt x="1366" y="1231"/>
                  </a:lnTo>
                  <a:lnTo>
                    <a:pt x="1439" y="1243"/>
                  </a:lnTo>
                  <a:lnTo>
                    <a:pt x="1622" y="1268"/>
                  </a:lnTo>
                  <a:lnTo>
                    <a:pt x="1658" y="1268"/>
                  </a:lnTo>
                  <a:lnTo>
                    <a:pt x="1878" y="1292"/>
                  </a:lnTo>
                  <a:lnTo>
                    <a:pt x="1938" y="1292"/>
                  </a:lnTo>
                  <a:lnTo>
                    <a:pt x="2109" y="1304"/>
                  </a:lnTo>
                  <a:lnTo>
                    <a:pt x="2438" y="1304"/>
                  </a:lnTo>
                  <a:cubicBezTo>
                    <a:pt x="2523" y="1316"/>
                    <a:pt x="2609" y="1316"/>
                    <a:pt x="2694" y="1316"/>
                  </a:cubicBezTo>
                  <a:cubicBezTo>
                    <a:pt x="2793" y="1319"/>
                    <a:pt x="2892" y="1320"/>
                    <a:pt x="2988" y="1320"/>
                  </a:cubicBezTo>
                  <a:cubicBezTo>
                    <a:pt x="4338" y="1320"/>
                    <a:pt x="5399" y="1088"/>
                    <a:pt x="5399" y="792"/>
                  </a:cubicBezTo>
                  <a:lnTo>
                    <a:pt x="5411" y="78"/>
                  </a:lnTo>
                  <a:lnTo>
                    <a:pt x="5411" y="78"/>
                  </a:lnTo>
                  <a:cubicBezTo>
                    <a:pt x="5401" y="377"/>
                    <a:pt x="4302" y="599"/>
                    <a:pt x="2920" y="599"/>
                  </a:cubicBezTo>
                  <a:cubicBezTo>
                    <a:pt x="2849" y="599"/>
                    <a:pt x="2778" y="599"/>
                    <a:pt x="2706" y="597"/>
                  </a:cubicBezTo>
                  <a:lnTo>
                    <a:pt x="2377" y="597"/>
                  </a:lnTo>
                  <a:lnTo>
                    <a:pt x="2207" y="585"/>
                  </a:lnTo>
                  <a:lnTo>
                    <a:pt x="2133" y="585"/>
                  </a:lnTo>
                  <a:lnTo>
                    <a:pt x="1963" y="573"/>
                  </a:lnTo>
                  <a:lnTo>
                    <a:pt x="1890" y="573"/>
                  </a:lnTo>
                  <a:lnTo>
                    <a:pt x="1670" y="549"/>
                  </a:lnTo>
                  <a:lnTo>
                    <a:pt x="1634" y="549"/>
                  </a:lnTo>
                  <a:lnTo>
                    <a:pt x="1451" y="524"/>
                  </a:lnTo>
                  <a:lnTo>
                    <a:pt x="1390" y="512"/>
                  </a:lnTo>
                  <a:lnTo>
                    <a:pt x="1244" y="500"/>
                  </a:lnTo>
                  <a:lnTo>
                    <a:pt x="1183" y="488"/>
                  </a:lnTo>
                  <a:lnTo>
                    <a:pt x="1025" y="463"/>
                  </a:lnTo>
                  <a:lnTo>
                    <a:pt x="988" y="451"/>
                  </a:lnTo>
                  <a:lnTo>
                    <a:pt x="805" y="415"/>
                  </a:lnTo>
                  <a:lnTo>
                    <a:pt x="769" y="402"/>
                  </a:lnTo>
                  <a:lnTo>
                    <a:pt x="647" y="366"/>
                  </a:lnTo>
                  <a:lnTo>
                    <a:pt x="598" y="354"/>
                  </a:lnTo>
                  <a:lnTo>
                    <a:pt x="501" y="329"/>
                  </a:lnTo>
                  <a:lnTo>
                    <a:pt x="464" y="317"/>
                  </a:lnTo>
                  <a:lnTo>
                    <a:pt x="354" y="268"/>
                  </a:lnTo>
                  <a:lnTo>
                    <a:pt x="342" y="268"/>
                  </a:lnTo>
                  <a:cubicBezTo>
                    <a:pt x="306" y="256"/>
                    <a:pt x="269" y="244"/>
                    <a:pt x="245" y="220"/>
                  </a:cubicBezTo>
                  <a:lnTo>
                    <a:pt x="220" y="208"/>
                  </a:lnTo>
                  <a:lnTo>
                    <a:pt x="147" y="171"/>
                  </a:lnTo>
                  <a:lnTo>
                    <a:pt x="135" y="159"/>
                  </a:lnTo>
                  <a:cubicBezTo>
                    <a:pt x="111" y="147"/>
                    <a:pt x="98" y="122"/>
                    <a:pt x="74" y="110"/>
                  </a:cubicBezTo>
                  <a:cubicBezTo>
                    <a:pt x="62" y="86"/>
                    <a:pt x="50" y="73"/>
                    <a:pt x="37" y="49"/>
                  </a:cubicBezTo>
                  <a:cubicBezTo>
                    <a:pt x="25" y="37"/>
                    <a:pt x="25" y="13"/>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5096063" y="2593746"/>
              <a:ext cx="175980" cy="37502"/>
            </a:xfrm>
            <a:custGeom>
              <a:rect b="b" l="l" r="r" t="t"/>
              <a:pathLst>
                <a:path extrusionOk="0" h="1148" w="5387">
                  <a:moveTo>
                    <a:pt x="2492" y="1"/>
                  </a:moveTo>
                  <a:cubicBezTo>
                    <a:pt x="1104" y="1"/>
                    <a:pt x="0" y="225"/>
                    <a:pt x="0" y="526"/>
                  </a:cubicBezTo>
                  <a:cubicBezTo>
                    <a:pt x="0" y="539"/>
                    <a:pt x="0" y="551"/>
                    <a:pt x="0" y="563"/>
                  </a:cubicBezTo>
                  <a:cubicBezTo>
                    <a:pt x="12" y="575"/>
                    <a:pt x="25" y="587"/>
                    <a:pt x="37" y="612"/>
                  </a:cubicBezTo>
                  <a:lnTo>
                    <a:pt x="49" y="624"/>
                  </a:lnTo>
                  <a:cubicBezTo>
                    <a:pt x="61" y="636"/>
                    <a:pt x="73" y="648"/>
                    <a:pt x="86" y="660"/>
                  </a:cubicBezTo>
                  <a:lnTo>
                    <a:pt x="110" y="685"/>
                  </a:lnTo>
                  <a:cubicBezTo>
                    <a:pt x="122" y="697"/>
                    <a:pt x="134" y="709"/>
                    <a:pt x="159" y="721"/>
                  </a:cubicBezTo>
                  <a:lnTo>
                    <a:pt x="183" y="734"/>
                  </a:lnTo>
                  <a:lnTo>
                    <a:pt x="256" y="770"/>
                  </a:lnTo>
                  <a:lnTo>
                    <a:pt x="281" y="782"/>
                  </a:lnTo>
                  <a:lnTo>
                    <a:pt x="366" y="819"/>
                  </a:lnTo>
                  <a:lnTo>
                    <a:pt x="402" y="843"/>
                  </a:lnTo>
                  <a:lnTo>
                    <a:pt x="500" y="868"/>
                  </a:lnTo>
                  <a:lnTo>
                    <a:pt x="549" y="880"/>
                  </a:lnTo>
                  <a:lnTo>
                    <a:pt x="658" y="916"/>
                  </a:lnTo>
                  <a:lnTo>
                    <a:pt x="707" y="928"/>
                  </a:lnTo>
                  <a:lnTo>
                    <a:pt x="829" y="965"/>
                  </a:lnTo>
                  <a:lnTo>
                    <a:pt x="890" y="977"/>
                  </a:lnTo>
                  <a:lnTo>
                    <a:pt x="1024" y="1002"/>
                  </a:lnTo>
                  <a:lnTo>
                    <a:pt x="1085" y="1014"/>
                  </a:lnTo>
                  <a:lnTo>
                    <a:pt x="1219" y="1038"/>
                  </a:lnTo>
                  <a:lnTo>
                    <a:pt x="1292" y="1050"/>
                  </a:lnTo>
                  <a:lnTo>
                    <a:pt x="1438" y="1075"/>
                  </a:lnTo>
                  <a:lnTo>
                    <a:pt x="1499" y="1075"/>
                  </a:lnTo>
                  <a:lnTo>
                    <a:pt x="1670" y="1099"/>
                  </a:lnTo>
                  <a:lnTo>
                    <a:pt x="1731" y="1099"/>
                  </a:lnTo>
                  <a:lnTo>
                    <a:pt x="1913" y="1111"/>
                  </a:lnTo>
                  <a:lnTo>
                    <a:pt x="1962" y="1111"/>
                  </a:lnTo>
                  <a:lnTo>
                    <a:pt x="2169" y="1136"/>
                  </a:lnTo>
                  <a:lnTo>
                    <a:pt x="2182" y="1136"/>
                  </a:lnTo>
                  <a:cubicBezTo>
                    <a:pt x="2352" y="1148"/>
                    <a:pt x="2523" y="1148"/>
                    <a:pt x="2693" y="1148"/>
                  </a:cubicBezTo>
                  <a:lnTo>
                    <a:pt x="3717" y="1148"/>
                  </a:lnTo>
                  <a:lnTo>
                    <a:pt x="3863" y="1136"/>
                  </a:lnTo>
                  <a:lnTo>
                    <a:pt x="3949" y="1123"/>
                  </a:lnTo>
                  <a:lnTo>
                    <a:pt x="4083" y="1111"/>
                  </a:lnTo>
                  <a:lnTo>
                    <a:pt x="4168" y="1099"/>
                  </a:lnTo>
                  <a:lnTo>
                    <a:pt x="4290" y="1087"/>
                  </a:lnTo>
                  <a:lnTo>
                    <a:pt x="4375" y="1075"/>
                  </a:lnTo>
                  <a:lnTo>
                    <a:pt x="4485" y="1050"/>
                  </a:lnTo>
                  <a:lnTo>
                    <a:pt x="4558" y="1038"/>
                  </a:lnTo>
                  <a:lnTo>
                    <a:pt x="4667" y="1026"/>
                  </a:lnTo>
                  <a:lnTo>
                    <a:pt x="4741" y="1002"/>
                  </a:lnTo>
                  <a:lnTo>
                    <a:pt x="4838" y="989"/>
                  </a:lnTo>
                  <a:lnTo>
                    <a:pt x="4887" y="965"/>
                  </a:lnTo>
                  <a:cubicBezTo>
                    <a:pt x="4923" y="965"/>
                    <a:pt x="4948" y="953"/>
                    <a:pt x="4972" y="941"/>
                  </a:cubicBezTo>
                  <a:lnTo>
                    <a:pt x="5033" y="928"/>
                  </a:lnTo>
                  <a:lnTo>
                    <a:pt x="5106" y="892"/>
                  </a:lnTo>
                  <a:lnTo>
                    <a:pt x="5143" y="880"/>
                  </a:lnTo>
                  <a:lnTo>
                    <a:pt x="5204" y="843"/>
                  </a:lnTo>
                  <a:lnTo>
                    <a:pt x="5240" y="831"/>
                  </a:lnTo>
                  <a:lnTo>
                    <a:pt x="5289" y="794"/>
                  </a:lnTo>
                  <a:lnTo>
                    <a:pt x="5313" y="770"/>
                  </a:lnTo>
                  <a:lnTo>
                    <a:pt x="5350" y="746"/>
                  </a:lnTo>
                  <a:lnTo>
                    <a:pt x="5362" y="721"/>
                  </a:lnTo>
                  <a:cubicBezTo>
                    <a:pt x="5374" y="709"/>
                    <a:pt x="5374" y="697"/>
                    <a:pt x="5386" y="685"/>
                  </a:cubicBezTo>
                  <a:cubicBezTo>
                    <a:pt x="5386" y="685"/>
                    <a:pt x="5386" y="685"/>
                    <a:pt x="5386" y="673"/>
                  </a:cubicBezTo>
                  <a:cubicBezTo>
                    <a:pt x="5386" y="660"/>
                    <a:pt x="5386" y="648"/>
                    <a:pt x="5386" y="648"/>
                  </a:cubicBezTo>
                  <a:cubicBezTo>
                    <a:pt x="5386" y="526"/>
                    <a:pt x="5228" y="417"/>
                    <a:pt x="4960" y="319"/>
                  </a:cubicBezTo>
                  <a:cubicBezTo>
                    <a:pt x="4485" y="149"/>
                    <a:pt x="3656" y="27"/>
                    <a:pt x="2706" y="2"/>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a:off x="5127098" y="2581855"/>
              <a:ext cx="176797" cy="45244"/>
            </a:xfrm>
            <a:custGeom>
              <a:rect b="b" l="l" r="r" t="t"/>
              <a:pathLst>
                <a:path extrusionOk="0" h="1385" w="5412">
                  <a:moveTo>
                    <a:pt x="5411" y="171"/>
                  </a:moveTo>
                  <a:lnTo>
                    <a:pt x="5411" y="174"/>
                  </a:lnTo>
                  <a:lnTo>
                    <a:pt x="5411" y="174"/>
                  </a:lnTo>
                  <a:cubicBezTo>
                    <a:pt x="5411" y="173"/>
                    <a:pt x="5411" y="172"/>
                    <a:pt x="5411" y="171"/>
                  </a:cubicBezTo>
                  <a:close/>
                  <a:moveTo>
                    <a:pt x="25" y="1"/>
                  </a:moveTo>
                  <a:lnTo>
                    <a:pt x="1" y="720"/>
                  </a:lnTo>
                  <a:cubicBezTo>
                    <a:pt x="1" y="744"/>
                    <a:pt x="13" y="756"/>
                    <a:pt x="25" y="781"/>
                  </a:cubicBezTo>
                  <a:cubicBezTo>
                    <a:pt x="37" y="793"/>
                    <a:pt x="50" y="817"/>
                    <a:pt x="62" y="829"/>
                  </a:cubicBezTo>
                  <a:cubicBezTo>
                    <a:pt x="74" y="854"/>
                    <a:pt x="98" y="866"/>
                    <a:pt x="123" y="890"/>
                  </a:cubicBezTo>
                  <a:lnTo>
                    <a:pt x="135" y="903"/>
                  </a:lnTo>
                  <a:lnTo>
                    <a:pt x="184" y="927"/>
                  </a:lnTo>
                  <a:lnTo>
                    <a:pt x="208" y="951"/>
                  </a:lnTo>
                  <a:cubicBezTo>
                    <a:pt x="232" y="963"/>
                    <a:pt x="269" y="976"/>
                    <a:pt x="305" y="1000"/>
                  </a:cubicBezTo>
                  <a:lnTo>
                    <a:pt x="330" y="1000"/>
                  </a:lnTo>
                  <a:lnTo>
                    <a:pt x="427" y="1049"/>
                  </a:lnTo>
                  <a:lnTo>
                    <a:pt x="464" y="1061"/>
                  </a:lnTo>
                  <a:lnTo>
                    <a:pt x="561" y="1085"/>
                  </a:lnTo>
                  <a:lnTo>
                    <a:pt x="622" y="1110"/>
                  </a:lnTo>
                  <a:lnTo>
                    <a:pt x="732" y="1134"/>
                  </a:lnTo>
                  <a:lnTo>
                    <a:pt x="768" y="1146"/>
                  </a:lnTo>
                  <a:cubicBezTo>
                    <a:pt x="829" y="1158"/>
                    <a:pt x="890" y="1171"/>
                    <a:pt x="951" y="1195"/>
                  </a:cubicBezTo>
                  <a:lnTo>
                    <a:pt x="988" y="1195"/>
                  </a:lnTo>
                  <a:lnTo>
                    <a:pt x="1146" y="1232"/>
                  </a:lnTo>
                  <a:lnTo>
                    <a:pt x="1207" y="1244"/>
                  </a:lnTo>
                  <a:lnTo>
                    <a:pt x="1341" y="1268"/>
                  </a:lnTo>
                  <a:lnTo>
                    <a:pt x="1414" y="1268"/>
                  </a:lnTo>
                  <a:lnTo>
                    <a:pt x="1597" y="1305"/>
                  </a:lnTo>
                  <a:lnTo>
                    <a:pt x="1634" y="1305"/>
                  </a:lnTo>
                  <a:lnTo>
                    <a:pt x="1853" y="1329"/>
                  </a:lnTo>
                  <a:lnTo>
                    <a:pt x="1914" y="1329"/>
                  </a:lnTo>
                  <a:lnTo>
                    <a:pt x="2085" y="1341"/>
                  </a:lnTo>
                  <a:lnTo>
                    <a:pt x="2170" y="1353"/>
                  </a:lnTo>
                  <a:lnTo>
                    <a:pt x="2340" y="1366"/>
                  </a:lnTo>
                  <a:lnTo>
                    <a:pt x="2414" y="1366"/>
                  </a:lnTo>
                  <a:lnTo>
                    <a:pt x="2669" y="1378"/>
                  </a:lnTo>
                  <a:cubicBezTo>
                    <a:pt x="2809" y="1382"/>
                    <a:pt x="2946" y="1385"/>
                    <a:pt x="3079" y="1385"/>
                  </a:cubicBezTo>
                  <a:cubicBezTo>
                    <a:pt x="4372" y="1385"/>
                    <a:pt x="5364" y="1178"/>
                    <a:pt x="5375" y="890"/>
                  </a:cubicBezTo>
                  <a:lnTo>
                    <a:pt x="5411" y="174"/>
                  </a:lnTo>
                  <a:lnTo>
                    <a:pt x="5411" y="174"/>
                  </a:lnTo>
                  <a:cubicBezTo>
                    <a:pt x="5394" y="454"/>
                    <a:pt x="4436" y="657"/>
                    <a:pt x="3186" y="657"/>
                  </a:cubicBezTo>
                  <a:cubicBezTo>
                    <a:pt x="3026" y="657"/>
                    <a:pt x="2862" y="654"/>
                    <a:pt x="2694" y="647"/>
                  </a:cubicBezTo>
                  <a:lnTo>
                    <a:pt x="2450" y="634"/>
                  </a:lnTo>
                  <a:lnTo>
                    <a:pt x="2365" y="634"/>
                  </a:lnTo>
                  <a:lnTo>
                    <a:pt x="2194" y="622"/>
                  </a:lnTo>
                  <a:lnTo>
                    <a:pt x="2109" y="622"/>
                  </a:lnTo>
                  <a:lnTo>
                    <a:pt x="1951" y="610"/>
                  </a:lnTo>
                  <a:lnTo>
                    <a:pt x="1877" y="610"/>
                  </a:lnTo>
                  <a:lnTo>
                    <a:pt x="1658" y="586"/>
                  </a:lnTo>
                  <a:lnTo>
                    <a:pt x="1622" y="586"/>
                  </a:lnTo>
                  <a:lnTo>
                    <a:pt x="1439" y="561"/>
                  </a:lnTo>
                  <a:lnTo>
                    <a:pt x="1378" y="549"/>
                  </a:lnTo>
                  <a:lnTo>
                    <a:pt x="1232" y="525"/>
                  </a:lnTo>
                  <a:lnTo>
                    <a:pt x="1171" y="513"/>
                  </a:lnTo>
                  <a:lnTo>
                    <a:pt x="1024" y="476"/>
                  </a:lnTo>
                  <a:lnTo>
                    <a:pt x="976" y="476"/>
                  </a:lnTo>
                  <a:cubicBezTo>
                    <a:pt x="915" y="464"/>
                    <a:pt x="866" y="452"/>
                    <a:pt x="805" y="427"/>
                  </a:cubicBezTo>
                  <a:lnTo>
                    <a:pt x="768" y="427"/>
                  </a:lnTo>
                  <a:cubicBezTo>
                    <a:pt x="732" y="415"/>
                    <a:pt x="683" y="403"/>
                    <a:pt x="647" y="391"/>
                  </a:cubicBezTo>
                  <a:lnTo>
                    <a:pt x="598" y="379"/>
                  </a:lnTo>
                  <a:lnTo>
                    <a:pt x="500" y="342"/>
                  </a:lnTo>
                  <a:lnTo>
                    <a:pt x="464" y="330"/>
                  </a:lnTo>
                  <a:cubicBezTo>
                    <a:pt x="427" y="318"/>
                    <a:pt x="391" y="305"/>
                    <a:pt x="354" y="281"/>
                  </a:cubicBezTo>
                  <a:lnTo>
                    <a:pt x="342" y="281"/>
                  </a:lnTo>
                  <a:cubicBezTo>
                    <a:pt x="305" y="257"/>
                    <a:pt x="269" y="244"/>
                    <a:pt x="232" y="232"/>
                  </a:cubicBezTo>
                  <a:lnTo>
                    <a:pt x="220" y="208"/>
                  </a:lnTo>
                  <a:lnTo>
                    <a:pt x="159" y="171"/>
                  </a:lnTo>
                  <a:lnTo>
                    <a:pt x="135" y="159"/>
                  </a:lnTo>
                  <a:cubicBezTo>
                    <a:pt x="110" y="147"/>
                    <a:pt x="98" y="123"/>
                    <a:pt x="74" y="110"/>
                  </a:cubicBezTo>
                  <a:cubicBezTo>
                    <a:pt x="62" y="98"/>
                    <a:pt x="50" y="74"/>
                    <a:pt x="37" y="50"/>
                  </a:cubicBezTo>
                  <a:cubicBezTo>
                    <a:pt x="37"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5128306" y="2565716"/>
              <a:ext cx="175980" cy="37666"/>
            </a:xfrm>
            <a:custGeom>
              <a:rect b="b" l="l" r="r" t="t"/>
              <a:pathLst>
                <a:path extrusionOk="0" h="1153" w="5387">
                  <a:moveTo>
                    <a:pt x="2305" y="1"/>
                  </a:moveTo>
                  <a:cubicBezTo>
                    <a:pt x="1003" y="1"/>
                    <a:pt x="11" y="208"/>
                    <a:pt x="0" y="495"/>
                  </a:cubicBezTo>
                  <a:cubicBezTo>
                    <a:pt x="0" y="507"/>
                    <a:pt x="0" y="519"/>
                    <a:pt x="0" y="531"/>
                  </a:cubicBezTo>
                  <a:cubicBezTo>
                    <a:pt x="13" y="544"/>
                    <a:pt x="25" y="556"/>
                    <a:pt x="37" y="568"/>
                  </a:cubicBezTo>
                  <a:lnTo>
                    <a:pt x="49" y="592"/>
                  </a:lnTo>
                  <a:cubicBezTo>
                    <a:pt x="61" y="604"/>
                    <a:pt x="73" y="617"/>
                    <a:pt x="86" y="629"/>
                  </a:cubicBezTo>
                  <a:lnTo>
                    <a:pt x="110" y="641"/>
                  </a:lnTo>
                  <a:cubicBezTo>
                    <a:pt x="122" y="665"/>
                    <a:pt x="134" y="678"/>
                    <a:pt x="159" y="690"/>
                  </a:cubicBezTo>
                  <a:lnTo>
                    <a:pt x="183" y="702"/>
                  </a:lnTo>
                  <a:lnTo>
                    <a:pt x="256" y="738"/>
                  </a:lnTo>
                  <a:lnTo>
                    <a:pt x="281" y="751"/>
                  </a:lnTo>
                  <a:lnTo>
                    <a:pt x="366" y="787"/>
                  </a:lnTo>
                  <a:lnTo>
                    <a:pt x="402" y="812"/>
                  </a:lnTo>
                  <a:lnTo>
                    <a:pt x="500" y="848"/>
                  </a:lnTo>
                  <a:lnTo>
                    <a:pt x="549" y="860"/>
                  </a:lnTo>
                  <a:lnTo>
                    <a:pt x="658" y="897"/>
                  </a:lnTo>
                  <a:lnTo>
                    <a:pt x="707" y="909"/>
                  </a:lnTo>
                  <a:lnTo>
                    <a:pt x="829" y="933"/>
                  </a:lnTo>
                  <a:lnTo>
                    <a:pt x="878" y="946"/>
                  </a:lnTo>
                  <a:lnTo>
                    <a:pt x="1012" y="982"/>
                  </a:lnTo>
                  <a:lnTo>
                    <a:pt x="1073" y="994"/>
                  </a:lnTo>
                  <a:lnTo>
                    <a:pt x="1219" y="1019"/>
                  </a:lnTo>
                  <a:lnTo>
                    <a:pt x="1280" y="1031"/>
                  </a:lnTo>
                  <a:lnTo>
                    <a:pt x="1438" y="1055"/>
                  </a:lnTo>
                  <a:lnTo>
                    <a:pt x="1499" y="1068"/>
                  </a:lnTo>
                  <a:lnTo>
                    <a:pt x="1658" y="1092"/>
                  </a:lnTo>
                  <a:lnTo>
                    <a:pt x="1731" y="1092"/>
                  </a:lnTo>
                  <a:lnTo>
                    <a:pt x="1901" y="1104"/>
                  </a:lnTo>
                  <a:lnTo>
                    <a:pt x="1962" y="1104"/>
                  </a:lnTo>
                  <a:lnTo>
                    <a:pt x="2157" y="1128"/>
                  </a:lnTo>
                  <a:lnTo>
                    <a:pt x="2182" y="1128"/>
                  </a:lnTo>
                  <a:cubicBezTo>
                    <a:pt x="2340" y="1141"/>
                    <a:pt x="2511" y="1153"/>
                    <a:pt x="2681" y="1153"/>
                  </a:cubicBezTo>
                  <a:lnTo>
                    <a:pt x="3705" y="1153"/>
                  </a:lnTo>
                  <a:lnTo>
                    <a:pt x="3851" y="1141"/>
                  </a:lnTo>
                  <a:lnTo>
                    <a:pt x="3936" y="1141"/>
                  </a:lnTo>
                  <a:lnTo>
                    <a:pt x="4070" y="1128"/>
                  </a:lnTo>
                  <a:lnTo>
                    <a:pt x="4156" y="1128"/>
                  </a:lnTo>
                  <a:lnTo>
                    <a:pt x="4290" y="1116"/>
                  </a:lnTo>
                  <a:lnTo>
                    <a:pt x="4363" y="1104"/>
                  </a:lnTo>
                  <a:lnTo>
                    <a:pt x="4485" y="1092"/>
                  </a:lnTo>
                  <a:lnTo>
                    <a:pt x="4558" y="1080"/>
                  </a:lnTo>
                  <a:lnTo>
                    <a:pt x="4668" y="1055"/>
                  </a:lnTo>
                  <a:lnTo>
                    <a:pt x="4728" y="1043"/>
                  </a:lnTo>
                  <a:lnTo>
                    <a:pt x="4826" y="1019"/>
                  </a:lnTo>
                  <a:lnTo>
                    <a:pt x="4887" y="1007"/>
                  </a:lnTo>
                  <a:lnTo>
                    <a:pt x="4972" y="982"/>
                  </a:lnTo>
                  <a:lnTo>
                    <a:pt x="5021" y="970"/>
                  </a:lnTo>
                  <a:lnTo>
                    <a:pt x="5094" y="946"/>
                  </a:lnTo>
                  <a:lnTo>
                    <a:pt x="5143" y="921"/>
                  </a:lnTo>
                  <a:lnTo>
                    <a:pt x="5204" y="897"/>
                  </a:lnTo>
                  <a:lnTo>
                    <a:pt x="5240" y="873"/>
                  </a:lnTo>
                  <a:lnTo>
                    <a:pt x="5289" y="848"/>
                  </a:lnTo>
                  <a:lnTo>
                    <a:pt x="5313" y="824"/>
                  </a:lnTo>
                  <a:lnTo>
                    <a:pt x="5350" y="799"/>
                  </a:lnTo>
                  <a:lnTo>
                    <a:pt x="5362" y="775"/>
                  </a:lnTo>
                  <a:cubicBezTo>
                    <a:pt x="5374" y="763"/>
                    <a:pt x="5374" y="751"/>
                    <a:pt x="5387" y="738"/>
                  </a:cubicBezTo>
                  <a:cubicBezTo>
                    <a:pt x="5387" y="738"/>
                    <a:pt x="5387" y="726"/>
                    <a:pt x="5387" y="726"/>
                  </a:cubicBezTo>
                  <a:cubicBezTo>
                    <a:pt x="5387" y="714"/>
                    <a:pt x="5387" y="702"/>
                    <a:pt x="5387" y="690"/>
                  </a:cubicBezTo>
                  <a:cubicBezTo>
                    <a:pt x="5387" y="580"/>
                    <a:pt x="5228" y="470"/>
                    <a:pt x="4972" y="361"/>
                  </a:cubicBezTo>
                  <a:cubicBezTo>
                    <a:pt x="4497" y="190"/>
                    <a:pt x="3668" y="44"/>
                    <a:pt x="2718" y="7"/>
                  </a:cubicBezTo>
                  <a:cubicBezTo>
                    <a:pt x="2577" y="3"/>
                    <a:pt x="2439" y="1"/>
                    <a:pt x="2305"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5133468" y="2554380"/>
              <a:ext cx="176404" cy="44950"/>
            </a:xfrm>
            <a:custGeom>
              <a:rect b="b" l="l" r="r" t="t"/>
              <a:pathLst>
                <a:path extrusionOk="0" h="1376" w="5400">
                  <a:moveTo>
                    <a:pt x="25" y="1"/>
                  </a:moveTo>
                  <a:lnTo>
                    <a:pt x="1" y="720"/>
                  </a:lnTo>
                  <a:cubicBezTo>
                    <a:pt x="1" y="744"/>
                    <a:pt x="1" y="756"/>
                    <a:pt x="13" y="781"/>
                  </a:cubicBezTo>
                  <a:cubicBezTo>
                    <a:pt x="13" y="793"/>
                    <a:pt x="25" y="817"/>
                    <a:pt x="37" y="830"/>
                  </a:cubicBezTo>
                  <a:cubicBezTo>
                    <a:pt x="62" y="854"/>
                    <a:pt x="74" y="866"/>
                    <a:pt x="98" y="878"/>
                  </a:cubicBezTo>
                  <a:lnTo>
                    <a:pt x="123" y="903"/>
                  </a:lnTo>
                  <a:lnTo>
                    <a:pt x="135" y="915"/>
                  </a:lnTo>
                  <a:cubicBezTo>
                    <a:pt x="147" y="915"/>
                    <a:pt x="159" y="927"/>
                    <a:pt x="184" y="939"/>
                  </a:cubicBezTo>
                  <a:lnTo>
                    <a:pt x="208" y="951"/>
                  </a:lnTo>
                  <a:lnTo>
                    <a:pt x="305" y="1000"/>
                  </a:lnTo>
                  <a:lnTo>
                    <a:pt x="318" y="1012"/>
                  </a:lnTo>
                  <a:cubicBezTo>
                    <a:pt x="354" y="1025"/>
                    <a:pt x="391" y="1037"/>
                    <a:pt x="427" y="1049"/>
                  </a:cubicBezTo>
                  <a:lnTo>
                    <a:pt x="464" y="1061"/>
                  </a:lnTo>
                  <a:lnTo>
                    <a:pt x="561" y="1098"/>
                  </a:lnTo>
                  <a:lnTo>
                    <a:pt x="610" y="1110"/>
                  </a:lnTo>
                  <a:cubicBezTo>
                    <a:pt x="647" y="1122"/>
                    <a:pt x="695" y="1134"/>
                    <a:pt x="732" y="1146"/>
                  </a:cubicBezTo>
                  <a:lnTo>
                    <a:pt x="768" y="1159"/>
                  </a:lnTo>
                  <a:cubicBezTo>
                    <a:pt x="829" y="1171"/>
                    <a:pt x="878" y="1183"/>
                    <a:pt x="939" y="1195"/>
                  </a:cubicBezTo>
                  <a:lnTo>
                    <a:pt x="988" y="1207"/>
                  </a:lnTo>
                  <a:lnTo>
                    <a:pt x="1134" y="1232"/>
                  </a:lnTo>
                  <a:lnTo>
                    <a:pt x="1207" y="1244"/>
                  </a:lnTo>
                  <a:lnTo>
                    <a:pt x="1341" y="1268"/>
                  </a:lnTo>
                  <a:lnTo>
                    <a:pt x="1414" y="1280"/>
                  </a:lnTo>
                  <a:lnTo>
                    <a:pt x="1597" y="1305"/>
                  </a:lnTo>
                  <a:lnTo>
                    <a:pt x="1621" y="1305"/>
                  </a:lnTo>
                  <a:lnTo>
                    <a:pt x="1853" y="1329"/>
                  </a:lnTo>
                  <a:lnTo>
                    <a:pt x="1914" y="1329"/>
                  </a:lnTo>
                  <a:lnTo>
                    <a:pt x="2085" y="1341"/>
                  </a:lnTo>
                  <a:lnTo>
                    <a:pt x="2170" y="1341"/>
                  </a:lnTo>
                  <a:lnTo>
                    <a:pt x="2340" y="1354"/>
                  </a:lnTo>
                  <a:lnTo>
                    <a:pt x="2414" y="1354"/>
                  </a:lnTo>
                  <a:lnTo>
                    <a:pt x="2669" y="1366"/>
                  </a:lnTo>
                  <a:cubicBezTo>
                    <a:pt x="2837" y="1373"/>
                    <a:pt x="3001" y="1376"/>
                    <a:pt x="3161" y="1376"/>
                  </a:cubicBezTo>
                  <a:cubicBezTo>
                    <a:pt x="4413" y="1376"/>
                    <a:pt x="5364" y="1172"/>
                    <a:pt x="5375" y="891"/>
                  </a:cubicBezTo>
                  <a:lnTo>
                    <a:pt x="5399" y="172"/>
                  </a:lnTo>
                  <a:lnTo>
                    <a:pt x="5399" y="172"/>
                  </a:lnTo>
                  <a:cubicBezTo>
                    <a:pt x="5388" y="453"/>
                    <a:pt x="4438" y="657"/>
                    <a:pt x="3185" y="657"/>
                  </a:cubicBezTo>
                  <a:cubicBezTo>
                    <a:pt x="3026" y="657"/>
                    <a:pt x="2862" y="654"/>
                    <a:pt x="2694" y="647"/>
                  </a:cubicBezTo>
                  <a:lnTo>
                    <a:pt x="2438" y="635"/>
                  </a:lnTo>
                  <a:lnTo>
                    <a:pt x="2365" y="635"/>
                  </a:lnTo>
                  <a:lnTo>
                    <a:pt x="2194" y="622"/>
                  </a:lnTo>
                  <a:lnTo>
                    <a:pt x="2109" y="622"/>
                  </a:lnTo>
                  <a:lnTo>
                    <a:pt x="1938" y="610"/>
                  </a:lnTo>
                  <a:lnTo>
                    <a:pt x="1877" y="610"/>
                  </a:lnTo>
                  <a:cubicBezTo>
                    <a:pt x="1804" y="598"/>
                    <a:pt x="1731" y="598"/>
                    <a:pt x="1658" y="586"/>
                  </a:cubicBezTo>
                  <a:lnTo>
                    <a:pt x="1621" y="586"/>
                  </a:lnTo>
                  <a:lnTo>
                    <a:pt x="1439" y="562"/>
                  </a:lnTo>
                  <a:lnTo>
                    <a:pt x="1366" y="549"/>
                  </a:lnTo>
                  <a:lnTo>
                    <a:pt x="1232" y="525"/>
                  </a:lnTo>
                  <a:lnTo>
                    <a:pt x="1171" y="513"/>
                  </a:lnTo>
                  <a:lnTo>
                    <a:pt x="1024" y="476"/>
                  </a:lnTo>
                  <a:lnTo>
                    <a:pt x="976" y="476"/>
                  </a:lnTo>
                  <a:lnTo>
                    <a:pt x="805" y="427"/>
                  </a:lnTo>
                  <a:lnTo>
                    <a:pt x="768" y="427"/>
                  </a:lnTo>
                  <a:lnTo>
                    <a:pt x="647" y="391"/>
                  </a:lnTo>
                  <a:lnTo>
                    <a:pt x="598" y="379"/>
                  </a:lnTo>
                  <a:lnTo>
                    <a:pt x="500" y="342"/>
                  </a:lnTo>
                  <a:lnTo>
                    <a:pt x="452" y="330"/>
                  </a:lnTo>
                  <a:lnTo>
                    <a:pt x="354" y="281"/>
                  </a:lnTo>
                  <a:lnTo>
                    <a:pt x="342" y="281"/>
                  </a:lnTo>
                  <a:lnTo>
                    <a:pt x="232" y="232"/>
                  </a:lnTo>
                  <a:lnTo>
                    <a:pt x="208" y="220"/>
                  </a:lnTo>
                  <a:lnTo>
                    <a:pt x="147" y="172"/>
                  </a:lnTo>
                  <a:lnTo>
                    <a:pt x="135" y="159"/>
                  </a:lnTo>
                  <a:cubicBezTo>
                    <a:pt x="110" y="147"/>
                    <a:pt x="98" y="123"/>
                    <a:pt x="74" y="111"/>
                  </a:cubicBezTo>
                  <a:cubicBezTo>
                    <a:pt x="62" y="86"/>
                    <a:pt x="49" y="74"/>
                    <a:pt x="37" y="50"/>
                  </a:cubicBezTo>
                  <a:cubicBezTo>
                    <a:pt x="25" y="38"/>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5134677" y="2538242"/>
              <a:ext cx="175980" cy="37666"/>
            </a:xfrm>
            <a:custGeom>
              <a:rect b="b" l="l" r="r" t="t"/>
              <a:pathLst>
                <a:path extrusionOk="0" h="1153" w="5387">
                  <a:moveTo>
                    <a:pt x="2296" y="1"/>
                  </a:moveTo>
                  <a:cubicBezTo>
                    <a:pt x="1003" y="1"/>
                    <a:pt x="11" y="208"/>
                    <a:pt x="0" y="495"/>
                  </a:cubicBezTo>
                  <a:cubicBezTo>
                    <a:pt x="0" y="507"/>
                    <a:pt x="0" y="519"/>
                    <a:pt x="0" y="519"/>
                  </a:cubicBezTo>
                  <a:lnTo>
                    <a:pt x="0" y="532"/>
                  </a:lnTo>
                  <a:cubicBezTo>
                    <a:pt x="12" y="544"/>
                    <a:pt x="25" y="556"/>
                    <a:pt x="37" y="568"/>
                  </a:cubicBezTo>
                  <a:lnTo>
                    <a:pt x="49" y="592"/>
                  </a:lnTo>
                  <a:cubicBezTo>
                    <a:pt x="61" y="605"/>
                    <a:pt x="73" y="617"/>
                    <a:pt x="86" y="629"/>
                  </a:cubicBezTo>
                  <a:lnTo>
                    <a:pt x="98" y="641"/>
                  </a:lnTo>
                  <a:cubicBezTo>
                    <a:pt x="122" y="666"/>
                    <a:pt x="134" y="678"/>
                    <a:pt x="159" y="678"/>
                  </a:cubicBezTo>
                  <a:lnTo>
                    <a:pt x="183" y="702"/>
                  </a:lnTo>
                  <a:cubicBezTo>
                    <a:pt x="195" y="714"/>
                    <a:pt x="220" y="726"/>
                    <a:pt x="244" y="739"/>
                  </a:cubicBezTo>
                  <a:cubicBezTo>
                    <a:pt x="256" y="739"/>
                    <a:pt x="268" y="751"/>
                    <a:pt x="281" y="751"/>
                  </a:cubicBezTo>
                  <a:lnTo>
                    <a:pt x="366" y="787"/>
                  </a:lnTo>
                  <a:lnTo>
                    <a:pt x="402" y="812"/>
                  </a:lnTo>
                  <a:lnTo>
                    <a:pt x="500" y="836"/>
                  </a:lnTo>
                  <a:lnTo>
                    <a:pt x="536" y="861"/>
                  </a:lnTo>
                  <a:lnTo>
                    <a:pt x="646" y="897"/>
                  </a:lnTo>
                  <a:lnTo>
                    <a:pt x="695" y="909"/>
                  </a:lnTo>
                  <a:lnTo>
                    <a:pt x="817" y="934"/>
                  </a:lnTo>
                  <a:lnTo>
                    <a:pt x="878" y="946"/>
                  </a:lnTo>
                  <a:lnTo>
                    <a:pt x="1012" y="982"/>
                  </a:lnTo>
                  <a:lnTo>
                    <a:pt x="1073" y="995"/>
                  </a:lnTo>
                  <a:lnTo>
                    <a:pt x="1207" y="1019"/>
                  </a:lnTo>
                  <a:lnTo>
                    <a:pt x="1280" y="1031"/>
                  </a:lnTo>
                  <a:lnTo>
                    <a:pt x="1426" y="1056"/>
                  </a:lnTo>
                  <a:lnTo>
                    <a:pt x="1499" y="1068"/>
                  </a:lnTo>
                  <a:lnTo>
                    <a:pt x="1658" y="1092"/>
                  </a:lnTo>
                  <a:lnTo>
                    <a:pt x="1719" y="1092"/>
                  </a:lnTo>
                  <a:lnTo>
                    <a:pt x="1901" y="1104"/>
                  </a:lnTo>
                  <a:lnTo>
                    <a:pt x="1950" y="1104"/>
                  </a:lnTo>
                  <a:cubicBezTo>
                    <a:pt x="2023" y="1116"/>
                    <a:pt x="2084" y="1129"/>
                    <a:pt x="2157" y="1129"/>
                  </a:cubicBezTo>
                  <a:lnTo>
                    <a:pt x="2169" y="1129"/>
                  </a:lnTo>
                  <a:cubicBezTo>
                    <a:pt x="2340" y="1141"/>
                    <a:pt x="2511" y="1153"/>
                    <a:pt x="2681" y="1153"/>
                  </a:cubicBezTo>
                  <a:lnTo>
                    <a:pt x="3705" y="1153"/>
                  </a:lnTo>
                  <a:lnTo>
                    <a:pt x="3851" y="1141"/>
                  </a:lnTo>
                  <a:lnTo>
                    <a:pt x="3936" y="1141"/>
                  </a:lnTo>
                  <a:lnTo>
                    <a:pt x="4070" y="1129"/>
                  </a:lnTo>
                  <a:lnTo>
                    <a:pt x="4156" y="1129"/>
                  </a:lnTo>
                  <a:lnTo>
                    <a:pt x="4278" y="1116"/>
                  </a:lnTo>
                  <a:lnTo>
                    <a:pt x="4363" y="1104"/>
                  </a:lnTo>
                  <a:lnTo>
                    <a:pt x="4473" y="1092"/>
                  </a:lnTo>
                  <a:lnTo>
                    <a:pt x="4546" y="1080"/>
                  </a:lnTo>
                  <a:lnTo>
                    <a:pt x="4655" y="1056"/>
                  </a:lnTo>
                  <a:lnTo>
                    <a:pt x="4728" y="1043"/>
                  </a:lnTo>
                  <a:lnTo>
                    <a:pt x="4826" y="1019"/>
                  </a:lnTo>
                  <a:lnTo>
                    <a:pt x="4887" y="1007"/>
                  </a:lnTo>
                  <a:lnTo>
                    <a:pt x="4972" y="982"/>
                  </a:lnTo>
                  <a:lnTo>
                    <a:pt x="5021" y="970"/>
                  </a:lnTo>
                  <a:lnTo>
                    <a:pt x="5094" y="946"/>
                  </a:lnTo>
                  <a:lnTo>
                    <a:pt x="5143" y="921"/>
                  </a:lnTo>
                  <a:lnTo>
                    <a:pt x="5204" y="897"/>
                  </a:lnTo>
                  <a:lnTo>
                    <a:pt x="5240" y="873"/>
                  </a:lnTo>
                  <a:lnTo>
                    <a:pt x="5277" y="848"/>
                  </a:lnTo>
                  <a:cubicBezTo>
                    <a:pt x="5289" y="836"/>
                    <a:pt x="5301" y="836"/>
                    <a:pt x="5313" y="824"/>
                  </a:cubicBezTo>
                  <a:lnTo>
                    <a:pt x="5338" y="787"/>
                  </a:lnTo>
                  <a:cubicBezTo>
                    <a:pt x="5350" y="787"/>
                    <a:pt x="5350" y="775"/>
                    <a:pt x="5362" y="763"/>
                  </a:cubicBezTo>
                  <a:cubicBezTo>
                    <a:pt x="5362" y="763"/>
                    <a:pt x="5374" y="751"/>
                    <a:pt x="5374" y="739"/>
                  </a:cubicBezTo>
                  <a:cubicBezTo>
                    <a:pt x="5374" y="739"/>
                    <a:pt x="5374" y="726"/>
                    <a:pt x="5374" y="726"/>
                  </a:cubicBezTo>
                  <a:cubicBezTo>
                    <a:pt x="5386" y="714"/>
                    <a:pt x="5386" y="702"/>
                    <a:pt x="5374" y="690"/>
                  </a:cubicBezTo>
                  <a:cubicBezTo>
                    <a:pt x="5386" y="580"/>
                    <a:pt x="5228" y="458"/>
                    <a:pt x="4960" y="361"/>
                  </a:cubicBezTo>
                  <a:cubicBezTo>
                    <a:pt x="4497" y="190"/>
                    <a:pt x="3656" y="44"/>
                    <a:pt x="2706" y="8"/>
                  </a:cubicBezTo>
                  <a:cubicBezTo>
                    <a:pt x="2566" y="3"/>
                    <a:pt x="2429" y="1"/>
                    <a:pt x="2296"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5107987" y="2528115"/>
              <a:ext cx="176797" cy="42762"/>
            </a:xfrm>
            <a:custGeom>
              <a:rect b="b" l="l" r="r" t="t"/>
              <a:pathLst>
                <a:path extrusionOk="0" h="1309" w="5412">
                  <a:moveTo>
                    <a:pt x="25" y="1"/>
                  </a:moveTo>
                  <a:lnTo>
                    <a:pt x="1" y="720"/>
                  </a:lnTo>
                  <a:cubicBezTo>
                    <a:pt x="1" y="732"/>
                    <a:pt x="13" y="756"/>
                    <a:pt x="25" y="768"/>
                  </a:cubicBezTo>
                  <a:cubicBezTo>
                    <a:pt x="25" y="793"/>
                    <a:pt x="37" y="805"/>
                    <a:pt x="62" y="829"/>
                  </a:cubicBezTo>
                  <a:cubicBezTo>
                    <a:pt x="74" y="842"/>
                    <a:pt x="98" y="866"/>
                    <a:pt x="111" y="878"/>
                  </a:cubicBezTo>
                  <a:lnTo>
                    <a:pt x="135" y="890"/>
                  </a:lnTo>
                  <a:lnTo>
                    <a:pt x="147" y="902"/>
                  </a:lnTo>
                  <a:lnTo>
                    <a:pt x="196" y="927"/>
                  </a:lnTo>
                  <a:lnTo>
                    <a:pt x="220" y="939"/>
                  </a:lnTo>
                  <a:cubicBezTo>
                    <a:pt x="245" y="951"/>
                    <a:pt x="281" y="976"/>
                    <a:pt x="318" y="988"/>
                  </a:cubicBezTo>
                  <a:lnTo>
                    <a:pt x="342" y="988"/>
                  </a:lnTo>
                  <a:lnTo>
                    <a:pt x="440" y="1024"/>
                  </a:lnTo>
                  <a:lnTo>
                    <a:pt x="488" y="1049"/>
                  </a:lnTo>
                  <a:lnTo>
                    <a:pt x="586" y="1073"/>
                  </a:lnTo>
                  <a:lnTo>
                    <a:pt x="635" y="1085"/>
                  </a:lnTo>
                  <a:lnTo>
                    <a:pt x="756" y="1122"/>
                  </a:lnTo>
                  <a:lnTo>
                    <a:pt x="793" y="1134"/>
                  </a:lnTo>
                  <a:lnTo>
                    <a:pt x="964" y="1171"/>
                  </a:lnTo>
                  <a:lnTo>
                    <a:pt x="1012" y="1171"/>
                  </a:lnTo>
                  <a:lnTo>
                    <a:pt x="1159" y="1195"/>
                  </a:lnTo>
                  <a:lnTo>
                    <a:pt x="1232" y="1207"/>
                  </a:lnTo>
                  <a:lnTo>
                    <a:pt x="1366" y="1231"/>
                  </a:lnTo>
                  <a:lnTo>
                    <a:pt x="1439" y="1231"/>
                  </a:lnTo>
                  <a:lnTo>
                    <a:pt x="1609" y="1256"/>
                  </a:lnTo>
                  <a:lnTo>
                    <a:pt x="1646" y="1256"/>
                  </a:lnTo>
                  <a:lnTo>
                    <a:pt x="1877" y="1280"/>
                  </a:lnTo>
                  <a:lnTo>
                    <a:pt x="1938" y="1280"/>
                  </a:lnTo>
                  <a:lnTo>
                    <a:pt x="2109" y="1292"/>
                  </a:lnTo>
                  <a:lnTo>
                    <a:pt x="2194" y="1292"/>
                  </a:lnTo>
                  <a:lnTo>
                    <a:pt x="2365" y="1305"/>
                  </a:lnTo>
                  <a:lnTo>
                    <a:pt x="2694" y="1305"/>
                  </a:lnTo>
                  <a:cubicBezTo>
                    <a:pt x="2797" y="1307"/>
                    <a:pt x="2898" y="1308"/>
                    <a:pt x="2998" y="1308"/>
                  </a:cubicBezTo>
                  <a:cubicBezTo>
                    <a:pt x="4332" y="1308"/>
                    <a:pt x="5387" y="1087"/>
                    <a:pt x="5387" y="781"/>
                  </a:cubicBezTo>
                  <a:lnTo>
                    <a:pt x="5411" y="62"/>
                  </a:lnTo>
                  <a:lnTo>
                    <a:pt x="5411" y="62"/>
                  </a:lnTo>
                  <a:cubicBezTo>
                    <a:pt x="5400" y="357"/>
                    <a:pt x="4349" y="589"/>
                    <a:pt x="3000" y="589"/>
                  </a:cubicBezTo>
                  <a:cubicBezTo>
                    <a:pt x="2904" y="589"/>
                    <a:pt x="2806" y="588"/>
                    <a:pt x="2706" y="586"/>
                  </a:cubicBezTo>
                  <a:lnTo>
                    <a:pt x="2377" y="586"/>
                  </a:lnTo>
                  <a:lnTo>
                    <a:pt x="2207" y="573"/>
                  </a:lnTo>
                  <a:lnTo>
                    <a:pt x="2121" y="573"/>
                  </a:lnTo>
                  <a:lnTo>
                    <a:pt x="1951" y="561"/>
                  </a:lnTo>
                  <a:lnTo>
                    <a:pt x="1890" y="561"/>
                  </a:lnTo>
                  <a:lnTo>
                    <a:pt x="1658" y="537"/>
                  </a:lnTo>
                  <a:lnTo>
                    <a:pt x="1634" y="537"/>
                  </a:lnTo>
                  <a:lnTo>
                    <a:pt x="1451" y="525"/>
                  </a:lnTo>
                  <a:lnTo>
                    <a:pt x="1378" y="512"/>
                  </a:lnTo>
                  <a:lnTo>
                    <a:pt x="1244" y="488"/>
                  </a:lnTo>
                  <a:lnTo>
                    <a:pt x="1171" y="476"/>
                  </a:lnTo>
                  <a:lnTo>
                    <a:pt x="1024" y="452"/>
                  </a:lnTo>
                  <a:lnTo>
                    <a:pt x="976" y="452"/>
                  </a:lnTo>
                  <a:lnTo>
                    <a:pt x="805" y="415"/>
                  </a:lnTo>
                  <a:lnTo>
                    <a:pt x="769" y="403"/>
                  </a:lnTo>
                  <a:lnTo>
                    <a:pt x="647" y="366"/>
                  </a:lnTo>
                  <a:lnTo>
                    <a:pt x="598" y="354"/>
                  </a:lnTo>
                  <a:lnTo>
                    <a:pt x="500" y="330"/>
                  </a:lnTo>
                  <a:lnTo>
                    <a:pt x="452" y="318"/>
                  </a:lnTo>
                  <a:cubicBezTo>
                    <a:pt x="427" y="305"/>
                    <a:pt x="391" y="281"/>
                    <a:pt x="354" y="269"/>
                  </a:cubicBezTo>
                  <a:lnTo>
                    <a:pt x="330" y="269"/>
                  </a:lnTo>
                  <a:cubicBezTo>
                    <a:pt x="305" y="257"/>
                    <a:pt x="269" y="244"/>
                    <a:pt x="232" y="220"/>
                  </a:cubicBezTo>
                  <a:lnTo>
                    <a:pt x="208" y="208"/>
                  </a:lnTo>
                  <a:lnTo>
                    <a:pt x="147" y="171"/>
                  </a:lnTo>
                  <a:lnTo>
                    <a:pt x="135" y="159"/>
                  </a:lnTo>
                  <a:cubicBezTo>
                    <a:pt x="111" y="147"/>
                    <a:pt x="86" y="123"/>
                    <a:pt x="74" y="110"/>
                  </a:cubicBezTo>
                  <a:cubicBezTo>
                    <a:pt x="50" y="98"/>
                    <a:pt x="37" y="74"/>
                    <a:pt x="37" y="49"/>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5108803" y="2510931"/>
              <a:ext cx="175980" cy="37927"/>
            </a:xfrm>
            <a:custGeom>
              <a:rect b="b" l="l" r="r" t="t"/>
              <a:pathLst>
                <a:path extrusionOk="0" h="1161" w="5387">
                  <a:moveTo>
                    <a:pt x="2492" y="1"/>
                  </a:moveTo>
                  <a:cubicBezTo>
                    <a:pt x="1105" y="1"/>
                    <a:pt x="12" y="226"/>
                    <a:pt x="0" y="539"/>
                  </a:cubicBezTo>
                  <a:cubicBezTo>
                    <a:pt x="0" y="539"/>
                    <a:pt x="0" y="551"/>
                    <a:pt x="0" y="563"/>
                  </a:cubicBezTo>
                  <a:cubicBezTo>
                    <a:pt x="12" y="588"/>
                    <a:pt x="25" y="600"/>
                    <a:pt x="37" y="624"/>
                  </a:cubicBezTo>
                  <a:lnTo>
                    <a:pt x="49" y="636"/>
                  </a:lnTo>
                  <a:cubicBezTo>
                    <a:pt x="61" y="649"/>
                    <a:pt x="73" y="661"/>
                    <a:pt x="86" y="673"/>
                  </a:cubicBezTo>
                  <a:cubicBezTo>
                    <a:pt x="98" y="685"/>
                    <a:pt x="98" y="685"/>
                    <a:pt x="110" y="697"/>
                  </a:cubicBezTo>
                  <a:cubicBezTo>
                    <a:pt x="122" y="709"/>
                    <a:pt x="146" y="722"/>
                    <a:pt x="159" y="734"/>
                  </a:cubicBezTo>
                  <a:lnTo>
                    <a:pt x="183" y="746"/>
                  </a:lnTo>
                  <a:lnTo>
                    <a:pt x="256" y="783"/>
                  </a:lnTo>
                  <a:lnTo>
                    <a:pt x="293" y="795"/>
                  </a:lnTo>
                  <a:lnTo>
                    <a:pt x="378" y="831"/>
                  </a:lnTo>
                  <a:lnTo>
                    <a:pt x="415" y="856"/>
                  </a:lnTo>
                  <a:cubicBezTo>
                    <a:pt x="439" y="868"/>
                    <a:pt x="475" y="880"/>
                    <a:pt x="512" y="880"/>
                  </a:cubicBezTo>
                  <a:lnTo>
                    <a:pt x="549" y="904"/>
                  </a:lnTo>
                  <a:lnTo>
                    <a:pt x="658" y="929"/>
                  </a:lnTo>
                  <a:lnTo>
                    <a:pt x="707" y="941"/>
                  </a:lnTo>
                  <a:lnTo>
                    <a:pt x="829" y="978"/>
                  </a:lnTo>
                  <a:lnTo>
                    <a:pt x="890" y="990"/>
                  </a:lnTo>
                  <a:cubicBezTo>
                    <a:pt x="939" y="1002"/>
                    <a:pt x="975" y="1002"/>
                    <a:pt x="1024" y="1014"/>
                  </a:cubicBezTo>
                  <a:lnTo>
                    <a:pt x="1085" y="1026"/>
                  </a:lnTo>
                  <a:lnTo>
                    <a:pt x="1231" y="1051"/>
                  </a:lnTo>
                  <a:lnTo>
                    <a:pt x="1292" y="1063"/>
                  </a:lnTo>
                  <a:lnTo>
                    <a:pt x="1438" y="1087"/>
                  </a:lnTo>
                  <a:lnTo>
                    <a:pt x="1511" y="1087"/>
                  </a:lnTo>
                  <a:lnTo>
                    <a:pt x="1670" y="1099"/>
                  </a:lnTo>
                  <a:lnTo>
                    <a:pt x="1743" y="1099"/>
                  </a:lnTo>
                  <a:lnTo>
                    <a:pt x="1913" y="1124"/>
                  </a:lnTo>
                  <a:lnTo>
                    <a:pt x="1974" y="1124"/>
                  </a:lnTo>
                  <a:lnTo>
                    <a:pt x="2169" y="1136"/>
                  </a:lnTo>
                  <a:lnTo>
                    <a:pt x="2194" y="1136"/>
                  </a:lnTo>
                  <a:cubicBezTo>
                    <a:pt x="2352" y="1148"/>
                    <a:pt x="2523" y="1160"/>
                    <a:pt x="2693" y="1160"/>
                  </a:cubicBezTo>
                  <a:lnTo>
                    <a:pt x="3473" y="1160"/>
                  </a:lnTo>
                  <a:cubicBezTo>
                    <a:pt x="3522" y="1148"/>
                    <a:pt x="3583" y="1148"/>
                    <a:pt x="3632" y="1148"/>
                  </a:cubicBezTo>
                  <a:lnTo>
                    <a:pt x="3717" y="1148"/>
                  </a:lnTo>
                  <a:lnTo>
                    <a:pt x="3863" y="1136"/>
                  </a:lnTo>
                  <a:lnTo>
                    <a:pt x="3948" y="1136"/>
                  </a:lnTo>
                  <a:lnTo>
                    <a:pt x="4083" y="1124"/>
                  </a:lnTo>
                  <a:lnTo>
                    <a:pt x="4168" y="1112"/>
                  </a:lnTo>
                  <a:lnTo>
                    <a:pt x="4302" y="1087"/>
                  </a:lnTo>
                  <a:lnTo>
                    <a:pt x="4375" y="1087"/>
                  </a:lnTo>
                  <a:lnTo>
                    <a:pt x="4497" y="1063"/>
                  </a:lnTo>
                  <a:lnTo>
                    <a:pt x="4570" y="1051"/>
                  </a:lnTo>
                  <a:lnTo>
                    <a:pt x="4680" y="1026"/>
                  </a:lnTo>
                  <a:lnTo>
                    <a:pt x="4741" y="1014"/>
                  </a:lnTo>
                  <a:lnTo>
                    <a:pt x="4838" y="990"/>
                  </a:lnTo>
                  <a:lnTo>
                    <a:pt x="4899" y="978"/>
                  </a:lnTo>
                  <a:lnTo>
                    <a:pt x="4984" y="953"/>
                  </a:lnTo>
                  <a:lnTo>
                    <a:pt x="5033" y="929"/>
                  </a:lnTo>
                  <a:lnTo>
                    <a:pt x="5106" y="904"/>
                  </a:lnTo>
                  <a:lnTo>
                    <a:pt x="5155" y="880"/>
                  </a:lnTo>
                  <a:lnTo>
                    <a:pt x="5216" y="856"/>
                  </a:lnTo>
                  <a:cubicBezTo>
                    <a:pt x="5228" y="844"/>
                    <a:pt x="5240" y="844"/>
                    <a:pt x="5252" y="831"/>
                  </a:cubicBezTo>
                  <a:lnTo>
                    <a:pt x="5289" y="807"/>
                  </a:lnTo>
                  <a:lnTo>
                    <a:pt x="5325" y="783"/>
                  </a:lnTo>
                  <a:cubicBezTo>
                    <a:pt x="5338" y="770"/>
                    <a:pt x="5338" y="758"/>
                    <a:pt x="5350" y="746"/>
                  </a:cubicBezTo>
                  <a:cubicBezTo>
                    <a:pt x="5362" y="746"/>
                    <a:pt x="5362" y="734"/>
                    <a:pt x="5374" y="722"/>
                  </a:cubicBezTo>
                  <a:cubicBezTo>
                    <a:pt x="5374" y="722"/>
                    <a:pt x="5386" y="709"/>
                    <a:pt x="5386" y="697"/>
                  </a:cubicBezTo>
                  <a:cubicBezTo>
                    <a:pt x="5386" y="685"/>
                    <a:pt x="5386" y="685"/>
                    <a:pt x="5386" y="685"/>
                  </a:cubicBezTo>
                  <a:cubicBezTo>
                    <a:pt x="5386" y="673"/>
                    <a:pt x="5386" y="661"/>
                    <a:pt x="5386" y="649"/>
                  </a:cubicBezTo>
                  <a:cubicBezTo>
                    <a:pt x="5386" y="539"/>
                    <a:pt x="5240" y="417"/>
                    <a:pt x="4972" y="332"/>
                  </a:cubicBezTo>
                  <a:cubicBezTo>
                    <a:pt x="4497" y="161"/>
                    <a:pt x="3656" y="27"/>
                    <a:pt x="2706" y="3"/>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5115958" y="2500641"/>
              <a:ext cx="176372" cy="43154"/>
            </a:xfrm>
            <a:custGeom>
              <a:rect b="b" l="l" r="r" t="t"/>
              <a:pathLst>
                <a:path extrusionOk="0" h="1321" w="5399">
                  <a:moveTo>
                    <a:pt x="5399" y="74"/>
                  </a:moveTo>
                  <a:lnTo>
                    <a:pt x="5399" y="78"/>
                  </a:lnTo>
                  <a:lnTo>
                    <a:pt x="5399" y="78"/>
                  </a:lnTo>
                  <a:cubicBezTo>
                    <a:pt x="5399" y="77"/>
                    <a:pt x="5399" y="75"/>
                    <a:pt x="5399" y="74"/>
                  </a:cubicBezTo>
                  <a:close/>
                  <a:moveTo>
                    <a:pt x="13" y="1"/>
                  </a:moveTo>
                  <a:lnTo>
                    <a:pt x="1" y="720"/>
                  </a:lnTo>
                  <a:cubicBezTo>
                    <a:pt x="1" y="744"/>
                    <a:pt x="1" y="769"/>
                    <a:pt x="25" y="793"/>
                  </a:cubicBezTo>
                  <a:cubicBezTo>
                    <a:pt x="25" y="817"/>
                    <a:pt x="37" y="829"/>
                    <a:pt x="61" y="854"/>
                  </a:cubicBezTo>
                  <a:cubicBezTo>
                    <a:pt x="74" y="866"/>
                    <a:pt x="98" y="890"/>
                    <a:pt x="110" y="903"/>
                  </a:cubicBezTo>
                  <a:lnTo>
                    <a:pt x="135" y="915"/>
                  </a:lnTo>
                  <a:lnTo>
                    <a:pt x="147" y="927"/>
                  </a:lnTo>
                  <a:lnTo>
                    <a:pt x="196" y="951"/>
                  </a:lnTo>
                  <a:lnTo>
                    <a:pt x="220" y="964"/>
                  </a:lnTo>
                  <a:cubicBezTo>
                    <a:pt x="256" y="988"/>
                    <a:pt x="281" y="1000"/>
                    <a:pt x="317" y="1012"/>
                  </a:cubicBezTo>
                  <a:lnTo>
                    <a:pt x="342" y="1012"/>
                  </a:lnTo>
                  <a:lnTo>
                    <a:pt x="439" y="1049"/>
                  </a:lnTo>
                  <a:lnTo>
                    <a:pt x="488" y="1073"/>
                  </a:lnTo>
                  <a:lnTo>
                    <a:pt x="585" y="1098"/>
                  </a:lnTo>
                  <a:lnTo>
                    <a:pt x="634" y="1110"/>
                  </a:lnTo>
                  <a:lnTo>
                    <a:pt x="756" y="1146"/>
                  </a:lnTo>
                  <a:lnTo>
                    <a:pt x="793" y="1159"/>
                  </a:lnTo>
                  <a:lnTo>
                    <a:pt x="963" y="1195"/>
                  </a:lnTo>
                  <a:lnTo>
                    <a:pt x="1012" y="1195"/>
                  </a:lnTo>
                  <a:lnTo>
                    <a:pt x="1146" y="1232"/>
                  </a:lnTo>
                  <a:lnTo>
                    <a:pt x="1219" y="1244"/>
                  </a:lnTo>
                  <a:lnTo>
                    <a:pt x="1426" y="1244"/>
                  </a:lnTo>
                  <a:cubicBezTo>
                    <a:pt x="1487" y="1256"/>
                    <a:pt x="1548" y="1268"/>
                    <a:pt x="1609" y="1268"/>
                  </a:cubicBezTo>
                  <a:lnTo>
                    <a:pt x="1646" y="1268"/>
                  </a:lnTo>
                  <a:lnTo>
                    <a:pt x="1865" y="1293"/>
                  </a:lnTo>
                  <a:lnTo>
                    <a:pt x="1926" y="1293"/>
                  </a:lnTo>
                  <a:lnTo>
                    <a:pt x="2097" y="1305"/>
                  </a:lnTo>
                  <a:lnTo>
                    <a:pt x="2182" y="1305"/>
                  </a:lnTo>
                  <a:lnTo>
                    <a:pt x="2352" y="1317"/>
                  </a:lnTo>
                  <a:lnTo>
                    <a:pt x="2681" y="1317"/>
                  </a:lnTo>
                  <a:cubicBezTo>
                    <a:pt x="2785" y="1319"/>
                    <a:pt x="2888" y="1321"/>
                    <a:pt x="2988" y="1321"/>
                  </a:cubicBezTo>
                  <a:cubicBezTo>
                    <a:pt x="4332" y="1321"/>
                    <a:pt x="5387" y="1099"/>
                    <a:pt x="5387" y="793"/>
                  </a:cubicBezTo>
                  <a:lnTo>
                    <a:pt x="5399" y="78"/>
                  </a:lnTo>
                  <a:lnTo>
                    <a:pt x="5399" y="78"/>
                  </a:lnTo>
                  <a:cubicBezTo>
                    <a:pt x="5389" y="378"/>
                    <a:pt x="4289" y="600"/>
                    <a:pt x="2908" y="600"/>
                  </a:cubicBezTo>
                  <a:cubicBezTo>
                    <a:pt x="2837" y="600"/>
                    <a:pt x="2766" y="599"/>
                    <a:pt x="2694" y="598"/>
                  </a:cubicBezTo>
                  <a:lnTo>
                    <a:pt x="2365" y="598"/>
                  </a:lnTo>
                  <a:lnTo>
                    <a:pt x="2194" y="586"/>
                  </a:lnTo>
                  <a:lnTo>
                    <a:pt x="2121" y="586"/>
                  </a:lnTo>
                  <a:cubicBezTo>
                    <a:pt x="2060" y="586"/>
                    <a:pt x="1999" y="574"/>
                    <a:pt x="1950" y="574"/>
                  </a:cubicBezTo>
                  <a:lnTo>
                    <a:pt x="1877" y="574"/>
                  </a:lnTo>
                  <a:lnTo>
                    <a:pt x="1658" y="549"/>
                  </a:lnTo>
                  <a:lnTo>
                    <a:pt x="1621" y="549"/>
                  </a:lnTo>
                  <a:cubicBezTo>
                    <a:pt x="1560" y="537"/>
                    <a:pt x="1499" y="537"/>
                    <a:pt x="1439" y="525"/>
                  </a:cubicBezTo>
                  <a:lnTo>
                    <a:pt x="1378" y="513"/>
                  </a:lnTo>
                  <a:lnTo>
                    <a:pt x="1231" y="500"/>
                  </a:lnTo>
                  <a:lnTo>
                    <a:pt x="1170" y="488"/>
                  </a:lnTo>
                  <a:lnTo>
                    <a:pt x="1012" y="464"/>
                  </a:lnTo>
                  <a:lnTo>
                    <a:pt x="975" y="452"/>
                  </a:lnTo>
                  <a:lnTo>
                    <a:pt x="805" y="415"/>
                  </a:lnTo>
                  <a:lnTo>
                    <a:pt x="768" y="403"/>
                  </a:lnTo>
                  <a:lnTo>
                    <a:pt x="646" y="366"/>
                  </a:lnTo>
                  <a:lnTo>
                    <a:pt x="598" y="354"/>
                  </a:lnTo>
                  <a:lnTo>
                    <a:pt x="500" y="330"/>
                  </a:lnTo>
                  <a:lnTo>
                    <a:pt x="451" y="305"/>
                  </a:lnTo>
                  <a:lnTo>
                    <a:pt x="354" y="269"/>
                  </a:lnTo>
                  <a:lnTo>
                    <a:pt x="330" y="269"/>
                  </a:lnTo>
                  <a:cubicBezTo>
                    <a:pt x="293" y="257"/>
                    <a:pt x="256" y="245"/>
                    <a:pt x="232" y="220"/>
                  </a:cubicBezTo>
                  <a:lnTo>
                    <a:pt x="208" y="208"/>
                  </a:lnTo>
                  <a:cubicBezTo>
                    <a:pt x="183" y="196"/>
                    <a:pt x="159" y="184"/>
                    <a:pt x="147" y="171"/>
                  </a:cubicBezTo>
                  <a:lnTo>
                    <a:pt x="122" y="159"/>
                  </a:lnTo>
                  <a:cubicBezTo>
                    <a:pt x="110" y="147"/>
                    <a:pt x="86" y="123"/>
                    <a:pt x="61" y="111"/>
                  </a:cubicBezTo>
                  <a:cubicBezTo>
                    <a:pt x="49" y="86"/>
                    <a:pt x="37" y="74"/>
                    <a:pt x="25" y="50"/>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5116742" y="2483425"/>
              <a:ext cx="176012" cy="37568"/>
            </a:xfrm>
            <a:custGeom>
              <a:rect b="b" l="l" r="r" t="t"/>
              <a:pathLst>
                <a:path extrusionOk="0" h="1150" w="5388">
                  <a:moveTo>
                    <a:pt x="2412" y="0"/>
                  </a:moveTo>
                  <a:cubicBezTo>
                    <a:pt x="1062" y="0"/>
                    <a:pt x="1" y="232"/>
                    <a:pt x="1" y="528"/>
                  </a:cubicBezTo>
                  <a:cubicBezTo>
                    <a:pt x="1" y="540"/>
                    <a:pt x="1" y="552"/>
                    <a:pt x="1" y="564"/>
                  </a:cubicBezTo>
                  <a:cubicBezTo>
                    <a:pt x="13" y="577"/>
                    <a:pt x="25" y="589"/>
                    <a:pt x="37" y="601"/>
                  </a:cubicBezTo>
                  <a:lnTo>
                    <a:pt x="50" y="625"/>
                  </a:lnTo>
                  <a:cubicBezTo>
                    <a:pt x="62" y="638"/>
                    <a:pt x="74" y="650"/>
                    <a:pt x="86" y="662"/>
                  </a:cubicBezTo>
                  <a:lnTo>
                    <a:pt x="111" y="674"/>
                  </a:lnTo>
                  <a:cubicBezTo>
                    <a:pt x="123" y="686"/>
                    <a:pt x="147" y="698"/>
                    <a:pt x="159" y="711"/>
                  </a:cubicBezTo>
                  <a:lnTo>
                    <a:pt x="184" y="735"/>
                  </a:lnTo>
                  <a:cubicBezTo>
                    <a:pt x="208" y="747"/>
                    <a:pt x="232" y="759"/>
                    <a:pt x="257" y="772"/>
                  </a:cubicBezTo>
                  <a:lnTo>
                    <a:pt x="293" y="784"/>
                  </a:lnTo>
                  <a:lnTo>
                    <a:pt x="367" y="820"/>
                  </a:lnTo>
                  <a:lnTo>
                    <a:pt x="415" y="832"/>
                  </a:lnTo>
                  <a:lnTo>
                    <a:pt x="513" y="869"/>
                  </a:lnTo>
                  <a:lnTo>
                    <a:pt x="549" y="881"/>
                  </a:lnTo>
                  <a:cubicBezTo>
                    <a:pt x="586" y="893"/>
                    <a:pt x="622" y="906"/>
                    <a:pt x="659" y="918"/>
                  </a:cubicBezTo>
                  <a:lnTo>
                    <a:pt x="708" y="930"/>
                  </a:lnTo>
                  <a:lnTo>
                    <a:pt x="830" y="954"/>
                  </a:lnTo>
                  <a:lnTo>
                    <a:pt x="891" y="967"/>
                  </a:lnTo>
                  <a:lnTo>
                    <a:pt x="1025" y="1003"/>
                  </a:lnTo>
                  <a:lnTo>
                    <a:pt x="1085" y="1003"/>
                  </a:lnTo>
                  <a:lnTo>
                    <a:pt x="1220" y="1040"/>
                  </a:lnTo>
                  <a:lnTo>
                    <a:pt x="1293" y="1040"/>
                  </a:lnTo>
                  <a:lnTo>
                    <a:pt x="1439" y="1064"/>
                  </a:lnTo>
                  <a:lnTo>
                    <a:pt x="1512" y="1076"/>
                  </a:lnTo>
                  <a:lnTo>
                    <a:pt x="1670" y="1101"/>
                  </a:lnTo>
                  <a:lnTo>
                    <a:pt x="1731" y="1101"/>
                  </a:lnTo>
                  <a:lnTo>
                    <a:pt x="1914" y="1113"/>
                  </a:lnTo>
                  <a:lnTo>
                    <a:pt x="1963" y="1113"/>
                  </a:lnTo>
                  <a:lnTo>
                    <a:pt x="2170" y="1125"/>
                  </a:lnTo>
                  <a:lnTo>
                    <a:pt x="2194" y="1125"/>
                  </a:lnTo>
                  <a:cubicBezTo>
                    <a:pt x="2353" y="1137"/>
                    <a:pt x="2523" y="1149"/>
                    <a:pt x="2694" y="1149"/>
                  </a:cubicBezTo>
                  <a:lnTo>
                    <a:pt x="3474" y="1149"/>
                  </a:lnTo>
                  <a:lnTo>
                    <a:pt x="3632" y="1137"/>
                  </a:lnTo>
                  <a:lnTo>
                    <a:pt x="3718" y="1137"/>
                  </a:lnTo>
                  <a:lnTo>
                    <a:pt x="3864" y="1125"/>
                  </a:lnTo>
                  <a:lnTo>
                    <a:pt x="3949" y="1125"/>
                  </a:lnTo>
                  <a:lnTo>
                    <a:pt x="4083" y="1113"/>
                  </a:lnTo>
                  <a:cubicBezTo>
                    <a:pt x="4120" y="1101"/>
                    <a:pt x="4144" y="1101"/>
                    <a:pt x="4169" y="1101"/>
                  </a:cubicBezTo>
                  <a:lnTo>
                    <a:pt x="4290" y="1088"/>
                  </a:lnTo>
                  <a:lnTo>
                    <a:pt x="4376" y="1076"/>
                  </a:lnTo>
                  <a:lnTo>
                    <a:pt x="4498" y="1052"/>
                  </a:lnTo>
                  <a:lnTo>
                    <a:pt x="4571" y="1040"/>
                  </a:lnTo>
                  <a:lnTo>
                    <a:pt x="4668" y="1027"/>
                  </a:lnTo>
                  <a:lnTo>
                    <a:pt x="4741" y="1003"/>
                  </a:lnTo>
                  <a:lnTo>
                    <a:pt x="4839" y="979"/>
                  </a:lnTo>
                  <a:lnTo>
                    <a:pt x="4900" y="967"/>
                  </a:lnTo>
                  <a:lnTo>
                    <a:pt x="4985" y="942"/>
                  </a:lnTo>
                  <a:lnTo>
                    <a:pt x="5034" y="930"/>
                  </a:lnTo>
                  <a:lnTo>
                    <a:pt x="5107" y="893"/>
                  </a:lnTo>
                  <a:lnTo>
                    <a:pt x="5156" y="881"/>
                  </a:lnTo>
                  <a:lnTo>
                    <a:pt x="5204" y="845"/>
                  </a:lnTo>
                  <a:cubicBezTo>
                    <a:pt x="5229" y="845"/>
                    <a:pt x="5241" y="832"/>
                    <a:pt x="5241" y="832"/>
                  </a:cubicBezTo>
                  <a:lnTo>
                    <a:pt x="5290" y="796"/>
                  </a:lnTo>
                  <a:lnTo>
                    <a:pt x="5326" y="772"/>
                  </a:lnTo>
                  <a:cubicBezTo>
                    <a:pt x="5338" y="759"/>
                    <a:pt x="5338" y="759"/>
                    <a:pt x="5351" y="747"/>
                  </a:cubicBezTo>
                  <a:cubicBezTo>
                    <a:pt x="5363" y="735"/>
                    <a:pt x="5363" y="723"/>
                    <a:pt x="5375" y="723"/>
                  </a:cubicBezTo>
                  <a:cubicBezTo>
                    <a:pt x="5375" y="711"/>
                    <a:pt x="5387" y="698"/>
                    <a:pt x="5387" y="686"/>
                  </a:cubicBezTo>
                  <a:cubicBezTo>
                    <a:pt x="5387" y="686"/>
                    <a:pt x="5387" y="686"/>
                    <a:pt x="5387" y="674"/>
                  </a:cubicBezTo>
                  <a:cubicBezTo>
                    <a:pt x="5387" y="662"/>
                    <a:pt x="5387" y="650"/>
                    <a:pt x="5387" y="638"/>
                  </a:cubicBezTo>
                  <a:cubicBezTo>
                    <a:pt x="5387" y="528"/>
                    <a:pt x="5241" y="418"/>
                    <a:pt x="4973" y="321"/>
                  </a:cubicBezTo>
                  <a:cubicBezTo>
                    <a:pt x="4498" y="162"/>
                    <a:pt x="3657" y="28"/>
                    <a:pt x="2706" y="4"/>
                  </a:cubicBezTo>
                  <a:cubicBezTo>
                    <a:pt x="2607" y="1"/>
                    <a:pt x="2509"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5135853" y="2472775"/>
              <a:ext cx="176404" cy="43546"/>
            </a:xfrm>
            <a:custGeom>
              <a:rect b="b" l="l" r="r" t="t"/>
              <a:pathLst>
                <a:path extrusionOk="0" h="1333" w="5400">
                  <a:moveTo>
                    <a:pt x="13" y="1"/>
                  </a:moveTo>
                  <a:lnTo>
                    <a:pt x="1" y="732"/>
                  </a:lnTo>
                  <a:cubicBezTo>
                    <a:pt x="1" y="744"/>
                    <a:pt x="1" y="769"/>
                    <a:pt x="13" y="793"/>
                  </a:cubicBezTo>
                  <a:cubicBezTo>
                    <a:pt x="25" y="805"/>
                    <a:pt x="37" y="829"/>
                    <a:pt x="50" y="842"/>
                  </a:cubicBezTo>
                  <a:cubicBezTo>
                    <a:pt x="74" y="866"/>
                    <a:pt x="86" y="878"/>
                    <a:pt x="111" y="890"/>
                  </a:cubicBezTo>
                  <a:lnTo>
                    <a:pt x="123" y="903"/>
                  </a:lnTo>
                  <a:lnTo>
                    <a:pt x="147" y="915"/>
                  </a:lnTo>
                  <a:lnTo>
                    <a:pt x="184" y="939"/>
                  </a:lnTo>
                  <a:lnTo>
                    <a:pt x="208" y="964"/>
                  </a:lnTo>
                  <a:lnTo>
                    <a:pt x="318" y="1012"/>
                  </a:lnTo>
                  <a:lnTo>
                    <a:pt x="330" y="1012"/>
                  </a:lnTo>
                  <a:lnTo>
                    <a:pt x="440" y="1049"/>
                  </a:lnTo>
                  <a:lnTo>
                    <a:pt x="476" y="1073"/>
                  </a:lnTo>
                  <a:lnTo>
                    <a:pt x="574" y="1098"/>
                  </a:lnTo>
                  <a:lnTo>
                    <a:pt x="622" y="1110"/>
                  </a:lnTo>
                  <a:lnTo>
                    <a:pt x="744" y="1146"/>
                  </a:lnTo>
                  <a:lnTo>
                    <a:pt x="781" y="1158"/>
                  </a:lnTo>
                  <a:cubicBezTo>
                    <a:pt x="842" y="1171"/>
                    <a:pt x="903" y="1183"/>
                    <a:pt x="964" y="1195"/>
                  </a:cubicBezTo>
                  <a:lnTo>
                    <a:pt x="1000" y="1195"/>
                  </a:lnTo>
                  <a:lnTo>
                    <a:pt x="1146" y="1219"/>
                  </a:lnTo>
                  <a:lnTo>
                    <a:pt x="1207" y="1232"/>
                  </a:lnTo>
                  <a:lnTo>
                    <a:pt x="1354" y="1256"/>
                  </a:lnTo>
                  <a:lnTo>
                    <a:pt x="1427" y="1256"/>
                  </a:lnTo>
                  <a:cubicBezTo>
                    <a:pt x="1475" y="1268"/>
                    <a:pt x="1536" y="1280"/>
                    <a:pt x="1597" y="1280"/>
                  </a:cubicBezTo>
                  <a:lnTo>
                    <a:pt x="1634" y="1280"/>
                  </a:lnTo>
                  <a:lnTo>
                    <a:pt x="1853" y="1305"/>
                  </a:lnTo>
                  <a:lnTo>
                    <a:pt x="1926" y="1305"/>
                  </a:lnTo>
                  <a:lnTo>
                    <a:pt x="2097" y="1317"/>
                  </a:lnTo>
                  <a:lnTo>
                    <a:pt x="2182" y="1317"/>
                  </a:lnTo>
                  <a:cubicBezTo>
                    <a:pt x="2231" y="1329"/>
                    <a:pt x="2292" y="1329"/>
                    <a:pt x="2353" y="1329"/>
                  </a:cubicBezTo>
                  <a:lnTo>
                    <a:pt x="2682" y="1329"/>
                  </a:lnTo>
                  <a:cubicBezTo>
                    <a:pt x="2780" y="1332"/>
                    <a:pt x="2878" y="1333"/>
                    <a:pt x="2974" y="1333"/>
                  </a:cubicBezTo>
                  <a:cubicBezTo>
                    <a:pt x="4314" y="1333"/>
                    <a:pt x="5375" y="1101"/>
                    <a:pt x="5375" y="805"/>
                  </a:cubicBezTo>
                  <a:lnTo>
                    <a:pt x="5399" y="86"/>
                  </a:lnTo>
                  <a:lnTo>
                    <a:pt x="5399" y="86"/>
                  </a:lnTo>
                  <a:cubicBezTo>
                    <a:pt x="5388" y="388"/>
                    <a:pt x="4295" y="612"/>
                    <a:pt x="2908" y="612"/>
                  </a:cubicBezTo>
                  <a:cubicBezTo>
                    <a:pt x="2837" y="612"/>
                    <a:pt x="2766" y="611"/>
                    <a:pt x="2694" y="610"/>
                  </a:cubicBezTo>
                  <a:lnTo>
                    <a:pt x="2365" y="610"/>
                  </a:lnTo>
                  <a:lnTo>
                    <a:pt x="2194" y="598"/>
                  </a:lnTo>
                  <a:lnTo>
                    <a:pt x="2109" y="598"/>
                  </a:lnTo>
                  <a:cubicBezTo>
                    <a:pt x="2048" y="586"/>
                    <a:pt x="1999" y="586"/>
                    <a:pt x="1938" y="586"/>
                  </a:cubicBezTo>
                  <a:lnTo>
                    <a:pt x="1878" y="586"/>
                  </a:lnTo>
                  <a:lnTo>
                    <a:pt x="1646" y="561"/>
                  </a:lnTo>
                  <a:lnTo>
                    <a:pt x="1609" y="561"/>
                  </a:lnTo>
                  <a:cubicBezTo>
                    <a:pt x="1548" y="549"/>
                    <a:pt x="1500" y="549"/>
                    <a:pt x="1439" y="537"/>
                  </a:cubicBezTo>
                  <a:lnTo>
                    <a:pt x="1366" y="525"/>
                  </a:lnTo>
                  <a:lnTo>
                    <a:pt x="1232" y="500"/>
                  </a:lnTo>
                  <a:lnTo>
                    <a:pt x="1159" y="488"/>
                  </a:lnTo>
                  <a:lnTo>
                    <a:pt x="1012" y="464"/>
                  </a:lnTo>
                  <a:lnTo>
                    <a:pt x="976" y="464"/>
                  </a:lnTo>
                  <a:cubicBezTo>
                    <a:pt x="915" y="452"/>
                    <a:pt x="854" y="440"/>
                    <a:pt x="805" y="427"/>
                  </a:cubicBezTo>
                  <a:lnTo>
                    <a:pt x="769" y="415"/>
                  </a:lnTo>
                  <a:lnTo>
                    <a:pt x="647" y="391"/>
                  </a:lnTo>
                  <a:lnTo>
                    <a:pt x="598" y="379"/>
                  </a:lnTo>
                  <a:lnTo>
                    <a:pt x="500" y="342"/>
                  </a:lnTo>
                  <a:lnTo>
                    <a:pt x="452" y="330"/>
                  </a:lnTo>
                  <a:lnTo>
                    <a:pt x="354" y="293"/>
                  </a:lnTo>
                  <a:lnTo>
                    <a:pt x="330" y="281"/>
                  </a:lnTo>
                  <a:cubicBezTo>
                    <a:pt x="293" y="269"/>
                    <a:pt x="257" y="245"/>
                    <a:pt x="232" y="232"/>
                  </a:cubicBezTo>
                  <a:lnTo>
                    <a:pt x="208" y="220"/>
                  </a:lnTo>
                  <a:lnTo>
                    <a:pt x="147" y="184"/>
                  </a:lnTo>
                  <a:lnTo>
                    <a:pt x="123" y="171"/>
                  </a:lnTo>
                  <a:cubicBezTo>
                    <a:pt x="98" y="147"/>
                    <a:pt x="86" y="135"/>
                    <a:pt x="62" y="123"/>
                  </a:cubicBezTo>
                  <a:cubicBezTo>
                    <a:pt x="50" y="98"/>
                    <a:pt x="37" y="86"/>
                    <a:pt x="25" y="62"/>
                  </a:cubicBezTo>
                  <a:cubicBezTo>
                    <a:pt x="25"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5136670" y="2455950"/>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01"/>
                  </a:cubicBezTo>
                  <a:lnTo>
                    <a:pt x="49" y="613"/>
                  </a:lnTo>
                  <a:cubicBezTo>
                    <a:pt x="61" y="638"/>
                    <a:pt x="73" y="650"/>
                    <a:pt x="86" y="662"/>
                  </a:cubicBezTo>
                  <a:lnTo>
                    <a:pt x="110" y="674"/>
                  </a:lnTo>
                  <a:cubicBezTo>
                    <a:pt x="122" y="686"/>
                    <a:pt x="134" y="699"/>
                    <a:pt x="159" y="711"/>
                  </a:cubicBezTo>
                  <a:lnTo>
                    <a:pt x="183" y="723"/>
                  </a:lnTo>
                  <a:cubicBezTo>
                    <a:pt x="207" y="747"/>
                    <a:pt x="232" y="760"/>
                    <a:pt x="256" y="772"/>
                  </a:cubicBezTo>
                  <a:lnTo>
                    <a:pt x="281" y="784"/>
                  </a:lnTo>
                  <a:cubicBezTo>
                    <a:pt x="305" y="796"/>
                    <a:pt x="341" y="808"/>
                    <a:pt x="366" y="820"/>
                  </a:cubicBezTo>
                  <a:lnTo>
                    <a:pt x="402" y="833"/>
                  </a:lnTo>
                  <a:lnTo>
                    <a:pt x="500" y="869"/>
                  </a:lnTo>
                  <a:lnTo>
                    <a:pt x="549" y="881"/>
                  </a:lnTo>
                  <a:lnTo>
                    <a:pt x="658" y="918"/>
                  </a:lnTo>
                  <a:lnTo>
                    <a:pt x="707" y="930"/>
                  </a:lnTo>
                  <a:lnTo>
                    <a:pt x="829" y="955"/>
                  </a:lnTo>
                  <a:lnTo>
                    <a:pt x="890" y="967"/>
                  </a:lnTo>
                  <a:lnTo>
                    <a:pt x="1012" y="991"/>
                  </a:lnTo>
                  <a:lnTo>
                    <a:pt x="1073" y="1003"/>
                  </a:lnTo>
                  <a:lnTo>
                    <a:pt x="1219" y="1028"/>
                  </a:lnTo>
                  <a:lnTo>
                    <a:pt x="1292" y="1040"/>
                  </a:lnTo>
                  <a:lnTo>
                    <a:pt x="1438" y="1064"/>
                  </a:lnTo>
                  <a:lnTo>
                    <a:pt x="1499" y="1076"/>
                  </a:lnTo>
                  <a:lnTo>
                    <a:pt x="1670" y="1089"/>
                  </a:lnTo>
                  <a:lnTo>
                    <a:pt x="1731" y="1089"/>
                  </a:lnTo>
                  <a:lnTo>
                    <a:pt x="1913" y="1113"/>
                  </a:lnTo>
                  <a:lnTo>
                    <a:pt x="1962" y="1113"/>
                  </a:lnTo>
                  <a:lnTo>
                    <a:pt x="2169" y="1125"/>
                  </a:lnTo>
                  <a:lnTo>
                    <a:pt x="2182" y="1125"/>
                  </a:lnTo>
                  <a:cubicBezTo>
                    <a:pt x="2352" y="1137"/>
                    <a:pt x="2523" y="1149"/>
                    <a:pt x="2693" y="1149"/>
                  </a:cubicBezTo>
                  <a:lnTo>
                    <a:pt x="3461" y="1149"/>
                  </a:lnTo>
                  <a:lnTo>
                    <a:pt x="3632" y="1137"/>
                  </a:lnTo>
                  <a:lnTo>
                    <a:pt x="3705" y="1137"/>
                  </a:lnTo>
                  <a:lnTo>
                    <a:pt x="3863" y="1125"/>
                  </a:lnTo>
                  <a:lnTo>
                    <a:pt x="3948" y="1125"/>
                  </a:lnTo>
                  <a:lnTo>
                    <a:pt x="4083" y="1113"/>
                  </a:lnTo>
                  <a:cubicBezTo>
                    <a:pt x="4107" y="1101"/>
                    <a:pt x="4143" y="1101"/>
                    <a:pt x="4168" y="1101"/>
                  </a:cubicBezTo>
                  <a:lnTo>
                    <a:pt x="4290" y="1089"/>
                  </a:lnTo>
                  <a:lnTo>
                    <a:pt x="4375" y="1076"/>
                  </a:lnTo>
                  <a:lnTo>
                    <a:pt x="4485" y="1052"/>
                  </a:lnTo>
                  <a:lnTo>
                    <a:pt x="4558" y="1040"/>
                  </a:lnTo>
                  <a:lnTo>
                    <a:pt x="4667" y="1015"/>
                  </a:lnTo>
                  <a:lnTo>
                    <a:pt x="4741" y="1003"/>
                  </a:lnTo>
                  <a:lnTo>
                    <a:pt x="4838" y="979"/>
                  </a:lnTo>
                  <a:lnTo>
                    <a:pt x="4887" y="967"/>
                  </a:lnTo>
                  <a:lnTo>
                    <a:pt x="4972" y="942"/>
                  </a:lnTo>
                  <a:lnTo>
                    <a:pt x="5033" y="918"/>
                  </a:lnTo>
                  <a:lnTo>
                    <a:pt x="5106" y="894"/>
                  </a:lnTo>
                  <a:lnTo>
                    <a:pt x="5143" y="881"/>
                  </a:lnTo>
                  <a:lnTo>
                    <a:pt x="5204" y="845"/>
                  </a:lnTo>
                  <a:lnTo>
                    <a:pt x="5240" y="820"/>
                  </a:lnTo>
                  <a:lnTo>
                    <a:pt x="5289" y="796"/>
                  </a:lnTo>
                  <a:lnTo>
                    <a:pt x="5313" y="772"/>
                  </a:lnTo>
                  <a:cubicBezTo>
                    <a:pt x="5325" y="760"/>
                    <a:pt x="5338" y="747"/>
                    <a:pt x="5350" y="747"/>
                  </a:cubicBezTo>
                  <a:lnTo>
                    <a:pt x="5362" y="723"/>
                  </a:ln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6"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4693979" y="2096205"/>
              <a:ext cx="192706" cy="298973"/>
            </a:xfrm>
            <a:custGeom>
              <a:rect b="b" l="l" r="r" t="t"/>
              <a:pathLst>
                <a:path extrusionOk="0" h="9152" w="5899">
                  <a:moveTo>
                    <a:pt x="4606" y="1"/>
                  </a:moveTo>
                  <a:cubicBezTo>
                    <a:pt x="3018" y="1"/>
                    <a:pt x="1243" y="698"/>
                    <a:pt x="0" y="1011"/>
                  </a:cubicBezTo>
                  <a:lnTo>
                    <a:pt x="1560" y="7190"/>
                  </a:lnTo>
                  <a:lnTo>
                    <a:pt x="1755" y="9152"/>
                  </a:lnTo>
                  <a:lnTo>
                    <a:pt x="4997" y="9152"/>
                  </a:lnTo>
                  <a:lnTo>
                    <a:pt x="5898" y="195"/>
                  </a:lnTo>
                  <a:cubicBezTo>
                    <a:pt x="5494" y="57"/>
                    <a:pt x="5058" y="1"/>
                    <a:pt x="4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4828541" y="2096205"/>
              <a:ext cx="196266" cy="296588"/>
            </a:xfrm>
            <a:custGeom>
              <a:rect b="b" l="l" r="r" t="t"/>
              <a:pathLst>
                <a:path extrusionOk="0" h="9079" w="6008">
                  <a:moveTo>
                    <a:pt x="2635" y="1"/>
                  </a:moveTo>
                  <a:cubicBezTo>
                    <a:pt x="1898" y="1"/>
                    <a:pt x="1036" y="124"/>
                    <a:pt x="0" y="426"/>
                  </a:cubicBezTo>
                  <a:lnTo>
                    <a:pt x="1085" y="9078"/>
                  </a:lnTo>
                  <a:lnTo>
                    <a:pt x="4326" y="9078"/>
                  </a:lnTo>
                  <a:lnTo>
                    <a:pt x="4521" y="7116"/>
                  </a:lnTo>
                  <a:lnTo>
                    <a:pt x="6008" y="1072"/>
                  </a:lnTo>
                  <a:cubicBezTo>
                    <a:pt x="5138" y="523"/>
                    <a:pt x="4153" y="1"/>
                    <a:pt x="2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4419303" y="2773749"/>
              <a:ext cx="176372" cy="43872"/>
            </a:xfrm>
            <a:custGeom>
              <a:rect b="b" l="l" r="r" t="t"/>
              <a:pathLst>
                <a:path extrusionOk="0" h="1343" w="5399">
                  <a:moveTo>
                    <a:pt x="5399" y="86"/>
                  </a:moveTo>
                  <a:lnTo>
                    <a:pt x="5398" y="90"/>
                  </a:lnTo>
                  <a:lnTo>
                    <a:pt x="5398" y="90"/>
                  </a:lnTo>
                  <a:cubicBezTo>
                    <a:pt x="5399" y="88"/>
                    <a:pt x="5399" y="87"/>
                    <a:pt x="5399" y="86"/>
                  </a:cubicBezTo>
                  <a:close/>
                  <a:moveTo>
                    <a:pt x="12" y="0"/>
                  </a:moveTo>
                  <a:lnTo>
                    <a:pt x="0" y="732"/>
                  </a:lnTo>
                  <a:cubicBezTo>
                    <a:pt x="0" y="744"/>
                    <a:pt x="12" y="768"/>
                    <a:pt x="12" y="780"/>
                  </a:cubicBezTo>
                  <a:cubicBezTo>
                    <a:pt x="25" y="805"/>
                    <a:pt x="37" y="829"/>
                    <a:pt x="49" y="841"/>
                  </a:cubicBezTo>
                  <a:cubicBezTo>
                    <a:pt x="73" y="853"/>
                    <a:pt x="85" y="878"/>
                    <a:pt x="110" y="890"/>
                  </a:cubicBezTo>
                  <a:lnTo>
                    <a:pt x="134" y="902"/>
                  </a:lnTo>
                  <a:lnTo>
                    <a:pt x="146" y="914"/>
                  </a:lnTo>
                  <a:cubicBezTo>
                    <a:pt x="159" y="927"/>
                    <a:pt x="171" y="939"/>
                    <a:pt x="195" y="939"/>
                  </a:cubicBezTo>
                  <a:lnTo>
                    <a:pt x="219" y="951"/>
                  </a:lnTo>
                  <a:cubicBezTo>
                    <a:pt x="244" y="975"/>
                    <a:pt x="280" y="987"/>
                    <a:pt x="317" y="1000"/>
                  </a:cubicBezTo>
                  <a:lnTo>
                    <a:pt x="329" y="1000"/>
                  </a:lnTo>
                  <a:lnTo>
                    <a:pt x="439" y="1048"/>
                  </a:lnTo>
                  <a:lnTo>
                    <a:pt x="488" y="1061"/>
                  </a:lnTo>
                  <a:lnTo>
                    <a:pt x="573" y="1085"/>
                  </a:lnTo>
                  <a:lnTo>
                    <a:pt x="634" y="1109"/>
                  </a:lnTo>
                  <a:lnTo>
                    <a:pt x="743" y="1134"/>
                  </a:lnTo>
                  <a:lnTo>
                    <a:pt x="792" y="1146"/>
                  </a:lnTo>
                  <a:lnTo>
                    <a:pt x="963" y="1182"/>
                  </a:lnTo>
                  <a:lnTo>
                    <a:pt x="999" y="1195"/>
                  </a:lnTo>
                  <a:lnTo>
                    <a:pt x="1158" y="1219"/>
                  </a:lnTo>
                  <a:lnTo>
                    <a:pt x="1219" y="1231"/>
                  </a:lnTo>
                  <a:lnTo>
                    <a:pt x="1365" y="1243"/>
                  </a:lnTo>
                  <a:lnTo>
                    <a:pt x="1426" y="1256"/>
                  </a:lnTo>
                  <a:lnTo>
                    <a:pt x="1609" y="1280"/>
                  </a:lnTo>
                  <a:lnTo>
                    <a:pt x="1645" y="1280"/>
                  </a:lnTo>
                  <a:cubicBezTo>
                    <a:pt x="1718" y="1292"/>
                    <a:pt x="1791" y="1304"/>
                    <a:pt x="1865" y="1304"/>
                  </a:cubicBezTo>
                  <a:lnTo>
                    <a:pt x="1938" y="1304"/>
                  </a:lnTo>
                  <a:lnTo>
                    <a:pt x="2108" y="1317"/>
                  </a:lnTo>
                  <a:lnTo>
                    <a:pt x="2181" y="1317"/>
                  </a:lnTo>
                  <a:lnTo>
                    <a:pt x="2352" y="1329"/>
                  </a:lnTo>
                  <a:lnTo>
                    <a:pt x="2437" y="1329"/>
                  </a:lnTo>
                  <a:lnTo>
                    <a:pt x="2681" y="1341"/>
                  </a:lnTo>
                  <a:cubicBezTo>
                    <a:pt x="2753" y="1342"/>
                    <a:pt x="2824" y="1343"/>
                    <a:pt x="2895" y="1343"/>
                  </a:cubicBezTo>
                  <a:cubicBezTo>
                    <a:pt x="4283" y="1343"/>
                    <a:pt x="5386" y="1118"/>
                    <a:pt x="5386" y="817"/>
                  </a:cubicBezTo>
                  <a:lnTo>
                    <a:pt x="5398" y="90"/>
                  </a:lnTo>
                  <a:lnTo>
                    <a:pt x="5398" y="90"/>
                  </a:lnTo>
                  <a:cubicBezTo>
                    <a:pt x="5389" y="384"/>
                    <a:pt x="4331" y="613"/>
                    <a:pt x="2988" y="613"/>
                  </a:cubicBezTo>
                  <a:cubicBezTo>
                    <a:pt x="2891" y="613"/>
                    <a:pt x="2793" y="612"/>
                    <a:pt x="2693" y="610"/>
                  </a:cubicBezTo>
                  <a:cubicBezTo>
                    <a:pt x="2620" y="598"/>
                    <a:pt x="2535" y="598"/>
                    <a:pt x="2450" y="598"/>
                  </a:cubicBezTo>
                  <a:lnTo>
                    <a:pt x="2121" y="598"/>
                  </a:lnTo>
                  <a:lnTo>
                    <a:pt x="1950" y="585"/>
                  </a:lnTo>
                  <a:lnTo>
                    <a:pt x="1877" y="585"/>
                  </a:lnTo>
                  <a:cubicBezTo>
                    <a:pt x="1804" y="573"/>
                    <a:pt x="1731" y="573"/>
                    <a:pt x="1657" y="561"/>
                  </a:cubicBezTo>
                  <a:lnTo>
                    <a:pt x="1621" y="561"/>
                  </a:lnTo>
                  <a:lnTo>
                    <a:pt x="1438" y="537"/>
                  </a:lnTo>
                  <a:lnTo>
                    <a:pt x="1377" y="524"/>
                  </a:lnTo>
                  <a:lnTo>
                    <a:pt x="1231" y="500"/>
                  </a:lnTo>
                  <a:lnTo>
                    <a:pt x="1170" y="488"/>
                  </a:lnTo>
                  <a:lnTo>
                    <a:pt x="1024" y="463"/>
                  </a:lnTo>
                  <a:lnTo>
                    <a:pt x="975" y="463"/>
                  </a:lnTo>
                  <a:cubicBezTo>
                    <a:pt x="914" y="451"/>
                    <a:pt x="853" y="439"/>
                    <a:pt x="804" y="427"/>
                  </a:cubicBezTo>
                  <a:lnTo>
                    <a:pt x="768" y="415"/>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cubicBezTo>
                    <a:pt x="134" y="183"/>
                    <a:pt x="134" y="171"/>
                    <a:pt x="122" y="171"/>
                  </a:cubicBezTo>
                  <a:cubicBezTo>
                    <a:pt x="98" y="159"/>
                    <a:pt x="85" y="134"/>
                    <a:pt x="61" y="122"/>
                  </a:cubicBezTo>
                  <a:cubicBezTo>
                    <a:pt x="49" y="98"/>
                    <a:pt x="37" y="86"/>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4420087" y="2756958"/>
              <a:ext cx="175980" cy="37535"/>
            </a:xfrm>
            <a:custGeom>
              <a:rect b="b" l="l" r="r" t="t"/>
              <a:pathLst>
                <a:path extrusionOk="0" h="1149" w="5387">
                  <a:moveTo>
                    <a:pt x="2492" y="1"/>
                  </a:moveTo>
                  <a:cubicBezTo>
                    <a:pt x="1105" y="1"/>
                    <a:pt x="12" y="225"/>
                    <a:pt x="1" y="527"/>
                  </a:cubicBezTo>
                  <a:cubicBezTo>
                    <a:pt x="1" y="539"/>
                    <a:pt x="1" y="551"/>
                    <a:pt x="1" y="563"/>
                  </a:cubicBezTo>
                  <a:cubicBezTo>
                    <a:pt x="13" y="575"/>
                    <a:pt x="25" y="588"/>
                    <a:pt x="37" y="600"/>
                  </a:cubicBezTo>
                  <a:cubicBezTo>
                    <a:pt x="49" y="612"/>
                    <a:pt x="49" y="612"/>
                    <a:pt x="49" y="624"/>
                  </a:cubicBezTo>
                  <a:cubicBezTo>
                    <a:pt x="61" y="636"/>
                    <a:pt x="74" y="648"/>
                    <a:pt x="86" y="661"/>
                  </a:cubicBezTo>
                  <a:lnTo>
                    <a:pt x="110" y="673"/>
                  </a:lnTo>
                  <a:cubicBezTo>
                    <a:pt x="122" y="685"/>
                    <a:pt x="147" y="697"/>
                    <a:pt x="159" y="709"/>
                  </a:cubicBezTo>
                  <a:lnTo>
                    <a:pt x="183" y="734"/>
                  </a:lnTo>
                  <a:lnTo>
                    <a:pt x="256" y="770"/>
                  </a:lnTo>
                  <a:lnTo>
                    <a:pt x="293" y="783"/>
                  </a:lnTo>
                  <a:lnTo>
                    <a:pt x="366" y="819"/>
                  </a:lnTo>
                  <a:lnTo>
                    <a:pt x="415" y="831"/>
                  </a:lnTo>
                  <a:lnTo>
                    <a:pt x="500" y="868"/>
                  </a:lnTo>
                  <a:lnTo>
                    <a:pt x="549" y="880"/>
                  </a:lnTo>
                  <a:lnTo>
                    <a:pt x="659" y="917"/>
                  </a:lnTo>
                  <a:lnTo>
                    <a:pt x="707" y="929"/>
                  </a:lnTo>
                  <a:lnTo>
                    <a:pt x="829" y="953"/>
                  </a:lnTo>
                  <a:lnTo>
                    <a:pt x="890" y="965"/>
                  </a:lnTo>
                  <a:lnTo>
                    <a:pt x="1024" y="1002"/>
                  </a:lnTo>
                  <a:lnTo>
                    <a:pt x="1085" y="1014"/>
                  </a:lnTo>
                  <a:lnTo>
                    <a:pt x="1219" y="1038"/>
                  </a:lnTo>
                  <a:lnTo>
                    <a:pt x="1292" y="1038"/>
                  </a:lnTo>
                  <a:lnTo>
                    <a:pt x="1438" y="1063"/>
                  </a:lnTo>
                  <a:lnTo>
                    <a:pt x="1512" y="1075"/>
                  </a:lnTo>
                  <a:lnTo>
                    <a:pt x="1670" y="1099"/>
                  </a:lnTo>
                  <a:lnTo>
                    <a:pt x="1731" y="1099"/>
                  </a:lnTo>
                  <a:lnTo>
                    <a:pt x="1914" y="1112"/>
                  </a:lnTo>
                  <a:lnTo>
                    <a:pt x="1962" y="1112"/>
                  </a:lnTo>
                  <a:lnTo>
                    <a:pt x="2170" y="1124"/>
                  </a:lnTo>
                  <a:lnTo>
                    <a:pt x="2194" y="1124"/>
                  </a:lnTo>
                  <a:cubicBezTo>
                    <a:pt x="2352" y="1136"/>
                    <a:pt x="2523" y="1148"/>
                    <a:pt x="2694" y="1148"/>
                  </a:cubicBezTo>
                  <a:lnTo>
                    <a:pt x="3474" y="1148"/>
                  </a:lnTo>
                  <a:cubicBezTo>
                    <a:pt x="3522" y="1136"/>
                    <a:pt x="3583" y="1136"/>
                    <a:pt x="3632" y="1136"/>
                  </a:cubicBezTo>
                  <a:lnTo>
                    <a:pt x="3717" y="1136"/>
                  </a:lnTo>
                  <a:lnTo>
                    <a:pt x="3863" y="1124"/>
                  </a:lnTo>
                  <a:lnTo>
                    <a:pt x="3949" y="1124"/>
                  </a:lnTo>
                  <a:lnTo>
                    <a:pt x="4083" y="1112"/>
                  </a:lnTo>
                  <a:lnTo>
                    <a:pt x="4168" y="1099"/>
                  </a:lnTo>
                  <a:lnTo>
                    <a:pt x="4290" y="1087"/>
                  </a:lnTo>
                  <a:lnTo>
                    <a:pt x="4375" y="1075"/>
                  </a:lnTo>
                  <a:lnTo>
                    <a:pt x="4497" y="1063"/>
                  </a:lnTo>
                  <a:lnTo>
                    <a:pt x="4570" y="1051"/>
                  </a:lnTo>
                  <a:lnTo>
                    <a:pt x="4668" y="1026"/>
                  </a:lnTo>
                  <a:lnTo>
                    <a:pt x="4741" y="1014"/>
                  </a:lnTo>
                  <a:lnTo>
                    <a:pt x="4838" y="990"/>
                  </a:lnTo>
                  <a:lnTo>
                    <a:pt x="4899" y="965"/>
                  </a:lnTo>
                  <a:lnTo>
                    <a:pt x="4985" y="941"/>
                  </a:lnTo>
                  <a:lnTo>
                    <a:pt x="5033" y="929"/>
                  </a:lnTo>
                  <a:cubicBezTo>
                    <a:pt x="5058" y="917"/>
                    <a:pt x="5082" y="904"/>
                    <a:pt x="5106" y="892"/>
                  </a:cubicBezTo>
                  <a:lnTo>
                    <a:pt x="5155" y="880"/>
                  </a:lnTo>
                  <a:lnTo>
                    <a:pt x="5204" y="856"/>
                  </a:lnTo>
                  <a:lnTo>
                    <a:pt x="5240" y="831"/>
                  </a:lnTo>
                  <a:cubicBezTo>
                    <a:pt x="5265" y="819"/>
                    <a:pt x="5277" y="807"/>
                    <a:pt x="5289" y="795"/>
                  </a:cubicBezTo>
                  <a:cubicBezTo>
                    <a:pt x="5301" y="795"/>
                    <a:pt x="5314" y="783"/>
                    <a:pt x="5326" y="783"/>
                  </a:cubicBezTo>
                  <a:lnTo>
                    <a:pt x="5350" y="746"/>
                  </a:lnTo>
                  <a:cubicBezTo>
                    <a:pt x="5362" y="734"/>
                    <a:pt x="5362" y="734"/>
                    <a:pt x="5375" y="722"/>
                  </a:cubicBezTo>
                  <a:cubicBezTo>
                    <a:pt x="5375" y="709"/>
                    <a:pt x="5375" y="697"/>
                    <a:pt x="5387" y="685"/>
                  </a:cubicBezTo>
                  <a:cubicBezTo>
                    <a:pt x="5387" y="685"/>
                    <a:pt x="5387" y="685"/>
                    <a:pt x="5387" y="673"/>
                  </a:cubicBezTo>
                  <a:cubicBezTo>
                    <a:pt x="5387" y="673"/>
                    <a:pt x="5387" y="661"/>
                    <a:pt x="5387" y="648"/>
                  </a:cubicBezTo>
                  <a:cubicBezTo>
                    <a:pt x="5387" y="527"/>
                    <a:pt x="5228" y="417"/>
                    <a:pt x="4972" y="319"/>
                  </a:cubicBezTo>
                  <a:cubicBezTo>
                    <a:pt x="4497" y="161"/>
                    <a:pt x="3656" y="27"/>
                    <a:pt x="2706" y="3"/>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4422471" y="2746275"/>
              <a:ext cx="176404" cy="43480"/>
            </a:xfrm>
            <a:custGeom>
              <a:rect b="b" l="l" r="r" t="t"/>
              <a:pathLst>
                <a:path extrusionOk="0" h="1331" w="5400">
                  <a:moveTo>
                    <a:pt x="13" y="1"/>
                  </a:moveTo>
                  <a:lnTo>
                    <a:pt x="1" y="732"/>
                  </a:lnTo>
                  <a:cubicBezTo>
                    <a:pt x="1" y="744"/>
                    <a:pt x="1" y="768"/>
                    <a:pt x="13" y="780"/>
                  </a:cubicBezTo>
                  <a:cubicBezTo>
                    <a:pt x="25" y="805"/>
                    <a:pt x="37" y="817"/>
                    <a:pt x="49" y="841"/>
                  </a:cubicBezTo>
                  <a:cubicBezTo>
                    <a:pt x="62" y="854"/>
                    <a:pt x="86" y="878"/>
                    <a:pt x="110" y="890"/>
                  </a:cubicBezTo>
                  <a:lnTo>
                    <a:pt x="122" y="902"/>
                  </a:lnTo>
                  <a:lnTo>
                    <a:pt x="147" y="915"/>
                  </a:lnTo>
                  <a:lnTo>
                    <a:pt x="183" y="939"/>
                  </a:lnTo>
                  <a:lnTo>
                    <a:pt x="208" y="951"/>
                  </a:lnTo>
                  <a:lnTo>
                    <a:pt x="317" y="1000"/>
                  </a:lnTo>
                  <a:lnTo>
                    <a:pt x="330" y="1000"/>
                  </a:lnTo>
                  <a:cubicBezTo>
                    <a:pt x="366" y="1012"/>
                    <a:pt x="403" y="1036"/>
                    <a:pt x="439" y="1049"/>
                  </a:cubicBezTo>
                  <a:lnTo>
                    <a:pt x="476" y="1061"/>
                  </a:lnTo>
                  <a:lnTo>
                    <a:pt x="573" y="1085"/>
                  </a:lnTo>
                  <a:lnTo>
                    <a:pt x="622" y="1097"/>
                  </a:lnTo>
                  <a:lnTo>
                    <a:pt x="744" y="1134"/>
                  </a:lnTo>
                  <a:lnTo>
                    <a:pt x="781" y="1146"/>
                  </a:lnTo>
                  <a:cubicBezTo>
                    <a:pt x="841" y="1158"/>
                    <a:pt x="902" y="1170"/>
                    <a:pt x="963" y="1183"/>
                  </a:cubicBezTo>
                  <a:lnTo>
                    <a:pt x="1000" y="1183"/>
                  </a:lnTo>
                  <a:lnTo>
                    <a:pt x="1146" y="1207"/>
                  </a:lnTo>
                  <a:lnTo>
                    <a:pt x="1207" y="1219"/>
                  </a:lnTo>
                  <a:lnTo>
                    <a:pt x="1353" y="1244"/>
                  </a:lnTo>
                  <a:lnTo>
                    <a:pt x="1426" y="1256"/>
                  </a:lnTo>
                  <a:lnTo>
                    <a:pt x="1597" y="1268"/>
                  </a:lnTo>
                  <a:lnTo>
                    <a:pt x="1634" y="1268"/>
                  </a:lnTo>
                  <a:lnTo>
                    <a:pt x="1853" y="1292"/>
                  </a:lnTo>
                  <a:lnTo>
                    <a:pt x="1926" y="1292"/>
                  </a:lnTo>
                  <a:lnTo>
                    <a:pt x="2097" y="1304"/>
                  </a:lnTo>
                  <a:lnTo>
                    <a:pt x="2182" y="1304"/>
                  </a:lnTo>
                  <a:lnTo>
                    <a:pt x="2353" y="1317"/>
                  </a:lnTo>
                  <a:lnTo>
                    <a:pt x="2426" y="1317"/>
                  </a:lnTo>
                  <a:lnTo>
                    <a:pt x="2682" y="1329"/>
                  </a:lnTo>
                  <a:cubicBezTo>
                    <a:pt x="2753" y="1330"/>
                    <a:pt x="2824" y="1331"/>
                    <a:pt x="2894" y="1331"/>
                  </a:cubicBezTo>
                  <a:cubicBezTo>
                    <a:pt x="4271" y="1331"/>
                    <a:pt x="5375" y="1106"/>
                    <a:pt x="5375" y="805"/>
                  </a:cubicBezTo>
                  <a:lnTo>
                    <a:pt x="5399" y="74"/>
                  </a:lnTo>
                  <a:lnTo>
                    <a:pt x="5399" y="74"/>
                  </a:lnTo>
                  <a:cubicBezTo>
                    <a:pt x="5388" y="380"/>
                    <a:pt x="4343" y="601"/>
                    <a:pt x="3000" y="601"/>
                  </a:cubicBezTo>
                  <a:cubicBezTo>
                    <a:pt x="2900" y="601"/>
                    <a:pt x="2797" y="600"/>
                    <a:pt x="2694" y="598"/>
                  </a:cubicBezTo>
                  <a:lnTo>
                    <a:pt x="2365" y="598"/>
                  </a:lnTo>
                  <a:cubicBezTo>
                    <a:pt x="2304" y="598"/>
                    <a:pt x="2243" y="586"/>
                    <a:pt x="2194" y="586"/>
                  </a:cubicBezTo>
                  <a:lnTo>
                    <a:pt x="2109" y="586"/>
                  </a:lnTo>
                  <a:lnTo>
                    <a:pt x="1938" y="573"/>
                  </a:lnTo>
                  <a:lnTo>
                    <a:pt x="1877" y="573"/>
                  </a:lnTo>
                  <a:lnTo>
                    <a:pt x="1646" y="549"/>
                  </a:lnTo>
                  <a:lnTo>
                    <a:pt x="1609" y="549"/>
                  </a:lnTo>
                  <a:lnTo>
                    <a:pt x="1439" y="525"/>
                  </a:lnTo>
                  <a:lnTo>
                    <a:pt x="1365" y="512"/>
                  </a:lnTo>
                  <a:lnTo>
                    <a:pt x="1231" y="500"/>
                  </a:lnTo>
                  <a:lnTo>
                    <a:pt x="1158" y="488"/>
                  </a:lnTo>
                  <a:lnTo>
                    <a:pt x="1012" y="451"/>
                  </a:lnTo>
                  <a:lnTo>
                    <a:pt x="976" y="451"/>
                  </a:lnTo>
                  <a:cubicBezTo>
                    <a:pt x="915" y="439"/>
                    <a:pt x="854" y="427"/>
                    <a:pt x="805" y="415"/>
                  </a:cubicBezTo>
                  <a:lnTo>
                    <a:pt x="768" y="415"/>
                  </a:lnTo>
                  <a:lnTo>
                    <a:pt x="646" y="378"/>
                  </a:lnTo>
                  <a:lnTo>
                    <a:pt x="598" y="366"/>
                  </a:lnTo>
                  <a:lnTo>
                    <a:pt x="500" y="330"/>
                  </a:lnTo>
                  <a:lnTo>
                    <a:pt x="452" y="317"/>
                  </a:lnTo>
                  <a:lnTo>
                    <a:pt x="354" y="281"/>
                  </a:lnTo>
                  <a:lnTo>
                    <a:pt x="330" y="281"/>
                  </a:lnTo>
                  <a:lnTo>
                    <a:pt x="232" y="232"/>
                  </a:lnTo>
                  <a:lnTo>
                    <a:pt x="208" y="220"/>
                  </a:lnTo>
                  <a:lnTo>
                    <a:pt x="147" y="183"/>
                  </a:lnTo>
                  <a:lnTo>
                    <a:pt x="122" y="171"/>
                  </a:lnTo>
                  <a:cubicBezTo>
                    <a:pt x="98" y="147"/>
                    <a:pt x="86" y="135"/>
                    <a:pt x="62" y="110"/>
                  </a:cubicBezTo>
                  <a:cubicBezTo>
                    <a:pt x="49" y="98"/>
                    <a:pt x="37" y="74"/>
                    <a:pt x="25" y="62"/>
                  </a:cubicBezTo>
                  <a:cubicBezTo>
                    <a:pt x="13" y="37"/>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4423288" y="2729091"/>
              <a:ext cx="175980" cy="37535"/>
            </a:xfrm>
            <a:custGeom>
              <a:rect b="b" l="l" r="r" t="t"/>
              <a:pathLst>
                <a:path extrusionOk="0" h="1149" w="5387">
                  <a:moveTo>
                    <a:pt x="2492" y="1"/>
                  </a:moveTo>
                  <a:cubicBezTo>
                    <a:pt x="1104" y="1"/>
                    <a:pt x="0" y="226"/>
                    <a:pt x="0" y="539"/>
                  </a:cubicBezTo>
                  <a:cubicBezTo>
                    <a:pt x="0" y="539"/>
                    <a:pt x="0" y="551"/>
                    <a:pt x="0" y="563"/>
                  </a:cubicBezTo>
                  <a:lnTo>
                    <a:pt x="0" y="575"/>
                  </a:lnTo>
                  <a:cubicBezTo>
                    <a:pt x="0" y="588"/>
                    <a:pt x="12" y="600"/>
                    <a:pt x="24" y="612"/>
                  </a:cubicBezTo>
                  <a:cubicBezTo>
                    <a:pt x="24" y="624"/>
                    <a:pt x="37" y="624"/>
                    <a:pt x="37" y="636"/>
                  </a:cubicBezTo>
                  <a:cubicBezTo>
                    <a:pt x="49" y="648"/>
                    <a:pt x="61" y="661"/>
                    <a:pt x="73" y="673"/>
                  </a:cubicBezTo>
                  <a:lnTo>
                    <a:pt x="85" y="685"/>
                  </a:lnTo>
                  <a:lnTo>
                    <a:pt x="146" y="722"/>
                  </a:lnTo>
                  <a:lnTo>
                    <a:pt x="171" y="746"/>
                  </a:lnTo>
                  <a:cubicBezTo>
                    <a:pt x="195" y="758"/>
                    <a:pt x="207" y="770"/>
                    <a:pt x="244" y="782"/>
                  </a:cubicBezTo>
                  <a:lnTo>
                    <a:pt x="268" y="795"/>
                  </a:lnTo>
                  <a:lnTo>
                    <a:pt x="353" y="831"/>
                  </a:lnTo>
                  <a:lnTo>
                    <a:pt x="390" y="843"/>
                  </a:lnTo>
                  <a:lnTo>
                    <a:pt x="487" y="880"/>
                  </a:lnTo>
                  <a:lnTo>
                    <a:pt x="536" y="892"/>
                  </a:lnTo>
                  <a:lnTo>
                    <a:pt x="646" y="929"/>
                  </a:lnTo>
                  <a:lnTo>
                    <a:pt x="695" y="941"/>
                  </a:lnTo>
                  <a:lnTo>
                    <a:pt x="816" y="965"/>
                  </a:lnTo>
                  <a:lnTo>
                    <a:pt x="877" y="977"/>
                  </a:lnTo>
                  <a:lnTo>
                    <a:pt x="999" y="1014"/>
                  </a:lnTo>
                  <a:lnTo>
                    <a:pt x="1060" y="1014"/>
                  </a:lnTo>
                  <a:lnTo>
                    <a:pt x="1206" y="1038"/>
                  </a:lnTo>
                  <a:lnTo>
                    <a:pt x="1280" y="1051"/>
                  </a:lnTo>
                  <a:lnTo>
                    <a:pt x="1426" y="1075"/>
                  </a:lnTo>
                  <a:lnTo>
                    <a:pt x="1487" y="1075"/>
                  </a:lnTo>
                  <a:lnTo>
                    <a:pt x="1657" y="1099"/>
                  </a:lnTo>
                  <a:lnTo>
                    <a:pt x="1718" y="1099"/>
                  </a:lnTo>
                  <a:lnTo>
                    <a:pt x="1901" y="1112"/>
                  </a:lnTo>
                  <a:lnTo>
                    <a:pt x="1950" y="1112"/>
                  </a:lnTo>
                  <a:cubicBezTo>
                    <a:pt x="2023" y="1124"/>
                    <a:pt x="2084" y="1136"/>
                    <a:pt x="2157" y="1136"/>
                  </a:cubicBezTo>
                  <a:lnTo>
                    <a:pt x="2169" y="1136"/>
                  </a:lnTo>
                  <a:cubicBezTo>
                    <a:pt x="2340" y="1136"/>
                    <a:pt x="2510" y="1148"/>
                    <a:pt x="2681" y="1148"/>
                  </a:cubicBezTo>
                  <a:lnTo>
                    <a:pt x="3692" y="1148"/>
                  </a:lnTo>
                  <a:lnTo>
                    <a:pt x="3839" y="1136"/>
                  </a:lnTo>
                  <a:lnTo>
                    <a:pt x="3924" y="1124"/>
                  </a:lnTo>
                  <a:cubicBezTo>
                    <a:pt x="3973" y="1124"/>
                    <a:pt x="4009" y="1112"/>
                    <a:pt x="4058" y="1112"/>
                  </a:cubicBezTo>
                  <a:lnTo>
                    <a:pt x="4143" y="1099"/>
                  </a:lnTo>
                  <a:lnTo>
                    <a:pt x="4289" y="1087"/>
                  </a:lnTo>
                  <a:lnTo>
                    <a:pt x="4375" y="1075"/>
                  </a:lnTo>
                  <a:lnTo>
                    <a:pt x="4484" y="1063"/>
                  </a:lnTo>
                  <a:lnTo>
                    <a:pt x="4558" y="1051"/>
                  </a:lnTo>
                  <a:lnTo>
                    <a:pt x="4667" y="1026"/>
                  </a:lnTo>
                  <a:lnTo>
                    <a:pt x="4740" y="1014"/>
                  </a:lnTo>
                  <a:lnTo>
                    <a:pt x="4838" y="990"/>
                  </a:lnTo>
                  <a:lnTo>
                    <a:pt x="4887" y="977"/>
                  </a:lnTo>
                  <a:cubicBezTo>
                    <a:pt x="4923" y="965"/>
                    <a:pt x="4948" y="953"/>
                    <a:pt x="4972" y="941"/>
                  </a:cubicBezTo>
                  <a:lnTo>
                    <a:pt x="5033" y="929"/>
                  </a:lnTo>
                  <a:lnTo>
                    <a:pt x="5106" y="904"/>
                  </a:lnTo>
                  <a:lnTo>
                    <a:pt x="5142" y="880"/>
                  </a:lnTo>
                  <a:lnTo>
                    <a:pt x="5203" y="856"/>
                  </a:lnTo>
                  <a:lnTo>
                    <a:pt x="5240" y="831"/>
                  </a:lnTo>
                  <a:cubicBezTo>
                    <a:pt x="5264" y="819"/>
                    <a:pt x="5277" y="819"/>
                    <a:pt x="5289" y="807"/>
                  </a:cubicBezTo>
                  <a:lnTo>
                    <a:pt x="5313" y="782"/>
                  </a:lnTo>
                  <a:cubicBezTo>
                    <a:pt x="5325" y="770"/>
                    <a:pt x="5337" y="758"/>
                    <a:pt x="5350" y="746"/>
                  </a:cubicBezTo>
                  <a:lnTo>
                    <a:pt x="5362" y="722"/>
                  </a:lnTo>
                  <a:cubicBezTo>
                    <a:pt x="5374" y="709"/>
                    <a:pt x="5374" y="709"/>
                    <a:pt x="5386" y="697"/>
                  </a:cubicBezTo>
                  <a:cubicBezTo>
                    <a:pt x="5386" y="685"/>
                    <a:pt x="5386" y="685"/>
                    <a:pt x="5386" y="685"/>
                  </a:cubicBezTo>
                  <a:cubicBezTo>
                    <a:pt x="5386" y="673"/>
                    <a:pt x="5386" y="661"/>
                    <a:pt x="5386" y="648"/>
                  </a:cubicBezTo>
                  <a:cubicBezTo>
                    <a:pt x="5386" y="527"/>
                    <a:pt x="5228" y="417"/>
                    <a:pt x="4960" y="332"/>
                  </a:cubicBezTo>
                  <a:cubicBezTo>
                    <a:pt x="4484" y="161"/>
                    <a:pt x="3656" y="27"/>
                    <a:pt x="2705" y="3"/>
                  </a:cubicBezTo>
                  <a:cubicBezTo>
                    <a:pt x="2633"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4419695" y="2718801"/>
              <a:ext cx="176372" cy="43154"/>
            </a:xfrm>
            <a:custGeom>
              <a:rect b="b" l="l" r="r" t="t"/>
              <a:pathLst>
                <a:path extrusionOk="0" h="1321" w="5399">
                  <a:moveTo>
                    <a:pt x="5399" y="74"/>
                  </a:moveTo>
                  <a:lnTo>
                    <a:pt x="5399" y="78"/>
                  </a:lnTo>
                  <a:lnTo>
                    <a:pt x="5399" y="78"/>
                  </a:lnTo>
                  <a:cubicBezTo>
                    <a:pt x="5399" y="77"/>
                    <a:pt x="5399" y="75"/>
                    <a:pt x="5399" y="74"/>
                  </a:cubicBezTo>
                  <a:close/>
                  <a:moveTo>
                    <a:pt x="25" y="1"/>
                  </a:moveTo>
                  <a:lnTo>
                    <a:pt x="13" y="720"/>
                  </a:lnTo>
                  <a:cubicBezTo>
                    <a:pt x="0" y="744"/>
                    <a:pt x="0" y="781"/>
                    <a:pt x="13" y="805"/>
                  </a:cubicBezTo>
                  <a:cubicBezTo>
                    <a:pt x="25" y="817"/>
                    <a:pt x="37" y="842"/>
                    <a:pt x="49" y="854"/>
                  </a:cubicBezTo>
                  <a:cubicBezTo>
                    <a:pt x="73" y="878"/>
                    <a:pt x="86" y="890"/>
                    <a:pt x="110" y="903"/>
                  </a:cubicBezTo>
                  <a:lnTo>
                    <a:pt x="122" y="915"/>
                  </a:lnTo>
                  <a:lnTo>
                    <a:pt x="147" y="927"/>
                  </a:lnTo>
                  <a:lnTo>
                    <a:pt x="183" y="951"/>
                  </a:lnTo>
                  <a:lnTo>
                    <a:pt x="207" y="976"/>
                  </a:lnTo>
                  <a:cubicBezTo>
                    <a:pt x="244" y="988"/>
                    <a:pt x="281" y="1000"/>
                    <a:pt x="317" y="1024"/>
                  </a:cubicBezTo>
                  <a:lnTo>
                    <a:pt x="329" y="1024"/>
                  </a:lnTo>
                  <a:lnTo>
                    <a:pt x="439" y="1061"/>
                  </a:lnTo>
                  <a:lnTo>
                    <a:pt x="476" y="1073"/>
                  </a:lnTo>
                  <a:lnTo>
                    <a:pt x="573" y="1097"/>
                  </a:lnTo>
                  <a:lnTo>
                    <a:pt x="622" y="1122"/>
                  </a:lnTo>
                  <a:lnTo>
                    <a:pt x="744" y="1146"/>
                  </a:lnTo>
                  <a:lnTo>
                    <a:pt x="780" y="1158"/>
                  </a:lnTo>
                  <a:lnTo>
                    <a:pt x="963" y="1195"/>
                  </a:lnTo>
                  <a:lnTo>
                    <a:pt x="1000" y="1207"/>
                  </a:lnTo>
                  <a:lnTo>
                    <a:pt x="1158" y="1232"/>
                  </a:lnTo>
                  <a:lnTo>
                    <a:pt x="1219" y="1244"/>
                  </a:lnTo>
                  <a:lnTo>
                    <a:pt x="1365" y="1268"/>
                  </a:lnTo>
                  <a:lnTo>
                    <a:pt x="1426" y="1256"/>
                  </a:lnTo>
                  <a:cubicBezTo>
                    <a:pt x="1487" y="1256"/>
                    <a:pt x="1548" y="1280"/>
                    <a:pt x="1609" y="1280"/>
                  </a:cubicBezTo>
                  <a:lnTo>
                    <a:pt x="1645" y="1280"/>
                  </a:lnTo>
                  <a:lnTo>
                    <a:pt x="1865" y="1292"/>
                  </a:lnTo>
                  <a:lnTo>
                    <a:pt x="1938" y="1292"/>
                  </a:lnTo>
                  <a:lnTo>
                    <a:pt x="2109" y="1317"/>
                  </a:lnTo>
                  <a:lnTo>
                    <a:pt x="2681" y="1317"/>
                  </a:lnTo>
                  <a:cubicBezTo>
                    <a:pt x="2785" y="1319"/>
                    <a:pt x="2887" y="1321"/>
                    <a:pt x="2988" y="1321"/>
                  </a:cubicBezTo>
                  <a:cubicBezTo>
                    <a:pt x="4332" y="1321"/>
                    <a:pt x="5387" y="1099"/>
                    <a:pt x="5387" y="793"/>
                  </a:cubicBezTo>
                  <a:lnTo>
                    <a:pt x="5399" y="78"/>
                  </a:lnTo>
                  <a:lnTo>
                    <a:pt x="5399" y="78"/>
                  </a:lnTo>
                  <a:cubicBezTo>
                    <a:pt x="5389" y="372"/>
                    <a:pt x="4331" y="602"/>
                    <a:pt x="2998" y="602"/>
                  </a:cubicBezTo>
                  <a:cubicBezTo>
                    <a:pt x="2902" y="602"/>
                    <a:pt x="2804" y="600"/>
                    <a:pt x="2706" y="598"/>
                  </a:cubicBezTo>
                  <a:lnTo>
                    <a:pt x="2377" y="598"/>
                  </a:lnTo>
                  <a:cubicBezTo>
                    <a:pt x="2316" y="586"/>
                    <a:pt x="2255" y="586"/>
                    <a:pt x="2206" y="586"/>
                  </a:cubicBezTo>
                  <a:lnTo>
                    <a:pt x="2121" y="586"/>
                  </a:lnTo>
                  <a:lnTo>
                    <a:pt x="1950" y="573"/>
                  </a:lnTo>
                  <a:lnTo>
                    <a:pt x="1877" y="573"/>
                  </a:lnTo>
                  <a:lnTo>
                    <a:pt x="1658" y="549"/>
                  </a:lnTo>
                  <a:lnTo>
                    <a:pt x="1621" y="549"/>
                  </a:lnTo>
                  <a:cubicBezTo>
                    <a:pt x="1560" y="549"/>
                    <a:pt x="1499" y="537"/>
                    <a:pt x="1438" y="525"/>
                  </a:cubicBezTo>
                  <a:lnTo>
                    <a:pt x="1377" y="525"/>
                  </a:lnTo>
                  <a:lnTo>
                    <a:pt x="1231" y="500"/>
                  </a:lnTo>
                  <a:lnTo>
                    <a:pt x="1170" y="488"/>
                  </a:lnTo>
                  <a:lnTo>
                    <a:pt x="1024" y="464"/>
                  </a:lnTo>
                  <a:lnTo>
                    <a:pt x="987" y="452"/>
                  </a:lnTo>
                  <a:cubicBezTo>
                    <a:pt x="926" y="439"/>
                    <a:pt x="866" y="427"/>
                    <a:pt x="805" y="415"/>
                  </a:cubicBezTo>
                  <a:lnTo>
                    <a:pt x="768" y="403"/>
                  </a:lnTo>
                  <a:lnTo>
                    <a:pt x="646" y="379"/>
                  </a:lnTo>
                  <a:lnTo>
                    <a:pt x="597" y="354"/>
                  </a:lnTo>
                  <a:lnTo>
                    <a:pt x="500" y="330"/>
                  </a:lnTo>
                  <a:lnTo>
                    <a:pt x="463" y="318"/>
                  </a:lnTo>
                  <a:lnTo>
                    <a:pt x="354" y="281"/>
                  </a:lnTo>
                  <a:lnTo>
                    <a:pt x="342" y="281"/>
                  </a:lnTo>
                  <a:cubicBezTo>
                    <a:pt x="305" y="257"/>
                    <a:pt x="268" y="244"/>
                    <a:pt x="232" y="232"/>
                  </a:cubicBezTo>
                  <a:lnTo>
                    <a:pt x="207" y="208"/>
                  </a:lnTo>
                  <a:cubicBezTo>
                    <a:pt x="195" y="196"/>
                    <a:pt x="171" y="184"/>
                    <a:pt x="147" y="171"/>
                  </a:cubicBezTo>
                  <a:lnTo>
                    <a:pt x="134" y="159"/>
                  </a:lnTo>
                  <a:cubicBezTo>
                    <a:pt x="110" y="147"/>
                    <a:pt x="86" y="135"/>
                    <a:pt x="73" y="110"/>
                  </a:cubicBezTo>
                  <a:cubicBezTo>
                    <a:pt x="61" y="98"/>
                    <a:pt x="49" y="74"/>
                    <a:pt x="37" y="62"/>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4420479" y="2701617"/>
              <a:ext cx="176404" cy="37535"/>
            </a:xfrm>
            <a:custGeom>
              <a:rect b="b" l="l" r="r" t="t"/>
              <a:pathLst>
                <a:path extrusionOk="0" h="1149" w="5400">
                  <a:moveTo>
                    <a:pt x="2504" y="1"/>
                  </a:moveTo>
                  <a:cubicBezTo>
                    <a:pt x="1116" y="1"/>
                    <a:pt x="13" y="225"/>
                    <a:pt x="13" y="527"/>
                  </a:cubicBezTo>
                  <a:cubicBezTo>
                    <a:pt x="1" y="539"/>
                    <a:pt x="1" y="551"/>
                    <a:pt x="13" y="563"/>
                  </a:cubicBezTo>
                  <a:lnTo>
                    <a:pt x="13" y="575"/>
                  </a:lnTo>
                  <a:cubicBezTo>
                    <a:pt x="13" y="588"/>
                    <a:pt x="25" y="600"/>
                    <a:pt x="25" y="612"/>
                  </a:cubicBezTo>
                  <a:cubicBezTo>
                    <a:pt x="25" y="612"/>
                    <a:pt x="37" y="624"/>
                    <a:pt x="37" y="624"/>
                  </a:cubicBezTo>
                  <a:cubicBezTo>
                    <a:pt x="49" y="636"/>
                    <a:pt x="62" y="649"/>
                    <a:pt x="74" y="661"/>
                  </a:cubicBezTo>
                  <a:lnTo>
                    <a:pt x="98" y="685"/>
                  </a:lnTo>
                  <a:lnTo>
                    <a:pt x="147" y="722"/>
                  </a:lnTo>
                  <a:lnTo>
                    <a:pt x="171" y="734"/>
                  </a:lnTo>
                  <a:cubicBezTo>
                    <a:pt x="196" y="746"/>
                    <a:pt x="220" y="758"/>
                    <a:pt x="244" y="770"/>
                  </a:cubicBezTo>
                  <a:lnTo>
                    <a:pt x="269" y="795"/>
                  </a:lnTo>
                  <a:lnTo>
                    <a:pt x="354" y="819"/>
                  </a:lnTo>
                  <a:lnTo>
                    <a:pt x="391" y="844"/>
                  </a:lnTo>
                  <a:lnTo>
                    <a:pt x="488" y="868"/>
                  </a:lnTo>
                  <a:lnTo>
                    <a:pt x="537" y="892"/>
                  </a:lnTo>
                  <a:cubicBezTo>
                    <a:pt x="573" y="905"/>
                    <a:pt x="610" y="905"/>
                    <a:pt x="647" y="917"/>
                  </a:cubicBezTo>
                  <a:lnTo>
                    <a:pt x="695" y="929"/>
                  </a:lnTo>
                  <a:lnTo>
                    <a:pt x="817" y="965"/>
                  </a:lnTo>
                  <a:lnTo>
                    <a:pt x="878" y="978"/>
                  </a:lnTo>
                  <a:lnTo>
                    <a:pt x="1012" y="1002"/>
                  </a:lnTo>
                  <a:lnTo>
                    <a:pt x="1073" y="1014"/>
                  </a:lnTo>
                  <a:lnTo>
                    <a:pt x="1207" y="1039"/>
                  </a:lnTo>
                  <a:lnTo>
                    <a:pt x="1280" y="1051"/>
                  </a:lnTo>
                  <a:lnTo>
                    <a:pt x="1426" y="1075"/>
                  </a:lnTo>
                  <a:lnTo>
                    <a:pt x="1500" y="1075"/>
                  </a:lnTo>
                  <a:lnTo>
                    <a:pt x="1658" y="1099"/>
                  </a:lnTo>
                  <a:lnTo>
                    <a:pt x="1719" y="1099"/>
                  </a:lnTo>
                  <a:lnTo>
                    <a:pt x="1902" y="1112"/>
                  </a:lnTo>
                  <a:lnTo>
                    <a:pt x="1950" y="1112"/>
                  </a:lnTo>
                  <a:cubicBezTo>
                    <a:pt x="2024" y="1124"/>
                    <a:pt x="2085" y="1124"/>
                    <a:pt x="2158" y="1124"/>
                  </a:cubicBezTo>
                  <a:lnTo>
                    <a:pt x="2182" y="1124"/>
                  </a:lnTo>
                  <a:cubicBezTo>
                    <a:pt x="2340" y="1136"/>
                    <a:pt x="2511" y="1148"/>
                    <a:pt x="2682" y="1148"/>
                  </a:cubicBezTo>
                  <a:lnTo>
                    <a:pt x="3474" y="1148"/>
                  </a:lnTo>
                  <a:lnTo>
                    <a:pt x="3644" y="1136"/>
                  </a:lnTo>
                  <a:lnTo>
                    <a:pt x="3717" y="1136"/>
                  </a:lnTo>
                  <a:lnTo>
                    <a:pt x="3876" y="1124"/>
                  </a:lnTo>
                  <a:lnTo>
                    <a:pt x="3961" y="1124"/>
                  </a:lnTo>
                  <a:lnTo>
                    <a:pt x="4095" y="1112"/>
                  </a:lnTo>
                  <a:lnTo>
                    <a:pt x="4180" y="1099"/>
                  </a:lnTo>
                  <a:lnTo>
                    <a:pt x="4302" y="1087"/>
                  </a:lnTo>
                  <a:lnTo>
                    <a:pt x="4375" y="1075"/>
                  </a:lnTo>
                  <a:lnTo>
                    <a:pt x="4497" y="1063"/>
                  </a:lnTo>
                  <a:lnTo>
                    <a:pt x="4570" y="1051"/>
                  </a:lnTo>
                  <a:lnTo>
                    <a:pt x="4680" y="1026"/>
                  </a:lnTo>
                  <a:lnTo>
                    <a:pt x="4741" y="1014"/>
                  </a:lnTo>
                  <a:lnTo>
                    <a:pt x="4839" y="990"/>
                  </a:lnTo>
                  <a:lnTo>
                    <a:pt x="4899" y="965"/>
                  </a:lnTo>
                  <a:lnTo>
                    <a:pt x="4985" y="941"/>
                  </a:lnTo>
                  <a:lnTo>
                    <a:pt x="5034" y="929"/>
                  </a:lnTo>
                  <a:lnTo>
                    <a:pt x="5107" y="905"/>
                  </a:lnTo>
                  <a:lnTo>
                    <a:pt x="5155" y="880"/>
                  </a:lnTo>
                  <a:cubicBezTo>
                    <a:pt x="5180" y="868"/>
                    <a:pt x="5192" y="856"/>
                    <a:pt x="5216" y="856"/>
                  </a:cubicBezTo>
                  <a:lnTo>
                    <a:pt x="5253" y="831"/>
                  </a:lnTo>
                  <a:lnTo>
                    <a:pt x="5302" y="795"/>
                  </a:lnTo>
                  <a:lnTo>
                    <a:pt x="5326" y="783"/>
                  </a:lnTo>
                  <a:lnTo>
                    <a:pt x="5363" y="746"/>
                  </a:lnTo>
                  <a:cubicBezTo>
                    <a:pt x="5363" y="734"/>
                    <a:pt x="5375" y="734"/>
                    <a:pt x="5375" y="722"/>
                  </a:cubicBezTo>
                  <a:cubicBezTo>
                    <a:pt x="5387" y="710"/>
                    <a:pt x="5387" y="697"/>
                    <a:pt x="5387" y="685"/>
                  </a:cubicBezTo>
                  <a:cubicBezTo>
                    <a:pt x="5399" y="673"/>
                    <a:pt x="5399" y="661"/>
                    <a:pt x="5387" y="649"/>
                  </a:cubicBezTo>
                  <a:cubicBezTo>
                    <a:pt x="5399" y="527"/>
                    <a:pt x="5241" y="417"/>
                    <a:pt x="4973" y="320"/>
                  </a:cubicBezTo>
                  <a:cubicBezTo>
                    <a:pt x="4497" y="161"/>
                    <a:pt x="3669" y="27"/>
                    <a:pt x="2718" y="3"/>
                  </a:cubicBezTo>
                  <a:cubicBezTo>
                    <a:pt x="2646" y="2"/>
                    <a:pt x="2575" y="1"/>
                    <a:pt x="2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4416101" y="2691327"/>
              <a:ext cx="176797" cy="43840"/>
            </a:xfrm>
            <a:custGeom>
              <a:rect b="b" l="l" r="r" t="t"/>
              <a:pathLst>
                <a:path extrusionOk="0" h="1342" w="5412">
                  <a:moveTo>
                    <a:pt x="25" y="1"/>
                  </a:moveTo>
                  <a:lnTo>
                    <a:pt x="1" y="720"/>
                  </a:lnTo>
                  <a:cubicBezTo>
                    <a:pt x="1" y="756"/>
                    <a:pt x="1" y="781"/>
                    <a:pt x="13" y="805"/>
                  </a:cubicBezTo>
                  <a:cubicBezTo>
                    <a:pt x="25" y="830"/>
                    <a:pt x="37" y="854"/>
                    <a:pt x="49" y="866"/>
                  </a:cubicBezTo>
                  <a:cubicBezTo>
                    <a:pt x="74" y="878"/>
                    <a:pt x="86" y="903"/>
                    <a:pt x="110" y="915"/>
                  </a:cubicBezTo>
                  <a:lnTo>
                    <a:pt x="123" y="927"/>
                  </a:lnTo>
                  <a:lnTo>
                    <a:pt x="147" y="939"/>
                  </a:lnTo>
                  <a:lnTo>
                    <a:pt x="183" y="964"/>
                  </a:lnTo>
                  <a:lnTo>
                    <a:pt x="208" y="976"/>
                  </a:lnTo>
                  <a:cubicBezTo>
                    <a:pt x="244" y="1000"/>
                    <a:pt x="281" y="1012"/>
                    <a:pt x="317" y="1025"/>
                  </a:cubicBezTo>
                  <a:lnTo>
                    <a:pt x="330" y="1037"/>
                  </a:lnTo>
                  <a:lnTo>
                    <a:pt x="439" y="1073"/>
                  </a:lnTo>
                  <a:lnTo>
                    <a:pt x="476" y="1085"/>
                  </a:lnTo>
                  <a:lnTo>
                    <a:pt x="573" y="1122"/>
                  </a:lnTo>
                  <a:lnTo>
                    <a:pt x="622" y="1134"/>
                  </a:lnTo>
                  <a:lnTo>
                    <a:pt x="744" y="1171"/>
                  </a:lnTo>
                  <a:lnTo>
                    <a:pt x="781" y="1171"/>
                  </a:lnTo>
                  <a:lnTo>
                    <a:pt x="963" y="1220"/>
                  </a:lnTo>
                  <a:lnTo>
                    <a:pt x="1000" y="1220"/>
                  </a:lnTo>
                  <a:lnTo>
                    <a:pt x="1158" y="1244"/>
                  </a:lnTo>
                  <a:lnTo>
                    <a:pt x="1219" y="1256"/>
                  </a:lnTo>
                  <a:lnTo>
                    <a:pt x="1365" y="1268"/>
                  </a:lnTo>
                  <a:lnTo>
                    <a:pt x="1426" y="1280"/>
                  </a:lnTo>
                  <a:lnTo>
                    <a:pt x="1609" y="1305"/>
                  </a:lnTo>
                  <a:lnTo>
                    <a:pt x="1646" y="1305"/>
                  </a:lnTo>
                  <a:lnTo>
                    <a:pt x="1865" y="1329"/>
                  </a:lnTo>
                  <a:lnTo>
                    <a:pt x="1938" y="1329"/>
                  </a:lnTo>
                  <a:lnTo>
                    <a:pt x="2109" y="1341"/>
                  </a:lnTo>
                  <a:lnTo>
                    <a:pt x="2182" y="1341"/>
                  </a:lnTo>
                  <a:lnTo>
                    <a:pt x="2365" y="1317"/>
                  </a:lnTo>
                  <a:lnTo>
                    <a:pt x="2438" y="1317"/>
                  </a:lnTo>
                  <a:lnTo>
                    <a:pt x="2694" y="1329"/>
                  </a:lnTo>
                  <a:cubicBezTo>
                    <a:pt x="2766" y="1330"/>
                    <a:pt x="2837" y="1331"/>
                    <a:pt x="2908" y="1331"/>
                  </a:cubicBezTo>
                  <a:cubicBezTo>
                    <a:pt x="4294" y="1331"/>
                    <a:pt x="5387" y="1107"/>
                    <a:pt x="5399" y="805"/>
                  </a:cubicBezTo>
                  <a:lnTo>
                    <a:pt x="5411" y="74"/>
                  </a:lnTo>
                  <a:lnTo>
                    <a:pt x="5411" y="74"/>
                  </a:lnTo>
                  <a:cubicBezTo>
                    <a:pt x="5400" y="380"/>
                    <a:pt x="4355" y="602"/>
                    <a:pt x="3013" y="602"/>
                  </a:cubicBezTo>
                  <a:cubicBezTo>
                    <a:pt x="2912" y="602"/>
                    <a:pt x="2810" y="601"/>
                    <a:pt x="2706" y="598"/>
                  </a:cubicBezTo>
                  <a:lnTo>
                    <a:pt x="2377" y="598"/>
                  </a:lnTo>
                  <a:cubicBezTo>
                    <a:pt x="2316" y="586"/>
                    <a:pt x="2267" y="586"/>
                    <a:pt x="2206" y="586"/>
                  </a:cubicBezTo>
                  <a:lnTo>
                    <a:pt x="2121" y="586"/>
                  </a:lnTo>
                  <a:lnTo>
                    <a:pt x="1950" y="574"/>
                  </a:lnTo>
                  <a:lnTo>
                    <a:pt x="1889" y="574"/>
                  </a:lnTo>
                  <a:lnTo>
                    <a:pt x="1658" y="549"/>
                  </a:lnTo>
                  <a:lnTo>
                    <a:pt x="1634" y="549"/>
                  </a:lnTo>
                  <a:lnTo>
                    <a:pt x="1451" y="525"/>
                  </a:lnTo>
                  <a:lnTo>
                    <a:pt x="1378" y="513"/>
                  </a:lnTo>
                  <a:lnTo>
                    <a:pt x="1244" y="501"/>
                  </a:lnTo>
                  <a:lnTo>
                    <a:pt x="1171" y="488"/>
                  </a:lnTo>
                  <a:lnTo>
                    <a:pt x="1024" y="464"/>
                  </a:lnTo>
                  <a:lnTo>
                    <a:pt x="976" y="464"/>
                  </a:lnTo>
                  <a:lnTo>
                    <a:pt x="805" y="415"/>
                  </a:lnTo>
                  <a:lnTo>
                    <a:pt x="768" y="415"/>
                  </a:lnTo>
                  <a:lnTo>
                    <a:pt x="647" y="379"/>
                  </a:lnTo>
                  <a:lnTo>
                    <a:pt x="598" y="367"/>
                  </a:lnTo>
                  <a:lnTo>
                    <a:pt x="500" y="330"/>
                  </a:lnTo>
                  <a:lnTo>
                    <a:pt x="452" y="318"/>
                  </a:lnTo>
                  <a:lnTo>
                    <a:pt x="354" y="281"/>
                  </a:lnTo>
                  <a:lnTo>
                    <a:pt x="330" y="269"/>
                  </a:lnTo>
                  <a:cubicBezTo>
                    <a:pt x="293" y="257"/>
                    <a:pt x="269" y="245"/>
                    <a:pt x="232" y="220"/>
                  </a:cubicBezTo>
                  <a:lnTo>
                    <a:pt x="208" y="208"/>
                  </a:lnTo>
                  <a:cubicBezTo>
                    <a:pt x="183" y="196"/>
                    <a:pt x="171" y="184"/>
                    <a:pt x="147" y="172"/>
                  </a:cubicBezTo>
                  <a:lnTo>
                    <a:pt x="135" y="159"/>
                  </a:lnTo>
                  <a:cubicBezTo>
                    <a:pt x="110" y="147"/>
                    <a:pt x="86" y="123"/>
                    <a:pt x="74" y="111"/>
                  </a:cubicBezTo>
                  <a:cubicBezTo>
                    <a:pt x="49" y="98"/>
                    <a:pt x="37" y="74"/>
                    <a:pt x="37" y="50"/>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4416918" y="2674110"/>
              <a:ext cx="175980" cy="37568"/>
            </a:xfrm>
            <a:custGeom>
              <a:rect b="b" l="l" r="r" t="t"/>
              <a:pathLst>
                <a:path extrusionOk="0" h="1150" w="5387">
                  <a:moveTo>
                    <a:pt x="2411" y="0"/>
                  </a:moveTo>
                  <a:cubicBezTo>
                    <a:pt x="1063" y="0"/>
                    <a:pt x="11" y="232"/>
                    <a:pt x="0" y="528"/>
                  </a:cubicBezTo>
                  <a:cubicBezTo>
                    <a:pt x="0" y="540"/>
                    <a:pt x="0" y="552"/>
                    <a:pt x="0" y="564"/>
                  </a:cubicBezTo>
                  <a:cubicBezTo>
                    <a:pt x="12" y="589"/>
                    <a:pt x="12" y="601"/>
                    <a:pt x="24" y="625"/>
                  </a:cubicBezTo>
                  <a:cubicBezTo>
                    <a:pt x="24" y="625"/>
                    <a:pt x="37" y="638"/>
                    <a:pt x="37" y="638"/>
                  </a:cubicBezTo>
                  <a:cubicBezTo>
                    <a:pt x="49" y="662"/>
                    <a:pt x="61" y="674"/>
                    <a:pt x="73" y="674"/>
                  </a:cubicBezTo>
                  <a:lnTo>
                    <a:pt x="98" y="699"/>
                  </a:lnTo>
                  <a:lnTo>
                    <a:pt x="146" y="735"/>
                  </a:lnTo>
                  <a:lnTo>
                    <a:pt x="171" y="747"/>
                  </a:lnTo>
                  <a:lnTo>
                    <a:pt x="244" y="784"/>
                  </a:lnTo>
                  <a:lnTo>
                    <a:pt x="268" y="808"/>
                  </a:lnTo>
                  <a:lnTo>
                    <a:pt x="353" y="845"/>
                  </a:lnTo>
                  <a:lnTo>
                    <a:pt x="390" y="857"/>
                  </a:lnTo>
                  <a:lnTo>
                    <a:pt x="487" y="894"/>
                  </a:lnTo>
                  <a:lnTo>
                    <a:pt x="536" y="906"/>
                  </a:lnTo>
                  <a:cubicBezTo>
                    <a:pt x="573" y="918"/>
                    <a:pt x="609" y="930"/>
                    <a:pt x="646" y="930"/>
                  </a:cubicBezTo>
                  <a:lnTo>
                    <a:pt x="695" y="942"/>
                  </a:lnTo>
                  <a:lnTo>
                    <a:pt x="816" y="979"/>
                  </a:lnTo>
                  <a:lnTo>
                    <a:pt x="877" y="991"/>
                  </a:lnTo>
                  <a:lnTo>
                    <a:pt x="1011" y="1015"/>
                  </a:lnTo>
                  <a:lnTo>
                    <a:pt x="1072" y="1028"/>
                  </a:lnTo>
                  <a:lnTo>
                    <a:pt x="1206" y="1052"/>
                  </a:lnTo>
                  <a:lnTo>
                    <a:pt x="1280" y="1064"/>
                  </a:lnTo>
                  <a:lnTo>
                    <a:pt x="1426" y="1088"/>
                  </a:lnTo>
                  <a:lnTo>
                    <a:pt x="1487" y="1088"/>
                  </a:lnTo>
                  <a:lnTo>
                    <a:pt x="1657" y="1113"/>
                  </a:lnTo>
                  <a:lnTo>
                    <a:pt x="1974" y="1113"/>
                  </a:lnTo>
                  <a:cubicBezTo>
                    <a:pt x="2035" y="1113"/>
                    <a:pt x="2096" y="1125"/>
                    <a:pt x="2169" y="1125"/>
                  </a:cubicBezTo>
                  <a:lnTo>
                    <a:pt x="2194" y="1125"/>
                  </a:lnTo>
                  <a:cubicBezTo>
                    <a:pt x="2352" y="1137"/>
                    <a:pt x="2523" y="1149"/>
                    <a:pt x="2693" y="1149"/>
                  </a:cubicBezTo>
                  <a:lnTo>
                    <a:pt x="3473" y="1149"/>
                  </a:lnTo>
                  <a:lnTo>
                    <a:pt x="3631" y="1137"/>
                  </a:lnTo>
                  <a:lnTo>
                    <a:pt x="3717" y="1137"/>
                  </a:lnTo>
                  <a:lnTo>
                    <a:pt x="3863" y="1125"/>
                  </a:lnTo>
                  <a:lnTo>
                    <a:pt x="3948" y="1125"/>
                  </a:lnTo>
                  <a:lnTo>
                    <a:pt x="4082" y="1113"/>
                  </a:lnTo>
                  <a:lnTo>
                    <a:pt x="4168" y="1101"/>
                  </a:lnTo>
                  <a:lnTo>
                    <a:pt x="4302" y="1088"/>
                  </a:lnTo>
                  <a:lnTo>
                    <a:pt x="4375" y="1076"/>
                  </a:lnTo>
                  <a:lnTo>
                    <a:pt x="4497" y="1052"/>
                  </a:lnTo>
                  <a:lnTo>
                    <a:pt x="4570" y="1040"/>
                  </a:lnTo>
                  <a:lnTo>
                    <a:pt x="4679" y="1028"/>
                  </a:lnTo>
                  <a:lnTo>
                    <a:pt x="4740" y="1003"/>
                  </a:lnTo>
                  <a:lnTo>
                    <a:pt x="4838" y="979"/>
                  </a:lnTo>
                  <a:lnTo>
                    <a:pt x="4899" y="967"/>
                  </a:lnTo>
                  <a:lnTo>
                    <a:pt x="4984" y="942"/>
                  </a:lnTo>
                  <a:lnTo>
                    <a:pt x="5033" y="930"/>
                  </a:lnTo>
                  <a:lnTo>
                    <a:pt x="5106" y="894"/>
                  </a:lnTo>
                  <a:lnTo>
                    <a:pt x="5155" y="881"/>
                  </a:lnTo>
                  <a:cubicBezTo>
                    <a:pt x="5167" y="869"/>
                    <a:pt x="5191" y="857"/>
                    <a:pt x="5216" y="845"/>
                  </a:cubicBezTo>
                  <a:lnTo>
                    <a:pt x="5252" y="833"/>
                  </a:lnTo>
                  <a:lnTo>
                    <a:pt x="5289" y="796"/>
                  </a:lnTo>
                  <a:lnTo>
                    <a:pt x="5325" y="772"/>
                  </a:lnTo>
                  <a:lnTo>
                    <a:pt x="5350" y="747"/>
                  </a:lnTo>
                  <a:cubicBezTo>
                    <a:pt x="5362" y="735"/>
                    <a:pt x="5362" y="723"/>
                    <a:pt x="5374" y="723"/>
                  </a:cubicBezTo>
                  <a:cubicBezTo>
                    <a:pt x="5374" y="711"/>
                    <a:pt x="5386" y="699"/>
                    <a:pt x="5386" y="686"/>
                  </a:cubicBezTo>
                  <a:cubicBezTo>
                    <a:pt x="5386" y="686"/>
                    <a:pt x="5386" y="686"/>
                    <a:pt x="5386" y="674"/>
                  </a:cubicBezTo>
                  <a:cubicBezTo>
                    <a:pt x="5386" y="662"/>
                    <a:pt x="5386" y="650"/>
                    <a:pt x="5386" y="638"/>
                  </a:cubicBezTo>
                  <a:cubicBezTo>
                    <a:pt x="5386" y="528"/>
                    <a:pt x="5240" y="418"/>
                    <a:pt x="4972" y="321"/>
                  </a:cubicBezTo>
                  <a:cubicBezTo>
                    <a:pt x="4497" y="150"/>
                    <a:pt x="3656" y="28"/>
                    <a:pt x="2705" y="4"/>
                  </a:cubicBezTo>
                  <a:cubicBezTo>
                    <a:pt x="2606" y="1"/>
                    <a:pt x="2508" y="0"/>
                    <a:pt x="2411"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4420479" y="2663885"/>
              <a:ext cx="176404" cy="43056"/>
            </a:xfrm>
            <a:custGeom>
              <a:rect b="b" l="l" r="r" t="t"/>
              <a:pathLst>
                <a:path extrusionOk="0" h="1318" w="5400">
                  <a:moveTo>
                    <a:pt x="25" y="0"/>
                  </a:moveTo>
                  <a:cubicBezTo>
                    <a:pt x="18" y="7"/>
                    <a:pt x="19" y="19"/>
                    <a:pt x="24" y="30"/>
                  </a:cubicBezTo>
                  <a:lnTo>
                    <a:pt x="24" y="30"/>
                  </a:lnTo>
                  <a:lnTo>
                    <a:pt x="25" y="0"/>
                  </a:lnTo>
                  <a:close/>
                  <a:moveTo>
                    <a:pt x="5399" y="73"/>
                  </a:moveTo>
                  <a:lnTo>
                    <a:pt x="5399" y="77"/>
                  </a:lnTo>
                  <a:lnTo>
                    <a:pt x="5399" y="77"/>
                  </a:lnTo>
                  <a:cubicBezTo>
                    <a:pt x="5399" y="76"/>
                    <a:pt x="5399" y="75"/>
                    <a:pt x="5399" y="73"/>
                  </a:cubicBezTo>
                  <a:close/>
                  <a:moveTo>
                    <a:pt x="24" y="30"/>
                  </a:moveTo>
                  <a:lnTo>
                    <a:pt x="1" y="719"/>
                  </a:lnTo>
                  <a:cubicBezTo>
                    <a:pt x="1" y="743"/>
                    <a:pt x="1" y="768"/>
                    <a:pt x="25" y="792"/>
                  </a:cubicBezTo>
                  <a:cubicBezTo>
                    <a:pt x="25" y="817"/>
                    <a:pt x="37" y="829"/>
                    <a:pt x="62" y="853"/>
                  </a:cubicBezTo>
                  <a:cubicBezTo>
                    <a:pt x="74" y="865"/>
                    <a:pt x="98" y="890"/>
                    <a:pt x="110" y="902"/>
                  </a:cubicBezTo>
                  <a:lnTo>
                    <a:pt x="135" y="914"/>
                  </a:lnTo>
                  <a:lnTo>
                    <a:pt x="147" y="926"/>
                  </a:lnTo>
                  <a:lnTo>
                    <a:pt x="196" y="951"/>
                  </a:lnTo>
                  <a:lnTo>
                    <a:pt x="220" y="963"/>
                  </a:lnTo>
                  <a:cubicBezTo>
                    <a:pt x="244" y="975"/>
                    <a:pt x="281" y="999"/>
                    <a:pt x="318" y="1012"/>
                  </a:cubicBezTo>
                  <a:lnTo>
                    <a:pt x="342" y="1012"/>
                  </a:lnTo>
                  <a:lnTo>
                    <a:pt x="439" y="1048"/>
                  </a:lnTo>
                  <a:lnTo>
                    <a:pt x="488" y="1072"/>
                  </a:lnTo>
                  <a:lnTo>
                    <a:pt x="586" y="1097"/>
                  </a:lnTo>
                  <a:lnTo>
                    <a:pt x="634" y="1109"/>
                  </a:lnTo>
                  <a:lnTo>
                    <a:pt x="756" y="1146"/>
                  </a:lnTo>
                  <a:lnTo>
                    <a:pt x="793" y="1158"/>
                  </a:lnTo>
                  <a:cubicBezTo>
                    <a:pt x="842" y="1170"/>
                    <a:pt x="902" y="1182"/>
                    <a:pt x="963" y="1194"/>
                  </a:cubicBezTo>
                  <a:lnTo>
                    <a:pt x="1012" y="1194"/>
                  </a:lnTo>
                  <a:lnTo>
                    <a:pt x="1158" y="1231"/>
                  </a:lnTo>
                  <a:lnTo>
                    <a:pt x="1219" y="1231"/>
                  </a:lnTo>
                  <a:lnTo>
                    <a:pt x="1353" y="1255"/>
                  </a:lnTo>
                  <a:lnTo>
                    <a:pt x="1426" y="1267"/>
                  </a:lnTo>
                  <a:lnTo>
                    <a:pt x="1646" y="1267"/>
                  </a:lnTo>
                  <a:cubicBezTo>
                    <a:pt x="1719" y="1267"/>
                    <a:pt x="1792" y="1280"/>
                    <a:pt x="1865" y="1292"/>
                  </a:cubicBezTo>
                  <a:lnTo>
                    <a:pt x="1926" y="1292"/>
                  </a:lnTo>
                  <a:lnTo>
                    <a:pt x="2097" y="1304"/>
                  </a:lnTo>
                  <a:lnTo>
                    <a:pt x="2426" y="1304"/>
                  </a:lnTo>
                  <a:cubicBezTo>
                    <a:pt x="2511" y="1316"/>
                    <a:pt x="2596" y="1316"/>
                    <a:pt x="2682" y="1316"/>
                  </a:cubicBezTo>
                  <a:cubicBezTo>
                    <a:pt x="2754" y="1317"/>
                    <a:pt x="2825" y="1318"/>
                    <a:pt x="2895" y="1318"/>
                  </a:cubicBezTo>
                  <a:cubicBezTo>
                    <a:pt x="4283" y="1318"/>
                    <a:pt x="5387" y="1094"/>
                    <a:pt x="5387" y="792"/>
                  </a:cubicBezTo>
                  <a:lnTo>
                    <a:pt x="5399" y="77"/>
                  </a:lnTo>
                  <a:lnTo>
                    <a:pt x="5399" y="77"/>
                  </a:lnTo>
                  <a:cubicBezTo>
                    <a:pt x="5389" y="377"/>
                    <a:pt x="4289" y="599"/>
                    <a:pt x="2908" y="599"/>
                  </a:cubicBezTo>
                  <a:cubicBezTo>
                    <a:pt x="2837" y="599"/>
                    <a:pt x="2766" y="598"/>
                    <a:pt x="2694" y="597"/>
                  </a:cubicBezTo>
                  <a:cubicBezTo>
                    <a:pt x="2609" y="597"/>
                    <a:pt x="2523" y="585"/>
                    <a:pt x="2450" y="585"/>
                  </a:cubicBezTo>
                  <a:lnTo>
                    <a:pt x="2365" y="585"/>
                  </a:lnTo>
                  <a:lnTo>
                    <a:pt x="2194" y="573"/>
                  </a:lnTo>
                  <a:lnTo>
                    <a:pt x="2121" y="573"/>
                  </a:lnTo>
                  <a:lnTo>
                    <a:pt x="1950" y="561"/>
                  </a:lnTo>
                  <a:lnTo>
                    <a:pt x="1877" y="561"/>
                  </a:lnTo>
                  <a:lnTo>
                    <a:pt x="1658" y="536"/>
                  </a:lnTo>
                  <a:lnTo>
                    <a:pt x="1621" y="536"/>
                  </a:lnTo>
                  <a:lnTo>
                    <a:pt x="1439" y="524"/>
                  </a:lnTo>
                  <a:lnTo>
                    <a:pt x="1378" y="512"/>
                  </a:lnTo>
                  <a:lnTo>
                    <a:pt x="1231" y="488"/>
                  </a:lnTo>
                  <a:lnTo>
                    <a:pt x="1171" y="475"/>
                  </a:lnTo>
                  <a:lnTo>
                    <a:pt x="1024" y="451"/>
                  </a:lnTo>
                  <a:lnTo>
                    <a:pt x="976" y="451"/>
                  </a:lnTo>
                  <a:lnTo>
                    <a:pt x="805" y="414"/>
                  </a:lnTo>
                  <a:lnTo>
                    <a:pt x="768" y="402"/>
                  </a:lnTo>
                  <a:lnTo>
                    <a:pt x="647" y="366"/>
                  </a:lnTo>
                  <a:lnTo>
                    <a:pt x="598" y="353"/>
                  </a:lnTo>
                  <a:lnTo>
                    <a:pt x="500" y="329"/>
                  </a:lnTo>
                  <a:lnTo>
                    <a:pt x="452" y="317"/>
                  </a:lnTo>
                  <a:cubicBezTo>
                    <a:pt x="415" y="305"/>
                    <a:pt x="391" y="280"/>
                    <a:pt x="354" y="268"/>
                  </a:cubicBezTo>
                  <a:lnTo>
                    <a:pt x="330" y="268"/>
                  </a:lnTo>
                  <a:cubicBezTo>
                    <a:pt x="293" y="256"/>
                    <a:pt x="269" y="244"/>
                    <a:pt x="232" y="219"/>
                  </a:cubicBezTo>
                  <a:lnTo>
                    <a:pt x="208" y="207"/>
                  </a:lnTo>
                  <a:lnTo>
                    <a:pt x="147" y="171"/>
                  </a:lnTo>
                  <a:lnTo>
                    <a:pt x="123" y="159"/>
                  </a:lnTo>
                  <a:cubicBezTo>
                    <a:pt x="110" y="146"/>
                    <a:pt x="86" y="122"/>
                    <a:pt x="74" y="110"/>
                  </a:cubicBezTo>
                  <a:cubicBezTo>
                    <a:pt x="49" y="98"/>
                    <a:pt x="37" y="73"/>
                    <a:pt x="37" y="49"/>
                  </a:cubicBezTo>
                  <a:cubicBezTo>
                    <a:pt x="32" y="44"/>
                    <a:pt x="27" y="37"/>
                    <a:pt x="24" y="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4421295" y="2646702"/>
              <a:ext cx="175980" cy="37502"/>
            </a:xfrm>
            <a:custGeom>
              <a:rect b="b" l="l" r="r" t="t"/>
              <a:pathLst>
                <a:path extrusionOk="0" h="1148" w="5387">
                  <a:moveTo>
                    <a:pt x="2492" y="0"/>
                  </a:moveTo>
                  <a:cubicBezTo>
                    <a:pt x="1104" y="0"/>
                    <a:pt x="0" y="225"/>
                    <a:pt x="0" y="538"/>
                  </a:cubicBezTo>
                  <a:cubicBezTo>
                    <a:pt x="0" y="538"/>
                    <a:pt x="0" y="550"/>
                    <a:pt x="0" y="563"/>
                  </a:cubicBezTo>
                  <a:cubicBezTo>
                    <a:pt x="12" y="575"/>
                    <a:pt x="24" y="599"/>
                    <a:pt x="37" y="599"/>
                  </a:cubicBezTo>
                  <a:cubicBezTo>
                    <a:pt x="49" y="611"/>
                    <a:pt x="49" y="624"/>
                    <a:pt x="49" y="624"/>
                  </a:cubicBezTo>
                  <a:cubicBezTo>
                    <a:pt x="61" y="636"/>
                    <a:pt x="73" y="648"/>
                    <a:pt x="85" y="660"/>
                  </a:cubicBezTo>
                  <a:lnTo>
                    <a:pt x="110" y="685"/>
                  </a:lnTo>
                  <a:cubicBezTo>
                    <a:pt x="122" y="697"/>
                    <a:pt x="146" y="709"/>
                    <a:pt x="158" y="721"/>
                  </a:cubicBezTo>
                  <a:lnTo>
                    <a:pt x="183" y="733"/>
                  </a:lnTo>
                  <a:cubicBezTo>
                    <a:pt x="207" y="745"/>
                    <a:pt x="232" y="758"/>
                    <a:pt x="256" y="770"/>
                  </a:cubicBezTo>
                  <a:cubicBezTo>
                    <a:pt x="268" y="770"/>
                    <a:pt x="280" y="782"/>
                    <a:pt x="293" y="782"/>
                  </a:cubicBezTo>
                  <a:lnTo>
                    <a:pt x="366" y="819"/>
                  </a:lnTo>
                  <a:lnTo>
                    <a:pt x="414" y="831"/>
                  </a:lnTo>
                  <a:cubicBezTo>
                    <a:pt x="439" y="843"/>
                    <a:pt x="475" y="855"/>
                    <a:pt x="512" y="867"/>
                  </a:cubicBezTo>
                  <a:lnTo>
                    <a:pt x="548" y="879"/>
                  </a:lnTo>
                  <a:lnTo>
                    <a:pt x="658" y="916"/>
                  </a:lnTo>
                  <a:lnTo>
                    <a:pt x="707" y="928"/>
                  </a:lnTo>
                  <a:lnTo>
                    <a:pt x="829" y="965"/>
                  </a:lnTo>
                  <a:lnTo>
                    <a:pt x="890" y="977"/>
                  </a:lnTo>
                  <a:cubicBezTo>
                    <a:pt x="926" y="977"/>
                    <a:pt x="975" y="1001"/>
                    <a:pt x="1024" y="1001"/>
                  </a:cubicBezTo>
                  <a:lnTo>
                    <a:pt x="1085" y="1014"/>
                  </a:lnTo>
                  <a:lnTo>
                    <a:pt x="1219" y="1038"/>
                  </a:lnTo>
                  <a:lnTo>
                    <a:pt x="1292" y="1050"/>
                  </a:lnTo>
                  <a:lnTo>
                    <a:pt x="1438" y="1062"/>
                  </a:lnTo>
                  <a:lnTo>
                    <a:pt x="1511" y="1074"/>
                  </a:lnTo>
                  <a:lnTo>
                    <a:pt x="1670" y="1099"/>
                  </a:lnTo>
                  <a:lnTo>
                    <a:pt x="1730" y="1099"/>
                  </a:lnTo>
                  <a:lnTo>
                    <a:pt x="1913" y="1111"/>
                  </a:lnTo>
                  <a:lnTo>
                    <a:pt x="1962" y="1111"/>
                  </a:lnTo>
                  <a:lnTo>
                    <a:pt x="2169" y="1135"/>
                  </a:lnTo>
                  <a:lnTo>
                    <a:pt x="2194" y="1135"/>
                  </a:lnTo>
                  <a:cubicBezTo>
                    <a:pt x="2352" y="1135"/>
                    <a:pt x="2523" y="1148"/>
                    <a:pt x="2693" y="1148"/>
                  </a:cubicBezTo>
                  <a:lnTo>
                    <a:pt x="3717" y="1148"/>
                  </a:lnTo>
                  <a:lnTo>
                    <a:pt x="3863" y="1135"/>
                  </a:lnTo>
                  <a:lnTo>
                    <a:pt x="3948" y="1135"/>
                  </a:lnTo>
                  <a:lnTo>
                    <a:pt x="4082" y="1123"/>
                  </a:lnTo>
                  <a:lnTo>
                    <a:pt x="4168" y="1111"/>
                  </a:lnTo>
                  <a:lnTo>
                    <a:pt x="4290" y="1087"/>
                  </a:lnTo>
                  <a:lnTo>
                    <a:pt x="4375" y="1087"/>
                  </a:lnTo>
                  <a:lnTo>
                    <a:pt x="4497" y="1062"/>
                  </a:lnTo>
                  <a:lnTo>
                    <a:pt x="4570" y="1050"/>
                  </a:lnTo>
                  <a:lnTo>
                    <a:pt x="4667" y="1026"/>
                  </a:lnTo>
                  <a:lnTo>
                    <a:pt x="4740" y="1014"/>
                  </a:lnTo>
                  <a:lnTo>
                    <a:pt x="4838" y="989"/>
                  </a:lnTo>
                  <a:lnTo>
                    <a:pt x="4899" y="977"/>
                  </a:lnTo>
                  <a:cubicBezTo>
                    <a:pt x="4923" y="965"/>
                    <a:pt x="4948" y="953"/>
                    <a:pt x="4984" y="953"/>
                  </a:cubicBezTo>
                  <a:lnTo>
                    <a:pt x="5033" y="928"/>
                  </a:lnTo>
                  <a:lnTo>
                    <a:pt x="5106" y="904"/>
                  </a:lnTo>
                  <a:lnTo>
                    <a:pt x="5155" y="879"/>
                  </a:lnTo>
                  <a:lnTo>
                    <a:pt x="5216" y="855"/>
                  </a:lnTo>
                  <a:lnTo>
                    <a:pt x="5252" y="831"/>
                  </a:lnTo>
                  <a:cubicBezTo>
                    <a:pt x="5264" y="819"/>
                    <a:pt x="5277" y="819"/>
                    <a:pt x="5289" y="806"/>
                  </a:cubicBezTo>
                  <a:lnTo>
                    <a:pt x="5325" y="782"/>
                  </a:lnTo>
                  <a:cubicBezTo>
                    <a:pt x="5325" y="770"/>
                    <a:pt x="5338" y="758"/>
                    <a:pt x="5350" y="745"/>
                  </a:cubicBezTo>
                  <a:cubicBezTo>
                    <a:pt x="5362" y="745"/>
                    <a:pt x="5362" y="733"/>
                    <a:pt x="5374" y="721"/>
                  </a:cubicBezTo>
                  <a:cubicBezTo>
                    <a:pt x="5374" y="721"/>
                    <a:pt x="5386" y="709"/>
                    <a:pt x="5386" y="697"/>
                  </a:cubicBezTo>
                  <a:lnTo>
                    <a:pt x="5386" y="685"/>
                  </a:lnTo>
                  <a:cubicBezTo>
                    <a:pt x="5386" y="672"/>
                    <a:pt x="5386" y="660"/>
                    <a:pt x="5386" y="648"/>
                  </a:cubicBezTo>
                  <a:cubicBezTo>
                    <a:pt x="5386" y="526"/>
                    <a:pt x="5228" y="416"/>
                    <a:pt x="4972" y="331"/>
                  </a:cubicBezTo>
                  <a:cubicBezTo>
                    <a:pt x="4497" y="161"/>
                    <a:pt x="3656" y="26"/>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4415709" y="2636019"/>
              <a:ext cx="176372" cy="43480"/>
            </a:xfrm>
            <a:custGeom>
              <a:rect b="b" l="l" r="r" t="t"/>
              <a:pathLst>
                <a:path extrusionOk="0" h="1331" w="5399">
                  <a:moveTo>
                    <a:pt x="13" y="0"/>
                  </a:moveTo>
                  <a:lnTo>
                    <a:pt x="0" y="731"/>
                  </a:lnTo>
                  <a:cubicBezTo>
                    <a:pt x="0" y="756"/>
                    <a:pt x="0" y="780"/>
                    <a:pt x="13" y="804"/>
                  </a:cubicBezTo>
                  <a:cubicBezTo>
                    <a:pt x="25" y="817"/>
                    <a:pt x="37" y="841"/>
                    <a:pt x="49" y="853"/>
                  </a:cubicBezTo>
                  <a:cubicBezTo>
                    <a:pt x="74" y="865"/>
                    <a:pt x="86" y="890"/>
                    <a:pt x="110" y="902"/>
                  </a:cubicBezTo>
                  <a:lnTo>
                    <a:pt x="122" y="926"/>
                  </a:lnTo>
                  <a:lnTo>
                    <a:pt x="147" y="938"/>
                  </a:lnTo>
                  <a:cubicBezTo>
                    <a:pt x="159" y="938"/>
                    <a:pt x="171" y="951"/>
                    <a:pt x="183" y="963"/>
                  </a:cubicBezTo>
                  <a:lnTo>
                    <a:pt x="208" y="975"/>
                  </a:lnTo>
                  <a:cubicBezTo>
                    <a:pt x="244" y="987"/>
                    <a:pt x="281" y="1012"/>
                    <a:pt x="317" y="1024"/>
                  </a:cubicBezTo>
                  <a:lnTo>
                    <a:pt x="329" y="1024"/>
                  </a:lnTo>
                  <a:cubicBezTo>
                    <a:pt x="366" y="1036"/>
                    <a:pt x="403" y="1048"/>
                    <a:pt x="439" y="1060"/>
                  </a:cubicBezTo>
                  <a:lnTo>
                    <a:pt x="476" y="1072"/>
                  </a:lnTo>
                  <a:lnTo>
                    <a:pt x="573" y="1109"/>
                  </a:lnTo>
                  <a:lnTo>
                    <a:pt x="622" y="1121"/>
                  </a:lnTo>
                  <a:lnTo>
                    <a:pt x="744" y="1158"/>
                  </a:lnTo>
                  <a:lnTo>
                    <a:pt x="780" y="1158"/>
                  </a:lnTo>
                  <a:cubicBezTo>
                    <a:pt x="841" y="1170"/>
                    <a:pt x="902" y="1182"/>
                    <a:pt x="963" y="1194"/>
                  </a:cubicBezTo>
                  <a:lnTo>
                    <a:pt x="1000" y="1206"/>
                  </a:lnTo>
                  <a:lnTo>
                    <a:pt x="1146" y="1231"/>
                  </a:lnTo>
                  <a:lnTo>
                    <a:pt x="1207" y="1243"/>
                  </a:lnTo>
                  <a:lnTo>
                    <a:pt x="1353" y="1267"/>
                  </a:lnTo>
                  <a:lnTo>
                    <a:pt x="1414" y="1280"/>
                  </a:lnTo>
                  <a:lnTo>
                    <a:pt x="1597" y="1304"/>
                  </a:lnTo>
                  <a:lnTo>
                    <a:pt x="1926" y="1304"/>
                  </a:lnTo>
                  <a:cubicBezTo>
                    <a:pt x="1987" y="1316"/>
                    <a:pt x="2036" y="1316"/>
                    <a:pt x="2096" y="1316"/>
                  </a:cubicBezTo>
                  <a:lnTo>
                    <a:pt x="2182" y="1316"/>
                  </a:lnTo>
                  <a:lnTo>
                    <a:pt x="2352" y="1328"/>
                  </a:lnTo>
                  <a:lnTo>
                    <a:pt x="2681" y="1328"/>
                  </a:lnTo>
                  <a:cubicBezTo>
                    <a:pt x="2753" y="1330"/>
                    <a:pt x="2825" y="1330"/>
                    <a:pt x="2895" y="1330"/>
                  </a:cubicBezTo>
                  <a:cubicBezTo>
                    <a:pt x="4283" y="1330"/>
                    <a:pt x="5387" y="1106"/>
                    <a:pt x="5387" y="804"/>
                  </a:cubicBezTo>
                  <a:lnTo>
                    <a:pt x="5399" y="85"/>
                  </a:lnTo>
                  <a:lnTo>
                    <a:pt x="5399" y="85"/>
                  </a:lnTo>
                  <a:cubicBezTo>
                    <a:pt x="5388" y="380"/>
                    <a:pt x="4343" y="601"/>
                    <a:pt x="3001" y="601"/>
                  </a:cubicBezTo>
                  <a:cubicBezTo>
                    <a:pt x="2900" y="601"/>
                    <a:pt x="2797" y="600"/>
                    <a:pt x="2694" y="597"/>
                  </a:cubicBezTo>
                  <a:lnTo>
                    <a:pt x="2109" y="597"/>
                  </a:lnTo>
                  <a:lnTo>
                    <a:pt x="1938" y="585"/>
                  </a:lnTo>
                  <a:lnTo>
                    <a:pt x="1877" y="585"/>
                  </a:lnTo>
                  <a:cubicBezTo>
                    <a:pt x="1804" y="573"/>
                    <a:pt x="1731" y="573"/>
                    <a:pt x="1658" y="561"/>
                  </a:cubicBezTo>
                  <a:lnTo>
                    <a:pt x="1621" y="561"/>
                  </a:lnTo>
                  <a:lnTo>
                    <a:pt x="1438" y="536"/>
                  </a:lnTo>
                  <a:lnTo>
                    <a:pt x="1377" y="524"/>
                  </a:lnTo>
                  <a:lnTo>
                    <a:pt x="1231" y="500"/>
                  </a:lnTo>
                  <a:lnTo>
                    <a:pt x="1170" y="500"/>
                  </a:lnTo>
                  <a:lnTo>
                    <a:pt x="1024" y="463"/>
                  </a:lnTo>
                  <a:lnTo>
                    <a:pt x="975" y="463"/>
                  </a:lnTo>
                  <a:cubicBezTo>
                    <a:pt x="914" y="451"/>
                    <a:pt x="853" y="439"/>
                    <a:pt x="805" y="427"/>
                  </a:cubicBezTo>
                  <a:lnTo>
                    <a:pt x="768" y="414"/>
                  </a:lnTo>
                  <a:lnTo>
                    <a:pt x="646" y="378"/>
                  </a:lnTo>
                  <a:lnTo>
                    <a:pt x="598" y="366"/>
                  </a:lnTo>
                  <a:lnTo>
                    <a:pt x="500" y="341"/>
                  </a:lnTo>
                  <a:lnTo>
                    <a:pt x="451" y="317"/>
                  </a:lnTo>
                  <a:lnTo>
                    <a:pt x="354" y="280"/>
                  </a:lnTo>
                  <a:lnTo>
                    <a:pt x="329" y="280"/>
                  </a:lnTo>
                  <a:cubicBezTo>
                    <a:pt x="293" y="268"/>
                    <a:pt x="269" y="256"/>
                    <a:pt x="232" y="232"/>
                  </a:cubicBezTo>
                  <a:lnTo>
                    <a:pt x="208" y="219"/>
                  </a:lnTo>
                  <a:cubicBezTo>
                    <a:pt x="183" y="207"/>
                    <a:pt x="159" y="195"/>
                    <a:pt x="147" y="183"/>
                  </a:cubicBezTo>
                  <a:lnTo>
                    <a:pt x="122" y="171"/>
                  </a:lnTo>
                  <a:cubicBezTo>
                    <a:pt x="110" y="158"/>
                    <a:pt x="86" y="134"/>
                    <a:pt x="74" y="122"/>
                  </a:cubicBezTo>
                  <a:cubicBezTo>
                    <a:pt x="49" y="98"/>
                    <a:pt x="37" y="85"/>
                    <a:pt x="25" y="61"/>
                  </a:cubicBezTo>
                  <a:cubicBezTo>
                    <a:pt x="25" y="49"/>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4416493" y="2619227"/>
              <a:ext cx="176012" cy="37502"/>
            </a:xfrm>
            <a:custGeom>
              <a:rect b="b" l="l" r="r" t="t"/>
              <a:pathLst>
                <a:path extrusionOk="0" h="1148" w="5388">
                  <a:moveTo>
                    <a:pt x="2492" y="1"/>
                  </a:moveTo>
                  <a:cubicBezTo>
                    <a:pt x="1104" y="1"/>
                    <a:pt x="1" y="225"/>
                    <a:pt x="1" y="526"/>
                  </a:cubicBezTo>
                  <a:cubicBezTo>
                    <a:pt x="1" y="538"/>
                    <a:pt x="1" y="551"/>
                    <a:pt x="1" y="563"/>
                  </a:cubicBezTo>
                  <a:cubicBezTo>
                    <a:pt x="13" y="575"/>
                    <a:pt x="25" y="587"/>
                    <a:pt x="37" y="599"/>
                  </a:cubicBezTo>
                  <a:lnTo>
                    <a:pt x="50" y="624"/>
                  </a:lnTo>
                  <a:cubicBezTo>
                    <a:pt x="50" y="636"/>
                    <a:pt x="62" y="648"/>
                    <a:pt x="74" y="660"/>
                  </a:cubicBezTo>
                  <a:cubicBezTo>
                    <a:pt x="86" y="672"/>
                    <a:pt x="98" y="672"/>
                    <a:pt x="98" y="685"/>
                  </a:cubicBezTo>
                  <a:cubicBezTo>
                    <a:pt x="111" y="697"/>
                    <a:pt x="135" y="709"/>
                    <a:pt x="147" y="721"/>
                  </a:cubicBezTo>
                  <a:lnTo>
                    <a:pt x="184" y="733"/>
                  </a:lnTo>
                  <a:cubicBezTo>
                    <a:pt x="196" y="746"/>
                    <a:pt x="220" y="758"/>
                    <a:pt x="245" y="770"/>
                  </a:cubicBezTo>
                  <a:lnTo>
                    <a:pt x="281" y="782"/>
                  </a:lnTo>
                  <a:lnTo>
                    <a:pt x="366" y="819"/>
                  </a:lnTo>
                  <a:lnTo>
                    <a:pt x="403" y="831"/>
                  </a:lnTo>
                  <a:lnTo>
                    <a:pt x="500" y="867"/>
                  </a:lnTo>
                  <a:lnTo>
                    <a:pt x="537" y="880"/>
                  </a:lnTo>
                  <a:lnTo>
                    <a:pt x="647" y="916"/>
                  </a:lnTo>
                  <a:lnTo>
                    <a:pt x="708" y="928"/>
                  </a:lnTo>
                  <a:lnTo>
                    <a:pt x="829" y="965"/>
                  </a:lnTo>
                  <a:lnTo>
                    <a:pt x="878" y="977"/>
                  </a:lnTo>
                  <a:lnTo>
                    <a:pt x="1012" y="1002"/>
                  </a:lnTo>
                  <a:lnTo>
                    <a:pt x="1073" y="1014"/>
                  </a:lnTo>
                  <a:lnTo>
                    <a:pt x="1219" y="1038"/>
                  </a:lnTo>
                  <a:lnTo>
                    <a:pt x="1280" y="1050"/>
                  </a:lnTo>
                  <a:lnTo>
                    <a:pt x="1439" y="1062"/>
                  </a:lnTo>
                  <a:lnTo>
                    <a:pt x="1500" y="1075"/>
                  </a:lnTo>
                  <a:lnTo>
                    <a:pt x="1670" y="1099"/>
                  </a:lnTo>
                  <a:lnTo>
                    <a:pt x="1731" y="1099"/>
                  </a:lnTo>
                  <a:lnTo>
                    <a:pt x="1902" y="1111"/>
                  </a:lnTo>
                  <a:lnTo>
                    <a:pt x="1963" y="1111"/>
                  </a:lnTo>
                  <a:lnTo>
                    <a:pt x="2158" y="1123"/>
                  </a:lnTo>
                  <a:lnTo>
                    <a:pt x="2182" y="1123"/>
                  </a:lnTo>
                  <a:cubicBezTo>
                    <a:pt x="2341" y="1136"/>
                    <a:pt x="2511" y="1148"/>
                    <a:pt x="2682" y="1148"/>
                  </a:cubicBezTo>
                  <a:lnTo>
                    <a:pt x="3462" y="1148"/>
                  </a:lnTo>
                  <a:lnTo>
                    <a:pt x="3620" y="1136"/>
                  </a:lnTo>
                  <a:lnTo>
                    <a:pt x="3705" y="1136"/>
                  </a:lnTo>
                  <a:lnTo>
                    <a:pt x="3864" y="1123"/>
                  </a:lnTo>
                  <a:lnTo>
                    <a:pt x="3937" y="1123"/>
                  </a:lnTo>
                  <a:lnTo>
                    <a:pt x="4083" y="1111"/>
                  </a:lnTo>
                  <a:cubicBezTo>
                    <a:pt x="4108" y="1099"/>
                    <a:pt x="4132" y="1099"/>
                    <a:pt x="4156" y="1099"/>
                  </a:cubicBezTo>
                  <a:lnTo>
                    <a:pt x="4290" y="1087"/>
                  </a:lnTo>
                  <a:lnTo>
                    <a:pt x="4363" y="1075"/>
                  </a:lnTo>
                  <a:lnTo>
                    <a:pt x="4485" y="1062"/>
                  </a:lnTo>
                  <a:lnTo>
                    <a:pt x="4558" y="1038"/>
                  </a:lnTo>
                  <a:lnTo>
                    <a:pt x="4668" y="1026"/>
                  </a:lnTo>
                  <a:lnTo>
                    <a:pt x="4729" y="1014"/>
                  </a:lnTo>
                  <a:lnTo>
                    <a:pt x="4826" y="989"/>
                  </a:lnTo>
                  <a:lnTo>
                    <a:pt x="4887" y="965"/>
                  </a:lnTo>
                  <a:lnTo>
                    <a:pt x="4973" y="941"/>
                  </a:lnTo>
                  <a:lnTo>
                    <a:pt x="5021" y="928"/>
                  </a:lnTo>
                  <a:lnTo>
                    <a:pt x="5095" y="892"/>
                  </a:lnTo>
                  <a:lnTo>
                    <a:pt x="5143" y="880"/>
                  </a:lnTo>
                  <a:lnTo>
                    <a:pt x="5204" y="855"/>
                  </a:lnTo>
                  <a:lnTo>
                    <a:pt x="5241" y="831"/>
                  </a:lnTo>
                  <a:lnTo>
                    <a:pt x="5290" y="794"/>
                  </a:lnTo>
                  <a:lnTo>
                    <a:pt x="5314" y="782"/>
                  </a:lnTo>
                  <a:cubicBezTo>
                    <a:pt x="5326" y="770"/>
                    <a:pt x="5338" y="758"/>
                    <a:pt x="5338" y="746"/>
                  </a:cubicBezTo>
                  <a:lnTo>
                    <a:pt x="5363" y="721"/>
                  </a:lnTo>
                  <a:cubicBezTo>
                    <a:pt x="5363" y="709"/>
                    <a:pt x="5375" y="697"/>
                    <a:pt x="5375" y="685"/>
                  </a:cubicBezTo>
                  <a:lnTo>
                    <a:pt x="5375" y="672"/>
                  </a:lnTo>
                  <a:cubicBezTo>
                    <a:pt x="5387" y="660"/>
                    <a:pt x="5387" y="648"/>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4416101" y="2608545"/>
              <a:ext cx="176404" cy="43546"/>
            </a:xfrm>
            <a:custGeom>
              <a:rect b="b" l="l" r="r" t="t"/>
              <a:pathLst>
                <a:path extrusionOk="0" h="1333" w="5400">
                  <a:moveTo>
                    <a:pt x="13" y="0"/>
                  </a:moveTo>
                  <a:lnTo>
                    <a:pt x="1" y="731"/>
                  </a:lnTo>
                  <a:cubicBezTo>
                    <a:pt x="1" y="744"/>
                    <a:pt x="1" y="768"/>
                    <a:pt x="13" y="780"/>
                  </a:cubicBezTo>
                  <a:cubicBezTo>
                    <a:pt x="25" y="805"/>
                    <a:pt x="37" y="817"/>
                    <a:pt x="49" y="841"/>
                  </a:cubicBezTo>
                  <a:cubicBezTo>
                    <a:pt x="62" y="853"/>
                    <a:pt x="86" y="878"/>
                    <a:pt x="110" y="890"/>
                  </a:cubicBezTo>
                  <a:lnTo>
                    <a:pt x="123" y="902"/>
                  </a:lnTo>
                  <a:lnTo>
                    <a:pt x="147" y="914"/>
                  </a:lnTo>
                  <a:lnTo>
                    <a:pt x="183" y="939"/>
                  </a:lnTo>
                  <a:lnTo>
                    <a:pt x="208" y="951"/>
                  </a:lnTo>
                  <a:lnTo>
                    <a:pt x="317" y="999"/>
                  </a:lnTo>
                  <a:lnTo>
                    <a:pt x="330" y="1012"/>
                  </a:lnTo>
                  <a:lnTo>
                    <a:pt x="439" y="1048"/>
                  </a:lnTo>
                  <a:lnTo>
                    <a:pt x="476" y="1060"/>
                  </a:lnTo>
                  <a:lnTo>
                    <a:pt x="573" y="1097"/>
                  </a:lnTo>
                  <a:lnTo>
                    <a:pt x="622" y="1109"/>
                  </a:lnTo>
                  <a:lnTo>
                    <a:pt x="744" y="1146"/>
                  </a:lnTo>
                  <a:lnTo>
                    <a:pt x="781" y="1146"/>
                  </a:lnTo>
                  <a:cubicBezTo>
                    <a:pt x="841" y="1158"/>
                    <a:pt x="902" y="1170"/>
                    <a:pt x="963" y="1182"/>
                  </a:cubicBezTo>
                  <a:lnTo>
                    <a:pt x="1000" y="1194"/>
                  </a:lnTo>
                  <a:lnTo>
                    <a:pt x="1146" y="1219"/>
                  </a:lnTo>
                  <a:lnTo>
                    <a:pt x="1219" y="1231"/>
                  </a:lnTo>
                  <a:lnTo>
                    <a:pt x="1353" y="1255"/>
                  </a:lnTo>
                  <a:lnTo>
                    <a:pt x="1426" y="1268"/>
                  </a:lnTo>
                  <a:lnTo>
                    <a:pt x="1597" y="1292"/>
                  </a:lnTo>
                  <a:lnTo>
                    <a:pt x="1634" y="1292"/>
                  </a:lnTo>
                  <a:lnTo>
                    <a:pt x="1865" y="1304"/>
                  </a:lnTo>
                  <a:lnTo>
                    <a:pt x="1926" y="1304"/>
                  </a:lnTo>
                  <a:lnTo>
                    <a:pt x="2097" y="1329"/>
                  </a:lnTo>
                  <a:lnTo>
                    <a:pt x="2682" y="1329"/>
                  </a:lnTo>
                  <a:cubicBezTo>
                    <a:pt x="2784" y="1331"/>
                    <a:pt x="2886" y="1332"/>
                    <a:pt x="2986" y="1332"/>
                  </a:cubicBezTo>
                  <a:cubicBezTo>
                    <a:pt x="4320" y="1332"/>
                    <a:pt x="5375" y="1111"/>
                    <a:pt x="5375" y="805"/>
                  </a:cubicBezTo>
                  <a:lnTo>
                    <a:pt x="5399" y="86"/>
                  </a:lnTo>
                  <a:lnTo>
                    <a:pt x="5399" y="86"/>
                  </a:lnTo>
                  <a:cubicBezTo>
                    <a:pt x="5388" y="381"/>
                    <a:pt x="4336" y="613"/>
                    <a:pt x="2988" y="613"/>
                  </a:cubicBezTo>
                  <a:cubicBezTo>
                    <a:pt x="2891" y="613"/>
                    <a:pt x="2793" y="612"/>
                    <a:pt x="2694" y="610"/>
                  </a:cubicBezTo>
                  <a:lnTo>
                    <a:pt x="2365" y="610"/>
                  </a:lnTo>
                  <a:cubicBezTo>
                    <a:pt x="2304" y="597"/>
                    <a:pt x="2255" y="597"/>
                    <a:pt x="2194" y="597"/>
                  </a:cubicBezTo>
                  <a:lnTo>
                    <a:pt x="2109" y="597"/>
                  </a:lnTo>
                  <a:lnTo>
                    <a:pt x="1938" y="585"/>
                  </a:lnTo>
                  <a:lnTo>
                    <a:pt x="1877" y="585"/>
                  </a:lnTo>
                  <a:lnTo>
                    <a:pt x="1646" y="561"/>
                  </a:lnTo>
                  <a:lnTo>
                    <a:pt x="1621" y="561"/>
                  </a:lnTo>
                  <a:cubicBezTo>
                    <a:pt x="1560" y="561"/>
                    <a:pt x="1500" y="549"/>
                    <a:pt x="1439" y="536"/>
                  </a:cubicBezTo>
                  <a:lnTo>
                    <a:pt x="1365" y="536"/>
                  </a:lnTo>
                  <a:lnTo>
                    <a:pt x="1231" y="512"/>
                  </a:lnTo>
                  <a:lnTo>
                    <a:pt x="1158" y="500"/>
                  </a:lnTo>
                  <a:lnTo>
                    <a:pt x="1012" y="475"/>
                  </a:lnTo>
                  <a:lnTo>
                    <a:pt x="976" y="463"/>
                  </a:lnTo>
                  <a:cubicBezTo>
                    <a:pt x="915" y="451"/>
                    <a:pt x="854" y="439"/>
                    <a:pt x="805" y="427"/>
                  </a:cubicBezTo>
                  <a:lnTo>
                    <a:pt x="768" y="415"/>
                  </a:lnTo>
                  <a:lnTo>
                    <a:pt x="647" y="390"/>
                  </a:lnTo>
                  <a:lnTo>
                    <a:pt x="598" y="366"/>
                  </a:lnTo>
                  <a:lnTo>
                    <a:pt x="500" y="341"/>
                  </a:lnTo>
                  <a:lnTo>
                    <a:pt x="452" y="329"/>
                  </a:lnTo>
                  <a:lnTo>
                    <a:pt x="354" y="293"/>
                  </a:lnTo>
                  <a:lnTo>
                    <a:pt x="330" y="281"/>
                  </a:lnTo>
                  <a:cubicBezTo>
                    <a:pt x="293" y="268"/>
                    <a:pt x="257" y="244"/>
                    <a:pt x="232" y="232"/>
                  </a:cubicBezTo>
                  <a:lnTo>
                    <a:pt x="208" y="220"/>
                  </a:lnTo>
                  <a:lnTo>
                    <a:pt x="147" y="183"/>
                  </a:lnTo>
                  <a:lnTo>
                    <a:pt x="123" y="171"/>
                  </a:lnTo>
                  <a:cubicBezTo>
                    <a:pt x="98" y="146"/>
                    <a:pt x="86" y="134"/>
                    <a:pt x="62" y="110"/>
                  </a:cubicBezTo>
                  <a:cubicBezTo>
                    <a:pt x="49" y="98"/>
                    <a:pt x="37" y="73"/>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4416918" y="2591688"/>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12" y="577"/>
                    <a:pt x="12" y="589"/>
                    <a:pt x="24" y="602"/>
                  </a:cubicBezTo>
                  <a:lnTo>
                    <a:pt x="37" y="614"/>
                  </a:lnTo>
                  <a:cubicBezTo>
                    <a:pt x="49" y="638"/>
                    <a:pt x="61" y="650"/>
                    <a:pt x="73" y="662"/>
                  </a:cubicBezTo>
                  <a:lnTo>
                    <a:pt x="98" y="675"/>
                  </a:lnTo>
                  <a:cubicBezTo>
                    <a:pt x="110" y="687"/>
                    <a:pt x="134" y="699"/>
                    <a:pt x="146" y="711"/>
                  </a:cubicBezTo>
                  <a:lnTo>
                    <a:pt x="171" y="723"/>
                  </a:lnTo>
                  <a:cubicBezTo>
                    <a:pt x="195" y="748"/>
                    <a:pt x="219" y="760"/>
                    <a:pt x="244" y="772"/>
                  </a:cubicBezTo>
                  <a:lnTo>
                    <a:pt x="280" y="784"/>
                  </a:lnTo>
                  <a:cubicBezTo>
                    <a:pt x="305" y="797"/>
                    <a:pt x="329" y="809"/>
                    <a:pt x="353" y="821"/>
                  </a:cubicBezTo>
                  <a:lnTo>
                    <a:pt x="402" y="833"/>
                  </a:lnTo>
                  <a:lnTo>
                    <a:pt x="500" y="870"/>
                  </a:lnTo>
                  <a:lnTo>
                    <a:pt x="536" y="882"/>
                  </a:lnTo>
                  <a:lnTo>
                    <a:pt x="646" y="918"/>
                  </a:lnTo>
                  <a:lnTo>
                    <a:pt x="695" y="931"/>
                  </a:lnTo>
                  <a:lnTo>
                    <a:pt x="816" y="955"/>
                  </a:lnTo>
                  <a:lnTo>
                    <a:pt x="877" y="967"/>
                  </a:lnTo>
                  <a:lnTo>
                    <a:pt x="1011" y="991"/>
                  </a:lnTo>
                  <a:lnTo>
                    <a:pt x="1072" y="1004"/>
                  </a:lnTo>
                  <a:lnTo>
                    <a:pt x="1206" y="1028"/>
                  </a:lnTo>
                  <a:lnTo>
                    <a:pt x="1280" y="1040"/>
                  </a:lnTo>
                  <a:lnTo>
                    <a:pt x="1426" y="1065"/>
                  </a:lnTo>
                  <a:lnTo>
                    <a:pt x="1499" y="1077"/>
                  </a:lnTo>
                  <a:lnTo>
                    <a:pt x="1657" y="1089"/>
                  </a:lnTo>
                  <a:lnTo>
                    <a:pt x="1718" y="1089"/>
                  </a:lnTo>
                  <a:lnTo>
                    <a:pt x="1901" y="1113"/>
                  </a:lnTo>
                  <a:lnTo>
                    <a:pt x="1950" y="1113"/>
                  </a:lnTo>
                  <a:cubicBezTo>
                    <a:pt x="2023" y="1113"/>
                    <a:pt x="2084" y="1126"/>
                    <a:pt x="2157" y="1126"/>
                  </a:cubicBezTo>
                  <a:lnTo>
                    <a:pt x="2181" y="1126"/>
                  </a:lnTo>
                  <a:cubicBezTo>
                    <a:pt x="2340" y="1138"/>
                    <a:pt x="2510" y="1138"/>
                    <a:pt x="2681" y="1138"/>
                  </a:cubicBezTo>
                  <a:lnTo>
                    <a:pt x="3705" y="1138"/>
                  </a:lnTo>
                  <a:lnTo>
                    <a:pt x="3851" y="1126"/>
                  </a:lnTo>
                  <a:lnTo>
                    <a:pt x="3936" y="1126"/>
                  </a:lnTo>
                  <a:lnTo>
                    <a:pt x="4070" y="1101"/>
                  </a:lnTo>
                  <a:lnTo>
                    <a:pt x="4155" y="1101"/>
                  </a:lnTo>
                  <a:lnTo>
                    <a:pt x="4277" y="1077"/>
                  </a:lnTo>
                  <a:lnTo>
                    <a:pt x="4363" y="1065"/>
                  </a:lnTo>
                  <a:lnTo>
                    <a:pt x="4472" y="1052"/>
                  </a:lnTo>
                  <a:lnTo>
                    <a:pt x="4558" y="1040"/>
                  </a:lnTo>
                  <a:lnTo>
                    <a:pt x="4655" y="1016"/>
                  </a:lnTo>
                  <a:lnTo>
                    <a:pt x="4728" y="1004"/>
                  </a:lnTo>
                  <a:lnTo>
                    <a:pt x="4826" y="979"/>
                  </a:lnTo>
                  <a:lnTo>
                    <a:pt x="4887" y="967"/>
                  </a:lnTo>
                  <a:cubicBezTo>
                    <a:pt x="4911" y="955"/>
                    <a:pt x="4935" y="943"/>
                    <a:pt x="4972" y="931"/>
                  </a:cubicBezTo>
                  <a:lnTo>
                    <a:pt x="5021" y="918"/>
                  </a:lnTo>
                  <a:lnTo>
                    <a:pt x="5094" y="894"/>
                  </a:lnTo>
                  <a:cubicBezTo>
                    <a:pt x="5106" y="882"/>
                    <a:pt x="5118" y="882"/>
                    <a:pt x="5143" y="870"/>
                  </a:cubicBezTo>
                  <a:cubicBezTo>
                    <a:pt x="5155" y="857"/>
                    <a:pt x="5179" y="857"/>
                    <a:pt x="5203" y="845"/>
                  </a:cubicBezTo>
                  <a:lnTo>
                    <a:pt x="5240" y="821"/>
                  </a:lnTo>
                  <a:lnTo>
                    <a:pt x="5277" y="797"/>
                  </a:lnTo>
                  <a:lnTo>
                    <a:pt x="5313" y="772"/>
                  </a:lnTo>
                  <a:cubicBezTo>
                    <a:pt x="5313" y="760"/>
                    <a:pt x="5325" y="748"/>
                    <a:pt x="5337" y="736"/>
                  </a:cubicBezTo>
                  <a:lnTo>
                    <a:pt x="5362" y="711"/>
                  </a:lnTo>
                  <a:cubicBezTo>
                    <a:pt x="5362" y="699"/>
                    <a:pt x="5374" y="699"/>
                    <a:pt x="5374" y="687"/>
                  </a:cubicBezTo>
                  <a:lnTo>
                    <a:pt x="5374" y="675"/>
                  </a:lnTo>
                  <a:cubicBezTo>
                    <a:pt x="5374" y="662"/>
                    <a:pt x="5386" y="650"/>
                    <a:pt x="5386" y="638"/>
                  </a:cubicBezTo>
                  <a:cubicBezTo>
                    <a:pt x="5386" y="516"/>
                    <a:pt x="5228" y="407"/>
                    <a:pt x="4960" y="321"/>
                  </a:cubicBezTo>
                  <a:cubicBezTo>
                    <a:pt x="4484"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4417310" y="2581071"/>
              <a:ext cx="176372" cy="43546"/>
            </a:xfrm>
            <a:custGeom>
              <a:rect b="b" l="l" r="r" t="t"/>
              <a:pathLst>
                <a:path extrusionOk="0" h="1333" w="5399">
                  <a:moveTo>
                    <a:pt x="5399" y="86"/>
                  </a:moveTo>
                  <a:lnTo>
                    <a:pt x="5399" y="90"/>
                  </a:lnTo>
                  <a:lnTo>
                    <a:pt x="5399" y="90"/>
                  </a:lnTo>
                  <a:cubicBezTo>
                    <a:pt x="5399" y="88"/>
                    <a:pt x="5399" y="87"/>
                    <a:pt x="5399" y="86"/>
                  </a:cubicBezTo>
                  <a:close/>
                  <a:moveTo>
                    <a:pt x="25" y="0"/>
                  </a:moveTo>
                  <a:lnTo>
                    <a:pt x="12" y="719"/>
                  </a:lnTo>
                  <a:cubicBezTo>
                    <a:pt x="0" y="744"/>
                    <a:pt x="12" y="768"/>
                    <a:pt x="25" y="780"/>
                  </a:cubicBezTo>
                  <a:cubicBezTo>
                    <a:pt x="25" y="805"/>
                    <a:pt x="37" y="817"/>
                    <a:pt x="61" y="841"/>
                  </a:cubicBezTo>
                  <a:cubicBezTo>
                    <a:pt x="73" y="853"/>
                    <a:pt x="98" y="866"/>
                    <a:pt x="110" y="890"/>
                  </a:cubicBezTo>
                  <a:lnTo>
                    <a:pt x="134" y="902"/>
                  </a:lnTo>
                  <a:lnTo>
                    <a:pt x="159" y="914"/>
                  </a:lnTo>
                  <a:lnTo>
                    <a:pt x="195" y="939"/>
                  </a:lnTo>
                  <a:lnTo>
                    <a:pt x="220" y="951"/>
                  </a:lnTo>
                  <a:lnTo>
                    <a:pt x="317" y="1000"/>
                  </a:lnTo>
                  <a:lnTo>
                    <a:pt x="341" y="1012"/>
                  </a:lnTo>
                  <a:lnTo>
                    <a:pt x="439" y="1048"/>
                  </a:lnTo>
                  <a:lnTo>
                    <a:pt x="488" y="1061"/>
                  </a:lnTo>
                  <a:lnTo>
                    <a:pt x="585" y="1097"/>
                  </a:lnTo>
                  <a:lnTo>
                    <a:pt x="634" y="1109"/>
                  </a:lnTo>
                  <a:lnTo>
                    <a:pt x="756" y="1134"/>
                  </a:lnTo>
                  <a:lnTo>
                    <a:pt x="792" y="1146"/>
                  </a:lnTo>
                  <a:cubicBezTo>
                    <a:pt x="853" y="1158"/>
                    <a:pt x="902" y="1170"/>
                    <a:pt x="963" y="1182"/>
                  </a:cubicBezTo>
                  <a:lnTo>
                    <a:pt x="1012" y="1182"/>
                  </a:lnTo>
                  <a:lnTo>
                    <a:pt x="1158" y="1207"/>
                  </a:lnTo>
                  <a:lnTo>
                    <a:pt x="1219" y="1219"/>
                  </a:lnTo>
                  <a:lnTo>
                    <a:pt x="1365" y="1243"/>
                  </a:lnTo>
                  <a:lnTo>
                    <a:pt x="1426" y="1256"/>
                  </a:lnTo>
                  <a:cubicBezTo>
                    <a:pt x="1487" y="1268"/>
                    <a:pt x="1548" y="1280"/>
                    <a:pt x="1609" y="1280"/>
                  </a:cubicBezTo>
                  <a:lnTo>
                    <a:pt x="1645" y="1280"/>
                  </a:lnTo>
                  <a:lnTo>
                    <a:pt x="1865" y="1304"/>
                  </a:lnTo>
                  <a:lnTo>
                    <a:pt x="1938" y="1304"/>
                  </a:lnTo>
                  <a:lnTo>
                    <a:pt x="2108" y="1316"/>
                  </a:lnTo>
                  <a:lnTo>
                    <a:pt x="2437" y="1316"/>
                  </a:lnTo>
                  <a:lnTo>
                    <a:pt x="2681" y="1329"/>
                  </a:lnTo>
                  <a:cubicBezTo>
                    <a:pt x="2781" y="1331"/>
                    <a:pt x="2879" y="1332"/>
                    <a:pt x="2975" y="1332"/>
                  </a:cubicBezTo>
                  <a:cubicBezTo>
                    <a:pt x="4325" y="1332"/>
                    <a:pt x="5386" y="1100"/>
                    <a:pt x="5386" y="805"/>
                  </a:cubicBezTo>
                  <a:lnTo>
                    <a:pt x="5399" y="90"/>
                  </a:lnTo>
                  <a:lnTo>
                    <a:pt x="5399" y="90"/>
                  </a:lnTo>
                  <a:cubicBezTo>
                    <a:pt x="5388" y="389"/>
                    <a:pt x="4289" y="611"/>
                    <a:pt x="2907" y="611"/>
                  </a:cubicBezTo>
                  <a:cubicBezTo>
                    <a:pt x="2837" y="611"/>
                    <a:pt x="2765" y="611"/>
                    <a:pt x="2693" y="610"/>
                  </a:cubicBezTo>
                  <a:lnTo>
                    <a:pt x="2450" y="598"/>
                  </a:lnTo>
                  <a:lnTo>
                    <a:pt x="2376" y="598"/>
                  </a:lnTo>
                  <a:cubicBezTo>
                    <a:pt x="2316" y="585"/>
                    <a:pt x="2255" y="585"/>
                    <a:pt x="2206" y="585"/>
                  </a:cubicBezTo>
                  <a:lnTo>
                    <a:pt x="2121" y="585"/>
                  </a:lnTo>
                  <a:lnTo>
                    <a:pt x="1950" y="573"/>
                  </a:lnTo>
                  <a:lnTo>
                    <a:pt x="1877" y="573"/>
                  </a:lnTo>
                  <a:lnTo>
                    <a:pt x="1658" y="549"/>
                  </a:lnTo>
                  <a:lnTo>
                    <a:pt x="1621" y="549"/>
                  </a:lnTo>
                  <a:cubicBezTo>
                    <a:pt x="1560" y="549"/>
                    <a:pt x="1499" y="537"/>
                    <a:pt x="1438" y="524"/>
                  </a:cubicBezTo>
                  <a:lnTo>
                    <a:pt x="1377" y="524"/>
                  </a:lnTo>
                  <a:lnTo>
                    <a:pt x="1231" y="500"/>
                  </a:lnTo>
                  <a:lnTo>
                    <a:pt x="1170" y="488"/>
                  </a:lnTo>
                  <a:lnTo>
                    <a:pt x="1024" y="463"/>
                  </a:lnTo>
                  <a:lnTo>
                    <a:pt x="987" y="463"/>
                  </a:lnTo>
                  <a:cubicBezTo>
                    <a:pt x="926" y="451"/>
                    <a:pt x="865" y="439"/>
                    <a:pt x="804" y="427"/>
                  </a:cubicBezTo>
                  <a:lnTo>
                    <a:pt x="768" y="415"/>
                  </a:lnTo>
                  <a:lnTo>
                    <a:pt x="646" y="378"/>
                  </a:lnTo>
                  <a:lnTo>
                    <a:pt x="597" y="366"/>
                  </a:lnTo>
                  <a:lnTo>
                    <a:pt x="500" y="342"/>
                  </a:lnTo>
                  <a:lnTo>
                    <a:pt x="463" y="317"/>
                  </a:lnTo>
                  <a:lnTo>
                    <a:pt x="354" y="281"/>
                  </a:lnTo>
                  <a:lnTo>
                    <a:pt x="341" y="281"/>
                  </a:lnTo>
                  <a:cubicBezTo>
                    <a:pt x="305" y="256"/>
                    <a:pt x="268" y="244"/>
                    <a:pt x="232" y="232"/>
                  </a:cubicBezTo>
                  <a:lnTo>
                    <a:pt x="207" y="220"/>
                  </a:lnTo>
                  <a:lnTo>
                    <a:pt x="146" y="171"/>
                  </a:lnTo>
                  <a:lnTo>
                    <a:pt x="134" y="159"/>
                  </a:lnTo>
                  <a:cubicBezTo>
                    <a:pt x="110" y="147"/>
                    <a:pt x="86" y="134"/>
                    <a:pt x="73" y="110"/>
                  </a:cubicBezTo>
                  <a:cubicBezTo>
                    <a:pt x="61" y="98"/>
                    <a:pt x="49" y="74"/>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4418094" y="2563887"/>
              <a:ext cx="175980" cy="37502"/>
            </a:xfrm>
            <a:custGeom>
              <a:rect b="b" l="l" r="r" t="t"/>
              <a:pathLst>
                <a:path extrusionOk="0" h="1148" w="5387">
                  <a:moveTo>
                    <a:pt x="2494" y="1"/>
                  </a:moveTo>
                  <a:cubicBezTo>
                    <a:pt x="1116" y="1"/>
                    <a:pt x="13" y="225"/>
                    <a:pt x="13" y="526"/>
                  </a:cubicBezTo>
                  <a:cubicBezTo>
                    <a:pt x="1" y="539"/>
                    <a:pt x="1" y="551"/>
                    <a:pt x="13" y="563"/>
                  </a:cubicBezTo>
                  <a:lnTo>
                    <a:pt x="13" y="575"/>
                  </a:lnTo>
                  <a:cubicBezTo>
                    <a:pt x="13" y="587"/>
                    <a:pt x="25" y="600"/>
                    <a:pt x="25" y="612"/>
                  </a:cubicBezTo>
                  <a:lnTo>
                    <a:pt x="37" y="624"/>
                  </a:lnTo>
                  <a:cubicBezTo>
                    <a:pt x="49" y="636"/>
                    <a:pt x="62" y="648"/>
                    <a:pt x="74" y="660"/>
                  </a:cubicBezTo>
                  <a:lnTo>
                    <a:pt x="98" y="685"/>
                  </a:lnTo>
                  <a:cubicBezTo>
                    <a:pt x="110" y="697"/>
                    <a:pt x="135" y="709"/>
                    <a:pt x="147" y="721"/>
                  </a:cubicBezTo>
                  <a:lnTo>
                    <a:pt x="171" y="734"/>
                  </a:lnTo>
                  <a:cubicBezTo>
                    <a:pt x="196" y="746"/>
                    <a:pt x="220" y="758"/>
                    <a:pt x="244" y="770"/>
                  </a:cubicBezTo>
                  <a:lnTo>
                    <a:pt x="281" y="794"/>
                  </a:lnTo>
                  <a:cubicBezTo>
                    <a:pt x="305" y="807"/>
                    <a:pt x="330" y="819"/>
                    <a:pt x="366" y="819"/>
                  </a:cubicBezTo>
                  <a:lnTo>
                    <a:pt x="403" y="843"/>
                  </a:lnTo>
                  <a:lnTo>
                    <a:pt x="500" y="868"/>
                  </a:lnTo>
                  <a:lnTo>
                    <a:pt x="537" y="892"/>
                  </a:lnTo>
                  <a:lnTo>
                    <a:pt x="646" y="916"/>
                  </a:lnTo>
                  <a:lnTo>
                    <a:pt x="695" y="929"/>
                  </a:lnTo>
                  <a:lnTo>
                    <a:pt x="817" y="965"/>
                  </a:lnTo>
                  <a:lnTo>
                    <a:pt x="878" y="977"/>
                  </a:lnTo>
                  <a:lnTo>
                    <a:pt x="1012" y="1002"/>
                  </a:lnTo>
                  <a:lnTo>
                    <a:pt x="1073" y="1014"/>
                  </a:lnTo>
                  <a:lnTo>
                    <a:pt x="1219" y="1038"/>
                  </a:lnTo>
                  <a:lnTo>
                    <a:pt x="1280" y="1050"/>
                  </a:lnTo>
                  <a:lnTo>
                    <a:pt x="1426" y="1075"/>
                  </a:lnTo>
                  <a:lnTo>
                    <a:pt x="1499" y="1075"/>
                  </a:lnTo>
                  <a:lnTo>
                    <a:pt x="1658" y="1087"/>
                  </a:lnTo>
                  <a:lnTo>
                    <a:pt x="1731" y="1099"/>
                  </a:lnTo>
                  <a:lnTo>
                    <a:pt x="1902" y="1111"/>
                  </a:lnTo>
                  <a:lnTo>
                    <a:pt x="1963" y="1111"/>
                  </a:lnTo>
                  <a:lnTo>
                    <a:pt x="2158" y="1136"/>
                  </a:lnTo>
                  <a:lnTo>
                    <a:pt x="2182" y="1136"/>
                  </a:lnTo>
                  <a:cubicBezTo>
                    <a:pt x="2340" y="1136"/>
                    <a:pt x="2511" y="1148"/>
                    <a:pt x="2682" y="1148"/>
                  </a:cubicBezTo>
                  <a:lnTo>
                    <a:pt x="3717" y="1148"/>
                  </a:lnTo>
                  <a:lnTo>
                    <a:pt x="3864" y="1136"/>
                  </a:ln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65"/>
                  </a:lnTo>
                  <a:cubicBezTo>
                    <a:pt x="4924" y="965"/>
                    <a:pt x="4960" y="953"/>
                    <a:pt x="4985" y="941"/>
                  </a:cubicBezTo>
                  <a:lnTo>
                    <a:pt x="5033" y="929"/>
                  </a:lnTo>
                  <a:lnTo>
                    <a:pt x="5107" y="904"/>
                  </a:lnTo>
                  <a:lnTo>
                    <a:pt x="5155" y="880"/>
                  </a:lnTo>
                  <a:cubicBezTo>
                    <a:pt x="5167" y="868"/>
                    <a:pt x="5192" y="868"/>
                    <a:pt x="5216" y="855"/>
                  </a:cubicBezTo>
                  <a:lnTo>
                    <a:pt x="5253" y="831"/>
                  </a:lnTo>
                  <a:cubicBezTo>
                    <a:pt x="5265" y="819"/>
                    <a:pt x="5277" y="807"/>
                    <a:pt x="5289" y="807"/>
                  </a:cubicBezTo>
                  <a:lnTo>
                    <a:pt x="5326" y="782"/>
                  </a:lnTo>
                  <a:cubicBezTo>
                    <a:pt x="5338" y="770"/>
                    <a:pt x="5338" y="758"/>
                    <a:pt x="5350" y="746"/>
                  </a:cubicBezTo>
                  <a:lnTo>
                    <a:pt x="5375" y="721"/>
                  </a:lnTo>
                  <a:cubicBezTo>
                    <a:pt x="5375" y="709"/>
                    <a:pt x="5387" y="697"/>
                    <a:pt x="5387" y="697"/>
                  </a:cubicBezTo>
                  <a:lnTo>
                    <a:pt x="5387" y="685"/>
                  </a:lnTo>
                  <a:cubicBezTo>
                    <a:pt x="5387" y="673"/>
                    <a:pt x="5387" y="660"/>
                    <a:pt x="5387" y="648"/>
                  </a:cubicBezTo>
                  <a:cubicBezTo>
                    <a:pt x="5387" y="526"/>
                    <a:pt x="5241" y="417"/>
                    <a:pt x="4972" y="319"/>
                  </a:cubicBezTo>
                  <a:cubicBezTo>
                    <a:pt x="4497" y="149"/>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4419303" y="2553596"/>
              <a:ext cx="176372" cy="44232"/>
            </a:xfrm>
            <a:custGeom>
              <a:rect b="b" l="l" r="r" t="t"/>
              <a:pathLst>
                <a:path extrusionOk="0" h="1354" w="5399">
                  <a:moveTo>
                    <a:pt x="12" y="1"/>
                  </a:moveTo>
                  <a:lnTo>
                    <a:pt x="0" y="720"/>
                  </a:lnTo>
                  <a:cubicBezTo>
                    <a:pt x="0" y="744"/>
                    <a:pt x="12" y="768"/>
                    <a:pt x="25" y="793"/>
                  </a:cubicBezTo>
                  <a:cubicBezTo>
                    <a:pt x="37" y="817"/>
                    <a:pt x="49" y="829"/>
                    <a:pt x="61" y="841"/>
                  </a:cubicBezTo>
                  <a:cubicBezTo>
                    <a:pt x="85" y="866"/>
                    <a:pt x="98" y="878"/>
                    <a:pt x="122" y="890"/>
                  </a:cubicBezTo>
                  <a:lnTo>
                    <a:pt x="134" y="915"/>
                  </a:lnTo>
                  <a:lnTo>
                    <a:pt x="159" y="927"/>
                  </a:lnTo>
                  <a:lnTo>
                    <a:pt x="195" y="951"/>
                  </a:lnTo>
                  <a:lnTo>
                    <a:pt x="219" y="963"/>
                  </a:lnTo>
                  <a:cubicBezTo>
                    <a:pt x="256" y="975"/>
                    <a:pt x="293" y="1000"/>
                    <a:pt x="329" y="1012"/>
                  </a:cubicBezTo>
                  <a:lnTo>
                    <a:pt x="341" y="1012"/>
                  </a:lnTo>
                  <a:lnTo>
                    <a:pt x="451" y="1049"/>
                  </a:lnTo>
                  <a:lnTo>
                    <a:pt x="500" y="1061"/>
                  </a:lnTo>
                  <a:lnTo>
                    <a:pt x="585" y="1097"/>
                  </a:lnTo>
                  <a:lnTo>
                    <a:pt x="646" y="1109"/>
                  </a:lnTo>
                  <a:lnTo>
                    <a:pt x="768" y="1146"/>
                  </a:lnTo>
                  <a:lnTo>
                    <a:pt x="792" y="1183"/>
                  </a:lnTo>
                  <a:cubicBezTo>
                    <a:pt x="853" y="1195"/>
                    <a:pt x="914" y="1207"/>
                    <a:pt x="975" y="1219"/>
                  </a:cubicBezTo>
                  <a:lnTo>
                    <a:pt x="1012" y="1219"/>
                  </a:lnTo>
                  <a:lnTo>
                    <a:pt x="1158" y="1244"/>
                  </a:lnTo>
                  <a:lnTo>
                    <a:pt x="1231" y="1256"/>
                  </a:lnTo>
                  <a:lnTo>
                    <a:pt x="1365" y="1280"/>
                  </a:lnTo>
                  <a:lnTo>
                    <a:pt x="1438" y="1280"/>
                  </a:lnTo>
                  <a:cubicBezTo>
                    <a:pt x="1487" y="1292"/>
                    <a:pt x="1548" y="1304"/>
                    <a:pt x="1609" y="1304"/>
                  </a:cubicBezTo>
                  <a:lnTo>
                    <a:pt x="1645" y="1304"/>
                  </a:lnTo>
                  <a:lnTo>
                    <a:pt x="1877" y="1329"/>
                  </a:lnTo>
                  <a:lnTo>
                    <a:pt x="1938" y="1329"/>
                  </a:lnTo>
                  <a:cubicBezTo>
                    <a:pt x="1999" y="1341"/>
                    <a:pt x="2047" y="1341"/>
                    <a:pt x="2108" y="1341"/>
                  </a:cubicBezTo>
                  <a:lnTo>
                    <a:pt x="2194" y="1341"/>
                  </a:lnTo>
                  <a:lnTo>
                    <a:pt x="2364" y="1353"/>
                  </a:lnTo>
                  <a:lnTo>
                    <a:pt x="2437" y="1353"/>
                  </a:lnTo>
                  <a:lnTo>
                    <a:pt x="2681" y="1329"/>
                  </a:lnTo>
                  <a:cubicBezTo>
                    <a:pt x="2785" y="1331"/>
                    <a:pt x="2887" y="1333"/>
                    <a:pt x="2988" y="1333"/>
                  </a:cubicBezTo>
                  <a:cubicBezTo>
                    <a:pt x="4330" y="1333"/>
                    <a:pt x="5375" y="1111"/>
                    <a:pt x="5386" y="805"/>
                  </a:cubicBezTo>
                  <a:lnTo>
                    <a:pt x="5399" y="86"/>
                  </a:lnTo>
                  <a:lnTo>
                    <a:pt x="5399" y="86"/>
                  </a:lnTo>
                  <a:cubicBezTo>
                    <a:pt x="5387" y="387"/>
                    <a:pt x="4294" y="612"/>
                    <a:pt x="2907" y="612"/>
                  </a:cubicBezTo>
                  <a:cubicBezTo>
                    <a:pt x="2836" y="612"/>
                    <a:pt x="2765" y="611"/>
                    <a:pt x="2693" y="610"/>
                  </a:cubicBezTo>
                  <a:lnTo>
                    <a:pt x="2437" y="598"/>
                  </a:lnTo>
                  <a:lnTo>
                    <a:pt x="2364" y="598"/>
                  </a:lnTo>
                  <a:lnTo>
                    <a:pt x="2194" y="586"/>
                  </a:lnTo>
                  <a:lnTo>
                    <a:pt x="2108" y="586"/>
                  </a:lnTo>
                  <a:cubicBezTo>
                    <a:pt x="2060" y="586"/>
                    <a:pt x="1999" y="573"/>
                    <a:pt x="1938" y="573"/>
                  </a:cubicBezTo>
                  <a:lnTo>
                    <a:pt x="1877" y="573"/>
                  </a:lnTo>
                  <a:lnTo>
                    <a:pt x="1657" y="549"/>
                  </a:lnTo>
                  <a:lnTo>
                    <a:pt x="1621" y="549"/>
                  </a:lnTo>
                  <a:lnTo>
                    <a:pt x="1438" y="537"/>
                  </a:lnTo>
                  <a:lnTo>
                    <a:pt x="1365" y="525"/>
                  </a:lnTo>
                  <a:lnTo>
                    <a:pt x="1231" y="500"/>
                  </a:lnTo>
                  <a:lnTo>
                    <a:pt x="1158" y="488"/>
                  </a:lnTo>
                  <a:lnTo>
                    <a:pt x="1024" y="464"/>
                  </a:lnTo>
                  <a:lnTo>
                    <a:pt x="975" y="451"/>
                  </a:lnTo>
                  <a:cubicBezTo>
                    <a:pt x="914" y="439"/>
                    <a:pt x="853" y="427"/>
                    <a:pt x="804" y="415"/>
                  </a:cubicBezTo>
                  <a:lnTo>
                    <a:pt x="768" y="403"/>
                  </a:lnTo>
                  <a:cubicBezTo>
                    <a:pt x="719" y="403"/>
                    <a:pt x="683" y="391"/>
                    <a:pt x="646" y="378"/>
                  </a:cubicBezTo>
                  <a:lnTo>
                    <a:pt x="597" y="366"/>
                  </a:lnTo>
                  <a:lnTo>
                    <a:pt x="500" y="330"/>
                  </a:lnTo>
                  <a:lnTo>
                    <a:pt x="451" y="317"/>
                  </a:lnTo>
                  <a:lnTo>
                    <a:pt x="354" y="281"/>
                  </a:lnTo>
                  <a:lnTo>
                    <a:pt x="329" y="281"/>
                  </a:lnTo>
                  <a:cubicBezTo>
                    <a:pt x="293" y="269"/>
                    <a:pt x="256" y="244"/>
                    <a:pt x="232" y="232"/>
                  </a:cubicBezTo>
                  <a:lnTo>
                    <a:pt x="207" y="220"/>
                  </a:lnTo>
                  <a:cubicBezTo>
                    <a:pt x="183" y="208"/>
                    <a:pt x="159" y="196"/>
                    <a:pt x="146" y="183"/>
                  </a:cubicBezTo>
                  <a:lnTo>
                    <a:pt x="122" y="159"/>
                  </a:lnTo>
                  <a:cubicBezTo>
                    <a:pt x="98" y="147"/>
                    <a:pt x="85" y="135"/>
                    <a:pt x="61" y="110"/>
                  </a:cubicBezTo>
                  <a:cubicBezTo>
                    <a:pt x="49" y="98"/>
                    <a:pt x="37" y="74"/>
                    <a:pt x="25" y="62"/>
                  </a:cubicBezTo>
                  <a:cubicBezTo>
                    <a:pt x="25" y="37"/>
                    <a:pt x="12"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4420087" y="2536739"/>
              <a:ext cx="175980" cy="37600"/>
            </a:xfrm>
            <a:custGeom>
              <a:rect b="b" l="l" r="r" t="t"/>
              <a:pathLst>
                <a:path extrusionOk="0" h="1151" w="5387">
                  <a:moveTo>
                    <a:pt x="2401" y="1"/>
                  </a:moveTo>
                  <a:cubicBezTo>
                    <a:pt x="1067" y="1"/>
                    <a:pt x="13" y="223"/>
                    <a:pt x="13" y="529"/>
                  </a:cubicBezTo>
                  <a:cubicBezTo>
                    <a:pt x="1" y="541"/>
                    <a:pt x="1" y="553"/>
                    <a:pt x="13" y="565"/>
                  </a:cubicBezTo>
                  <a:cubicBezTo>
                    <a:pt x="13" y="578"/>
                    <a:pt x="25" y="590"/>
                    <a:pt x="37" y="602"/>
                  </a:cubicBezTo>
                  <a:lnTo>
                    <a:pt x="61" y="626"/>
                  </a:lnTo>
                  <a:cubicBezTo>
                    <a:pt x="61" y="638"/>
                    <a:pt x="74" y="651"/>
                    <a:pt x="86" y="663"/>
                  </a:cubicBezTo>
                  <a:lnTo>
                    <a:pt x="110" y="687"/>
                  </a:lnTo>
                  <a:lnTo>
                    <a:pt x="159" y="724"/>
                  </a:lnTo>
                  <a:lnTo>
                    <a:pt x="183" y="736"/>
                  </a:lnTo>
                  <a:cubicBezTo>
                    <a:pt x="208" y="748"/>
                    <a:pt x="232" y="760"/>
                    <a:pt x="256" y="772"/>
                  </a:cubicBezTo>
                  <a:lnTo>
                    <a:pt x="293" y="785"/>
                  </a:lnTo>
                  <a:lnTo>
                    <a:pt x="378" y="821"/>
                  </a:lnTo>
                  <a:lnTo>
                    <a:pt x="415" y="846"/>
                  </a:lnTo>
                  <a:lnTo>
                    <a:pt x="512" y="870"/>
                  </a:lnTo>
                  <a:lnTo>
                    <a:pt x="549" y="882"/>
                  </a:lnTo>
                  <a:lnTo>
                    <a:pt x="671" y="919"/>
                  </a:lnTo>
                  <a:lnTo>
                    <a:pt x="719" y="931"/>
                  </a:lnTo>
                  <a:lnTo>
                    <a:pt x="841" y="967"/>
                  </a:lnTo>
                  <a:lnTo>
                    <a:pt x="890" y="980"/>
                  </a:lnTo>
                  <a:lnTo>
                    <a:pt x="1024" y="1004"/>
                  </a:lnTo>
                  <a:lnTo>
                    <a:pt x="1085" y="1016"/>
                  </a:lnTo>
                  <a:lnTo>
                    <a:pt x="1231" y="1041"/>
                  </a:lnTo>
                  <a:lnTo>
                    <a:pt x="1292" y="1053"/>
                  </a:lnTo>
                  <a:lnTo>
                    <a:pt x="1451" y="1077"/>
                  </a:lnTo>
                  <a:lnTo>
                    <a:pt x="1512" y="1077"/>
                  </a:lnTo>
                  <a:lnTo>
                    <a:pt x="1682" y="1089"/>
                  </a:lnTo>
                  <a:lnTo>
                    <a:pt x="1743" y="1089"/>
                  </a:lnTo>
                  <a:lnTo>
                    <a:pt x="1914" y="1114"/>
                  </a:lnTo>
                  <a:lnTo>
                    <a:pt x="1975" y="1114"/>
                  </a:lnTo>
                  <a:lnTo>
                    <a:pt x="2170" y="1126"/>
                  </a:lnTo>
                  <a:lnTo>
                    <a:pt x="2194" y="1126"/>
                  </a:lnTo>
                  <a:cubicBezTo>
                    <a:pt x="2352" y="1138"/>
                    <a:pt x="2535" y="1150"/>
                    <a:pt x="2694" y="1150"/>
                  </a:cubicBezTo>
                  <a:lnTo>
                    <a:pt x="3474" y="1150"/>
                  </a:lnTo>
                  <a:lnTo>
                    <a:pt x="3632" y="1138"/>
                  </a:lnTo>
                  <a:lnTo>
                    <a:pt x="3717" y="1138"/>
                  </a:lnTo>
                  <a:lnTo>
                    <a:pt x="3876" y="1126"/>
                  </a:lnTo>
                  <a:lnTo>
                    <a:pt x="3949" y="1126"/>
                  </a:lnTo>
                  <a:lnTo>
                    <a:pt x="4095" y="1114"/>
                  </a:lnTo>
                  <a:cubicBezTo>
                    <a:pt x="4119" y="1102"/>
                    <a:pt x="4144" y="1102"/>
                    <a:pt x="4168" y="1102"/>
                  </a:cubicBezTo>
                  <a:lnTo>
                    <a:pt x="4302" y="1089"/>
                  </a:lnTo>
                  <a:lnTo>
                    <a:pt x="4375" y="1077"/>
                  </a:lnTo>
                  <a:lnTo>
                    <a:pt x="4497" y="1053"/>
                  </a:lnTo>
                  <a:lnTo>
                    <a:pt x="4570" y="1041"/>
                  </a:lnTo>
                  <a:lnTo>
                    <a:pt x="4680" y="1016"/>
                  </a:lnTo>
                  <a:lnTo>
                    <a:pt x="4741" y="1004"/>
                  </a:lnTo>
                  <a:lnTo>
                    <a:pt x="4838" y="980"/>
                  </a:lnTo>
                  <a:lnTo>
                    <a:pt x="4899" y="967"/>
                  </a:lnTo>
                  <a:lnTo>
                    <a:pt x="4985" y="943"/>
                  </a:lnTo>
                  <a:lnTo>
                    <a:pt x="5033" y="919"/>
                  </a:lnTo>
                  <a:lnTo>
                    <a:pt x="5106" y="894"/>
                  </a:lnTo>
                  <a:lnTo>
                    <a:pt x="5155" y="882"/>
                  </a:lnTo>
                  <a:lnTo>
                    <a:pt x="5216" y="846"/>
                  </a:lnTo>
                  <a:lnTo>
                    <a:pt x="5253" y="821"/>
                  </a:lnTo>
                  <a:lnTo>
                    <a:pt x="5301" y="797"/>
                  </a:lnTo>
                  <a:lnTo>
                    <a:pt x="5326" y="772"/>
                  </a:lnTo>
                  <a:cubicBezTo>
                    <a:pt x="5338" y="760"/>
                    <a:pt x="5350" y="748"/>
                    <a:pt x="5350" y="748"/>
                  </a:cubicBezTo>
                  <a:cubicBezTo>
                    <a:pt x="5362" y="736"/>
                    <a:pt x="5362" y="724"/>
                    <a:pt x="5375" y="724"/>
                  </a:cubicBezTo>
                  <a:cubicBezTo>
                    <a:pt x="5375" y="712"/>
                    <a:pt x="5387" y="699"/>
                    <a:pt x="5387" y="687"/>
                  </a:cubicBezTo>
                  <a:lnTo>
                    <a:pt x="5387" y="675"/>
                  </a:lnTo>
                  <a:cubicBezTo>
                    <a:pt x="5387" y="663"/>
                    <a:pt x="5387" y="651"/>
                    <a:pt x="5387" y="638"/>
                  </a:cubicBezTo>
                  <a:cubicBezTo>
                    <a:pt x="5387" y="529"/>
                    <a:pt x="5240" y="419"/>
                    <a:pt x="4972" y="322"/>
                  </a:cubicBezTo>
                  <a:cubicBezTo>
                    <a:pt x="4497" y="151"/>
                    <a:pt x="3668" y="17"/>
                    <a:pt x="2706" y="5"/>
                  </a:cubicBezTo>
                  <a:cubicBezTo>
                    <a:pt x="2603" y="2"/>
                    <a:pt x="2501" y="1"/>
                    <a:pt x="240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4419303" y="2524521"/>
              <a:ext cx="176764" cy="44950"/>
            </a:xfrm>
            <a:custGeom>
              <a:rect b="b" l="l" r="r" t="t"/>
              <a:pathLst>
                <a:path extrusionOk="0" h="1376" w="5411">
                  <a:moveTo>
                    <a:pt x="5411" y="159"/>
                  </a:moveTo>
                  <a:lnTo>
                    <a:pt x="5411" y="163"/>
                  </a:lnTo>
                  <a:lnTo>
                    <a:pt x="5411" y="163"/>
                  </a:lnTo>
                  <a:cubicBezTo>
                    <a:pt x="5411" y="162"/>
                    <a:pt x="5411" y="161"/>
                    <a:pt x="5411" y="159"/>
                  </a:cubicBezTo>
                  <a:close/>
                  <a:moveTo>
                    <a:pt x="25" y="1"/>
                  </a:moveTo>
                  <a:lnTo>
                    <a:pt x="0" y="732"/>
                  </a:lnTo>
                  <a:cubicBezTo>
                    <a:pt x="0" y="744"/>
                    <a:pt x="0" y="769"/>
                    <a:pt x="12" y="781"/>
                  </a:cubicBezTo>
                  <a:cubicBezTo>
                    <a:pt x="25" y="805"/>
                    <a:pt x="37" y="817"/>
                    <a:pt x="49" y="842"/>
                  </a:cubicBezTo>
                  <a:cubicBezTo>
                    <a:pt x="73" y="854"/>
                    <a:pt x="85" y="878"/>
                    <a:pt x="110" y="891"/>
                  </a:cubicBezTo>
                  <a:lnTo>
                    <a:pt x="122" y="903"/>
                  </a:lnTo>
                  <a:lnTo>
                    <a:pt x="146" y="915"/>
                  </a:lnTo>
                  <a:lnTo>
                    <a:pt x="183" y="939"/>
                  </a:lnTo>
                  <a:lnTo>
                    <a:pt x="207" y="964"/>
                  </a:lnTo>
                  <a:lnTo>
                    <a:pt x="317" y="1012"/>
                  </a:lnTo>
                  <a:lnTo>
                    <a:pt x="329" y="1012"/>
                  </a:lnTo>
                  <a:cubicBezTo>
                    <a:pt x="366" y="1025"/>
                    <a:pt x="402" y="1037"/>
                    <a:pt x="439" y="1049"/>
                  </a:cubicBezTo>
                  <a:lnTo>
                    <a:pt x="475" y="1061"/>
                  </a:lnTo>
                  <a:lnTo>
                    <a:pt x="573" y="1098"/>
                  </a:lnTo>
                  <a:lnTo>
                    <a:pt x="622" y="1110"/>
                  </a:lnTo>
                  <a:lnTo>
                    <a:pt x="743" y="1146"/>
                  </a:lnTo>
                  <a:lnTo>
                    <a:pt x="780" y="1159"/>
                  </a:lnTo>
                  <a:lnTo>
                    <a:pt x="951" y="1195"/>
                  </a:lnTo>
                  <a:lnTo>
                    <a:pt x="999" y="1195"/>
                  </a:lnTo>
                  <a:lnTo>
                    <a:pt x="1146" y="1220"/>
                  </a:lnTo>
                  <a:lnTo>
                    <a:pt x="1207" y="1232"/>
                  </a:lnTo>
                  <a:lnTo>
                    <a:pt x="1353" y="1256"/>
                  </a:lnTo>
                  <a:lnTo>
                    <a:pt x="1414" y="1268"/>
                  </a:lnTo>
                  <a:lnTo>
                    <a:pt x="1597" y="1293"/>
                  </a:lnTo>
                  <a:lnTo>
                    <a:pt x="1633" y="1293"/>
                  </a:lnTo>
                  <a:lnTo>
                    <a:pt x="1852" y="1317"/>
                  </a:lnTo>
                  <a:lnTo>
                    <a:pt x="1913" y="1329"/>
                  </a:lnTo>
                  <a:lnTo>
                    <a:pt x="2084" y="1341"/>
                  </a:lnTo>
                  <a:lnTo>
                    <a:pt x="2169" y="1341"/>
                  </a:lnTo>
                  <a:lnTo>
                    <a:pt x="2340" y="1354"/>
                  </a:lnTo>
                  <a:lnTo>
                    <a:pt x="2413" y="1354"/>
                  </a:lnTo>
                  <a:lnTo>
                    <a:pt x="2669" y="1366"/>
                  </a:lnTo>
                  <a:cubicBezTo>
                    <a:pt x="2837" y="1373"/>
                    <a:pt x="3001" y="1376"/>
                    <a:pt x="3161" y="1376"/>
                  </a:cubicBezTo>
                  <a:cubicBezTo>
                    <a:pt x="4415" y="1376"/>
                    <a:pt x="5374" y="1172"/>
                    <a:pt x="5374" y="891"/>
                  </a:cubicBezTo>
                  <a:lnTo>
                    <a:pt x="5411" y="163"/>
                  </a:lnTo>
                  <a:lnTo>
                    <a:pt x="5411" y="163"/>
                  </a:lnTo>
                  <a:cubicBezTo>
                    <a:pt x="5392" y="458"/>
                    <a:pt x="4402" y="654"/>
                    <a:pt x="3121" y="654"/>
                  </a:cubicBezTo>
                  <a:cubicBezTo>
                    <a:pt x="2981" y="654"/>
                    <a:pt x="2839" y="652"/>
                    <a:pt x="2693" y="647"/>
                  </a:cubicBezTo>
                  <a:lnTo>
                    <a:pt x="2450" y="635"/>
                  </a:lnTo>
                  <a:lnTo>
                    <a:pt x="2364" y="635"/>
                  </a:lnTo>
                  <a:lnTo>
                    <a:pt x="2194" y="622"/>
                  </a:lnTo>
                  <a:lnTo>
                    <a:pt x="2121" y="622"/>
                  </a:lnTo>
                  <a:lnTo>
                    <a:pt x="1950" y="610"/>
                  </a:lnTo>
                  <a:lnTo>
                    <a:pt x="1877" y="610"/>
                  </a:lnTo>
                  <a:lnTo>
                    <a:pt x="1657" y="586"/>
                  </a:lnTo>
                  <a:lnTo>
                    <a:pt x="1621" y="586"/>
                  </a:lnTo>
                  <a:lnTo>
                    <a:pt x="1438" y="562"/>
                  </a:lnTo>
                  <a:lnTo>
                    <a:pt x="1377" y="549"/>
                  </a:lnTo>
                  <a:lnTo>
                    <a:pt x="1231" y="525"/>
                  </a:lnTo>
                  <a:lnTo>
                    <a:pt x="1170" y="513"/>
                  </a:lnTo>
                  <a:lnTo>
                    <a:pt x="1024" y="488"/>
                  </a:lnTo>
                  <a:lnTo>
                    <a:pt x="975" y="476"/>
                  </a:lnTo>
                  <a:lnTo>
                    <a:pt x="804" y="440"/>
                  </a:lnTo>
                  <a:lnTo>
                    <a:pt x="768" y="428"/>
                  </a:lnTo>
                  <a:lnTo>
                    <a:pt x="646" y="391"/>
                  </a:lnTo>
                  <a:lnTo>
                    <a:pt x="597" y="379"/>
                  </a:lnTo>
                  <a:lnTo>
                    <a:pt x="500" y="342"/>
                  </a:lnTo>
                  <a:lnTo>
                    <a:pt x="463" y="330"/>
                  </a:lnTo>
                  <a:lnTo>
                    <a:pt x="354" y="293"/>
                  </a:lnTo>
                  <a:lnTo>
                    <a:pt x="341" y="293"/>
                  </a:lnTo>
                  <a:cubicBezTo>
                    <a:pt x="305" y="269"/>
                    <a:pt x="268" y="257"/>
                    <a:pt x="232" y="233"/>
                  </a:cubicBezTo>
                  <a:lnTo>
                    <a:pt x="207" y="220"/>
                  </a:lnTo>
                  <a:cubicBezTo>
                    <a:pt x="195" y="208"/>
                    <a:pt x="171" y="196"/>
                    <a:pt x="146" y="184"/>
                  </a:cubicBezTo>
                  <a:lnTo>
                    <a:pt x="134" y="172"/>
                  </a:lnTo>
                  <a:cubicBezTo>
                    <a:pt x="110" y="159"/>
                    <a:pt x="98" y="135"/>
                    <a:pt x="73" y="123"/>
                  </a:cubicBezTo>
                  <a:cubicBezTo>
                    <a:pt x="61" y="98"/>
                    <a:pt x="49"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4420479" y="2508775"/>
              <a:ext cx="175980" cy="38090"/>
            </a:xfrm>
            <a:custGeom>
              <a:rect b="b" l="l" r="r" t="t"/>
              <a:pathLst>
                <a:path extrusionOk="0" h="1166" w="5387">
                  <a:moveTo>
                    <a:pt x="2279" y="1"/>
                  </a:moveTo>
                  <a:cubicBezTo>
                    <a:pt x="995" y="1"/>
                    <a:pt x="12" y="198"/>
                    <a:pt x="1" y="495"/>
                  </a:cubicBezTo>
                  <a:cubicBezTo>
                    <a:pt x="1" y="507"/>
                    <a:pt x="1" y="507"/>
                    <a:pt x="1" y="520"/>
                  </a:cubicBezTo>
                  <a:lnTo>
                    <a:pt x="1" y="532"/>
                  </a:lnTo>
                  <a:cubicBezTo>
                    <a:pt x="13" y="544"/>
                    <a:pt x="13" y="556"/>
                    <a:pt x="25" y="568"/>
                  </a:cubicBezTo>
                  <a:lnTo>
                    <a:pt x="37" y="580"/>
                  </a:lnTo>
                  <a:cubicBezTo>
                    <a:pt x="49" y="593"/>
                    <a:pt x="62" y="605"/>
                    <a:pt x="74" y="617"/>
                  </a:cubicBezTo>
                  <a:lnTo>
                    <a:pt x="98" y="641"/>
                  </a:lnTo>
                  <a:cubicBezTo>
                    <a:pt x="110" y="654"/>
                    <a:pt x="123" y="666"/>
                    <a:pt x="147" y="678"/>
                  </a:cubicBezTo>
                  <a:lnTo>
                    <a:pt x="171" y="690"/>
                  </a:lnTo>
                  <a:cubicBezTo>
                    <a:pt x="196" y="702"/>
                    <a:pt x="220" y="715"/>
                    <a:pt x="244" y="727"/>
                  </a:cubicBezTo>
                  <a:lnTo>
                    <a:pt x="269" y="751"/>
                  </a:lnTo>
                  <a:lnTo>
                    <a:pt x="354" y="788"/>
                  </a:lnTo>
                  <a:lnTo>
                    <a:pt x="391" y="800"/>
                  </a:lnTo>
                  <a:cubicBezTo>
                    <a:pt x="427" y="812"/>
                    <a:pt x="452" y="824"/>
                    <a:pt x="488" y="836"/>
                  </a:cubicBezTo>
                  <a:lnTo>
                    <a:pt x="537" y="849"/>
                  </a:lnTo>
                  <a:lnTo>
                    <a:pt x="647" y="885"/>
                  </a:lnTo>
                  <a:lnTo>
                    <a:pt x="695" y="897"/>
                  </a:lnTo>
                  <a:lnTo>
                    <a:pt x="817" y="934"/>
                  </a:lnTo>
                  <a:lnTo>
                    <a:pt x="866" y="946"/>
                  </a:lnTo>
                  <a:lnTo>
                    <a:pt x="1000" y="970"/>
                  </a:lnTo>
                  <a:lnTo>
                    <a:pt x="1061" y="983"/>
                  </a:lnTo>
                  <a:lnTo>
                    <a:pt x="1207" y="1007"/>
                  </a:lnTo>
                  <a:lnTo>
                    <a:pt x="1268" y="1019"/>
                  </a:lnTo>
                  <a:lnTo>
                    <a:pt x="1426" y="1044"/>
                  </a:lnTo>
                  <a:cubicBezTo>
                    <a:pt x="1439" y="1056"/>
                    <a:pt x="1463" y="1056"/>
                    <a:pt x="1487" y="1056"/>
                  </a:cubicBezTo>
                  <a:cubicBezTo>
                    <a:pt x="1536" y="1068"/>
                    <a:pt x="1597" y="1080"/>
                    <a:pt x="1658" y="1080"/>
                  </a:cubicBezTo>
                  <a:lnTo>
                    <a:pt x="1719" y="1092"/>
                  </a:lnTo>
                  <a:lnTo>
                    <a:pt x="1890" y="1104"/>
                  </a:lnTo>
                  <a:lnTo>
                    <a:pt x="1950" y="1104"/>
                  </a:lnTo>
                  <a:lnTo>
                    <a:pt x="2145" y="1129"/>
                  </a:lnTo>
                  <a:lnTo>
                    <a:pt x="2170" y="1129"/>
                  </a:lnTo>
                  <a:cubicBezTo>
                    <a:pt x="2328" y="1141"/>
                    <a:pt x="2499" y="1141"/>
                    <a:pt x="2669" y="1153"/>
                  </a:cubicBezTo>
                  <a:cubicBezTo>
                    <a:pt x="2840" y="1165"/>
                    <a:pt x="2998" y="1165"/>
                    <a:pt x="3157" y="1165"/>
                  </a:cubicBezTo>
                  <a:lnTo>
                    <a:pt x="3693" y="1165"/>
                  </a:lnTo>
                  <a:cubicBezTo>
                    <a:pt x="3742" y="1153"/>
                    <a:pt x="3791" y="1153"/>
                    <a:pt x="3839" y="1153"/>
                  </a:cubicBezTo>
                  <a:lnTo>
                    <a:pt x="3925" y="1153"/>
                  </a:lnTo>
                  <a:lnTo>
                    <a:pt x="4071" y="1141"/>
                  </a:lnTo>
                  <a:lnTo>
                    <a:pt x="4144" y="1129"/>
                  </a:lnTo>
                  <a:cubicBezTo>
                    <a:pt x="4193" y="1129"/>
                    <a:pt x="4229" y="1117"/>
                    <a:pt x="4278" y="1117"/>
                  </a:cubicBezTo>
                  <a:lnTo>
                    <a:pt x="4351" y="1104"/>
                  </a:lnTo>
                  <a:lnTo>
                    <a:pt x="4473" y="1092"/>
                  </a:lnTo>
                  <a:lnTo>
                    <a:pt x="4546" y="1080"/>
                  </a:lnTo>
                  <a:lnTo>
                    <a:pt x="4656" y="1056"/>
                  </a:lnTo>
                  <a:lnTo>
                    <a:pt x="4717" y="1044"/>
                  </a:lnTo>
                  <a:lnTo>
                    <a:pt x="4814" y="1019"/>
                  </a:lnTo>
                  <a:lnTo>
                    <a:pt x="4875" y="1007"/>
                  </a:lnTo>
                  <a:lnTo>
                    <a:pt x="4960" y="983"/>
                  </a:lnTo>
                  <a:lnTo>
                    <a:pt x="5009" y="970"/>
                  </a:lnTo>
                  <a:lnTo>
                    <a:pt x="5082" y="946"/>
                  </a:lnTo>
                  <a:lnTo>
                    <a:pt x="5131" y="922"/>
                  </a:lnTo>
                  <a:lnTo>
                    <a:pt x="5192" y="897"/>
                  </a:lnTo>
                  <a:lnTo>
                    <a:pt x="5228" y="873"/>
                  </a:lnTo>
                  <a:lnTo>
                    <a:pt x="5277" y="849"/>
                  </a:lnTo>
                  <a:lnTo>
                    <a:pt x="5302" y="824"/>
                  </a:lnTo>
                  <a:cubicBezTo>
                    <a:pt x="5314" y="812"/>
                    <a:pt x="5326" y="800"/>
                    <a:pt x="5338" y="788"/>
                  </a:cubicBezTo>
                  <a:cubicBezTo>
                    <a:pt x="5338" y="788"/>
                    <a:pt x="5350" y="775"/>
                    <a:pt x="5350" y="763"/>
                  </a:cubicBezTo>
                  <a:cubicBezTo>
                    <a:pt x="5363" y="751"/>
                    <a:pt x="5363" y="751"/>
                    <a:pt x="5375" y="739"/>
                  </a:cubicBezTo>
                  <a:cubicBezTo>
                    <a:pt x="5375" y="727"/>
                    <a:pt x="5375" y="727"/>
                    <a:pt x="5375" y="727"/>
                  </a:cubicBezTo>
                  <a:cubicBezTo>
                    <a:pt x="5375" y="715"/>
                    <a:pt x="5375" y="702"/>
                    <a:pt x="5375" y="690"/>
                  </a:cubicBezTo>
                  <a:cubicBezTo>
                    <a:pt x="5387" y="580"/>
                    <a:pt x="5228" y="459"/>
                    <a:pt x="4973" y="361"/>
                  </a:cubicBezTo>
                  <a:cubicBezTo>
                    <a:pt x="4497" y="178"/>
                    <a:pt x="3669"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4425673" y="2497080"/>
              <a:ext cx="176372" cy="45342"/>
            </a:xfrm>
            <a:custGeom>
              <a:rect b="b" l="l" r="r" t="t"/>
              <a:pathLst>
                <a:path extrusionOk="0" h="1388" w="5399">
                  <a:moveTo>
                    <a:pt x="24" y="0"/>
                  </a:moveTo>
                  <a:lnTo>
                    <a:pt x="0" y="731"/>
                  </a:lnTo>
                  <a:cubicBezTo>
                    <a:pt x="0" y="756"/>
                    <a:pt x="0" y="780"/>
                    <a:pt x="12" y="792"/>
                  </a:cubicBezTo>
                  <a:cubicBezTo>
                    <a:pt x="24" y="817"/>
                    <a:pt x="37" y="829"/>
                    <a:pt x="49" y="853"/>
                  </a:cubicBezTo>
                  <a:cubicBezTo>
                    <a:pt x="61" y="865"/>
                    <a:pt x="85" y="890"/>
                    <a:pt x="98" y="902"/>
                  </a:cubicBezTo>
                  <a:lnTo>
                    <a:pt x="122" y="914"/>
                  </a:lnTo>
                  <a:lnTo>
                    <a:pt x="134" y="926"/>
                  </a:lnTo>
                  <a:lnTo>
                    <a:pt x="183" y="951"/>
                  </a:lnTo>
                  <a:lnTo>
                    <a:pt x="207" y="963"/>
                  </a:lnTo>
                  <a:cubicBezTo>
                    <a:pt x="244" y="987"/>
                    <a:pt x="268" y="999"/>
                    <a:pt x="305" y="1024"/>
                  </a:cubicBezTo>
                  <a:lnTo>
                    <a:pt x="329" y="1024"/>
                  </a:lnTo>
                  <a:lnTo>
                    <a:pt x="427" y="1060"/>
                  </a:lnTo>
                  <a:lnTo>
                    <a:pt x="475" y="1073"/>
                  </a:lnTo>
                  <a:lnTo>
                    <a:pt x="573" y="1109"/>
                  </a:lnTo>
                  <a:lnTo>
                    <a:pt x="622" y="1121"/>
                  </a:lnTo>
                  <a:lnTo>
                    <a:pt x="743" y="1158"/>
                  </a:lnTo>
                  <a:lnTo>
                    <a:pt x="780" y="1170"/>
                  </a:lnTo>
                  <a:lnTo>
                    <a:pt x="951" y="1207"/>
                  </a:lnTo>
                  <a:lnTo>
                    <a:pt x="987" y="1219"/>
                  </a:lnTo>
                  <a:lnTo>
                    <a:pt x="1133" y="1243"/>
                  </a:lnTo>
                  <a:lnTo>
                    <a:pt x="1207" y="1255"/>
                  </a:lnTo>
                  <a:lnTo>
                    <a:pt x="1341" y="1280"/>
                  </a:lnTo>
                  <a:lnTo>
                    <a:pt x="1414" y="1292"/>
                  </a:lnTo>
                  <a:lnTo>
                    <a:pt x="1584" y="1316"/>
                  </a:lnTo>
                  <a:lnTo>
                    <a:pt x="1621" y="1316"/>
                  </a:lnTo>
                  <a:lnTo>
                    <a:pt x="1852" y="1341"/>
                  </a:lnTo>
                  <a:lnTo>
                    <a:pt x="1913" y="1341"/>
                  </a:lnTo>
                  <a:lnTo>
                    <a:pt x="2084" y="1353"/>
                  </a:lnTo>
                  <a:lnTo>
                    <a:pt x="2169" y="1353"/>
                  </a:lnTo>
                  <a:lnTo>
                    <a:pt x="2340" y="1365"/>
                  </a:lnTo>
                  <a:lnTo>
                    <a:pt x="2413" y="1365"/>
                  </a:lnTo>
                  <a:lnTo>
                    <a:pt x="2669" y="1377"/>
                  </a:lnTo>
                  <a:cubicBezTo>
                    <a:pt x="2837" y="1384"/>
                    <a:pt x="3001" y="1387"/>
                    <a:pt x="3160" y="1387"/>
                  </a:cubicBezTo>
                  <a:cubicBezTo>
                    <a:pt x="4413" y="1387"/>
                    <a:pt x="5363" y="1183"/>
                    <a:pt x="5374" y="902"/>
                  </a:cubicBezTo>
                  <a:lnTo>
                    <a:pt x="5399" y="171"/>
                  </a:lnTo>
                  <a:lnTo>
                    <a:pt x="5399" y="171"/>
                  </a:lnTo>
                  <a:cubicBezTo>
                    <a:pt x="5388" y="468"/>
                    <a:pt x="4404" y="665"/>
                    <a:pt x="3120" y="665"/>
                  </a:cubicBezTo>
                  <a:cubicBezTo>
                    <a:pt x="2981" y="665"/>
                    <a:pt x="2839" y="663"/>
                    <a:pt x="2693" y="658"/>
                  </a:cubicBezTo>
                  <a:lnTo>
                    <a:pt x="2437" y="646"/>
                  </a:lnTo>
                  <a:lnTo>
                    <a:pt x="2364" y="646"/>
                  </a:lnTo>
                  <a:lnTo>
                    <a:pt x="2194" y="634"/>
                  </a:lnTo>
                  <a:lnTo>
                    <a:pt x="2108" y="622"/>
                  </a:lnTo>
                  <a:lnTo>
                    <a:pt x="1938" y="609"/>
                  </a:lnTo>
                  <a:lnTo>
                    <a:pt x="1877" y="609"/>
                  </a:lnTo>
                  <a:lnTo>
                    <a:pt x="1657" y="585"/>
                  </a:lnTo>
                  <a:lnTo>
                    <a:pt x="1621" y="585"/>
                  </a:lnTo>
                  <a:lnTo>
                    <a:pt x="1438" y="561"/>
                  </a:lnTo>
                  <a:lnTo>
                    <a:pt x="1365" y="549"/>
                  </a:lnTo>
                  <a:lnTo>
                    <a:pt x="1231" y="524"/>
                  </a:lnTo>
                  <a:lnTo>
                    <a:pt x="1158" y="512"/>
                  </a:lnTo>
                  <a:lnTo>
                    <a:pt x="1024" y="488"/>
                  </a:lnTo>
                  <a:lnTo>
                    <a:pt x="975" y="475"/>
                  </a:lnTo>
                  <a:cubicBezTo>
                    <a:pt x="914" y="463"/>
                    <a:pt x="853" y="451"/>
                    <a:pt x="804" y="427"/>
                  </a:cubicBezTo>
                  <a:lnTo>
                    <a:pt x="768" y="427"/>
                  </a:lnTo>
                  <a:lnTo>
                    <a:pt x="646" y="390"/>
                  </a:lnTo>
                  <a:lnTo>
                    <a:pt x="597" y="378"/>
                  </a:lnTo>
                  <a:lnTo>
                    <a:pt x="500" y="341"/>
                  </a:lnTo>
                  <a:lnTo>
                    <a:pt x="451" y="329"/>
                  </a:lnTo>
                  <a:lnTo>
                    <a:pt x="354" y="280"/>
                  </a:lnTo>
                  <a:lnTo>
                    <a:pt x="329" y="280"/>
                  </a:lnTo>
                  <a:cubicBezTo>
                    <a:pt x="305" y="268"/>
                    <a:pt x="268" y="256"/>
                    <a:pt x="232" y="232"/>
                  </a:cubicBezTo>
                  <a:lnTo>
                    <a:pt x="207" y="220"/>
                  </a:lnTo>
                  <a:cubicBezTo>
                    <a:pt x="183" y="207"/>
                    <a:pt x="171" y="195"/>
                    <a:pt x="146" y="183"/>
                  </a:cubicBezTo>
                  <a:lnTo>
                    <a:pt x="134" y="171"/>
                  </a:lnTo>
                  <a:cubicBezTo>
                    <a:pt x="110" y="159"/>
                    <a:pt x="85" y="134"/>
                    <a:pt x="73" y="122"/>
                  </a:cubicBezTo>
                  <a:cubicBezTo>
                    <a:pt x="61" y="98"/>
                    <a:pt x="49" y="85"/>
                    <a:pt x="37" y="61"/>
                  </a:cubicBezTo>
                  <a:cubicBezTo>
                    <a:pt x="24" y="49"/>
                    <a:pt x="24" y="25"/>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4426849" y="2481301"/>
              <a:ext cx="175980" cy="37698"/>
            </a:xfrm>
            <a:custGeom>
              <a:rect b="b" l="l" r="r" t="t"/>
              <a:pathLst>
                <a:path extrusionOk="0" h="1154" w="5387">
                  <a:moveTo>
                    <a:pt x="2279" y="1"/>
                  </a:moveTo>
                  <a:cubicBezTo>
                    <a:pt x="995" y="1"/>
                    <a:pt x="12" y="198"/>
                    <a:pt x="1" y="495"/>
                  </a:cubicBezTo>
                  <a:cubicBezTo>
                    <a:pt x="1" y="508"/>
                    <a:pt x="1" y="508"/>
                    <a:pt x="1" y="520"/>
                  </a:cubicBezTo>
                  <a:lnTo>
                    <a:pt x="1" y="532"/>
                  </a:lnTo>
                  <a:cubicBezTo>
                    <a:pt x="13" y="544"/>
                    <a:pt x="25" y="556"/>
                    <a:pt x="37" y="556"/>
                  </a:cubicBezTo>
                  <a:cubicBezTo>
                    <a:pt x="37" y="568"/>
                    <a:pt x="37" y="568"/>
                    <a:pt x="49" y="581"/>
                  </a:cubicBezTo>
                  <a:cubicBezTo>
                    <a:pt x="49" y="593"/>
                    <a:pt x="62" y="605"/>
                    <a:pt x="86" y="617"/>
                  </a:cubicBezTo>
                  <a:lnTo>
                    <a:pt x="98" y="629"/>
                  </a:lnTo>
                  <a:cubicBezTo>
                    <a:pt x="110" y="654"/>
                    <a:pt x="135" y="666"/>
                    <a:pt x="147" y="678"/>
                  </a:cubicBezTo>
                  <a:lnTo>
                    <a:pt x="171" y="690"/>
                  </a:lnTo>
                  <a:lnTo>
                    <a:pt x="244" y="727"/>
                  </a:lnTo>
                  <a:lnTo>
                    <a:pt x="281" y="739"/>
                  </a:lnTo>
                  <a:lnTo>
                    <a:pt x="354" y="776"/>
                  </a:lnTo>
                  <a:lnTo>
                    <a:pt x="391" y="800"/>
                  </a:lnTo>
                  <a:lnTo>
                    <a:pt x="488" y="837"/>
                  </a:lnTo>
                  <a:lnTo>
                    <a:pt x="537" y="849"/>
                  </a:lnTo>
                  <a:lnTo>
                    <a:pt x="647" y="885"/>
                  </a:lnTo>
                  <a:lnTo>
                    <a:pt x="695" y="897"/>
                  </a:lnTo>
                  <a:cubicBezTo>
                    <a:pt x="732" y="910"/>
                    <a:pt x="781" y="922"/>
                    <a:pt x="817" y="922"/>
                  </a:cubicBezTo>
                  <a:lnTo>
                    <a:pt x="878" y="934"/>
                  </a:lnTo>
                  <a:lnTo>
                    <a:pt x="1012" y="971"/>
                  </a:lnTo>
                  <a:lnTo>
                    <a:pt x="1073" y="983"/>
                  </a:lnTo>
                  <a:lnTo>
                    <a:pt x="1207" y="1007"/>
                  </a:lnTo>
                  <a:lnTo>
                    <a:pt x="1280" y="1019"/>
                  </a:lnTo>
                  <a:lnTo>
                    <a:pt x="1426" y="1044"/>
                  </a:lnTo>
                  <a:lnTo>
                    <a:pt x="1487" y="1056"/>
                  </a:lnTo>
                  <a:lnTo>
                    <a:pt x="1658" y="1080"/>
                  </a:lnTo>
                  <a:lnTo>
                    <a:pt x="1719" y="1080"/>
                  </a:lnTo>
                  <a:lnTo>
                    <a:pt x="1902" y="1092"/>
                  </a:lnTo>
                  <a:lnTo>
                    <a:pt x="1950" y="1092"/>
                  </a:lnTo>
                  <a:lnTo>
                    <a:pt x="2145" y="1117"/>
                  </a:lnTo>
                  <a:lnTo>
                    <a:pt x="2170" y="1117"/>
                  </a:lnTo>
                  <a:cubicBezTo>
                    <a:pt x="2340" y="1129"/>
                    <a:pt x="2511" y="1141"/>
                    <a:pt x="2669" y="1141"/>
                  </a:cubicBezTo>
                  <a:cubicBezTo>
                    <a:pt x="2840" y="1153"/>
                    <a:pt x="3011" y="1153"/>
                    <a:pt x="3157" y="1153"/>
                  </a:cubicBezTo>
                  <a:lnTo>
                    <a:pt x="3693" y="1153"/>
                  </a:lnTo>
                  <a:lnTo>
                    <a:pt x="3851" y="1141"/>
                  </a:lnTo>
                  <a:lnTo>
                    <a:pt x="3937" y="1141"/>
                  </a:lnTo>
                  <a:lnTo>
                    <a:pt x="4071" y="1129"/>
                  </a:lnTo>
                  <a:lnTo>
                    <a:pt x="4156" y="1129"/>
                  </a:lnTo>
                  <a:lnTo>
                    <a:pt x="4278" y="1117"/>
                  </a:lnTo>
                  <a:lnTo>
                    <a:pt x="4363" y="1105"/>
                  </a:lnTo>
                  <a:lnTo>
                    <a:pt x="4473" y="1092"/>
                  </a:lnTo>
                  <a:lnTo>
                    <a:pt x="4546" y="1080"/>
                  </a:lnTo>
                  <a:lnTo>
                    <a:pt x="4656" y="1056"/>
                  </a:lnTo>
                  <a:lnTo>
                    <a:pt x="4729" y="1044"/>
                  </a:lnTo>
                  <a:lnTo>
                    <a:pt x="4826" y="1019"/>
                  </a:lnTo>
                  <a:lnTo>
                    <a:pt x="4875" y="1007"/>
                  </a:lnTo>
                  <a:lnTo>
                    <a:pt x="4960" y="983"/>
                  </a:lnTo>
                  <a:lnTo>
                    <a:pt x="5021" y="971"/>
                  </a:lnTo>
                  <a:cubicBezTo>
                    <a:pt x="5046" y="958"/>
                    <a:pt x="5070" y="946"/>
                    <a:pt x="5094" y="934"/>
                  </a:cubicBezTo>
                  <a:lnTo>
                    <a:pt x="5143" y="922"/>
                  </a:lnTo>
                  <a:cubicBezTo>
                    <a:pt x="5155" y="910"/>
                    <a:pt x="5180" y="897"/>
                    <a:pt x="5204" y="897"/>
                  </a:cubicBezTo>
                  <a:cubicBezTo>
                    <a:pt x="5216" y="885"/>
                    <a:pt x="5228" y="873"/>
                    <a:pt x="5241" y="873"/>
                  </a:cubicBezTo>
                  <a:lnTo>
                    <a:pt x="5277" y="849"/>
                  </a:lnTo>
                  <a:lnTo>
                    <a:pt x="5314" y="824"/>
                  </a:lnTo>
                  <a:lnTo>
                    <a:pt x="5338" y="788"/>
                  </a:lnTo>
                  <a:lnTo>
                    <a:pt x="5363" y="763"/>
                  </a:lnTo>
                  <a:cubicBezTo>
                    <a:pt x="5363" y="751"/>
                    <a:pt x="5375" y="751"/>
                    <a:pt x="5375" y="739"/>
                  </a:cubicBezTo>
                  <a:cubicBezTo>
                    <a:pt x="5375" y="727"/>
                    <a:pt x="5375" y="727"/>
                    <a:pt x="5375" y="727"/>
                  </a:cubicBezTo>
                  <a:cubicBezTo>
                    <a:pt x="5375" y="715"/>
                    <a:pt x="5375" y="703"/>
                    <a:pt x="5375" y="690"/>
                  </a:cubicBezTo>
                  <a:cubicBezTo>
                    <a:pt x="5387" y="568"/>
                    <a:pt x="5228" y="459"/>
                    <a:pt x="4960" y="361"/>
                  </a:cubicBezTo>
                  <a:cubicBezTo>
                    <a:pt x="4497" y="179"/>
                    <a:pt x="3656"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4418486" y="2470782"/>
              <a:ext cx="176404" cy="43938"/>
            </a:xfrm>
            <a:custGeom>
              <a:rect b="b" l="l" r="r" t="t"/>
              <a:pathLst>
                <a:path extrusionOk="0" h="1345" w="5400">
                  <a:moveTo>
                    <a:pt x="5399" y="98"/>
                  </a:moveTo>
                  <a:lnTo>
                    <a:pt x="5399" y="103"/>
                  </a:lnTo>
                  <a:lnTo>
                    <a:pt x="5399" y="103"/>
                  </a:lnTo>
                  <a:cubicBezTo>
                    <a:pt x="5399" y="101"/>
                    <a:pt x="5399" y="100"/>
                    <a:pt x="5399" y="98"/>
                  </a:cubicBezTo>
                  <a:close/>
                  <a:moveTo>
                    <a:pt x="25" y="1"/>
                  </a:moveTo>
                  <a:lnTo>
                    <a:pt x="13" y="732"/>
                  </a:lnTo>
                  <a:cubicBezTo>
                    <a:pt x="1" y="756"/>
                    <a:pt x="13" y="769"/>
                    <a:pt x="25" y="793"/>
                  </a:cubicBezTo>
                  <a:cubicBezTo>
                    <a:pt x="25" y="817"/>
                    <a:pt x="37" y="830"/>
                    <a:pt x="62" y="842"/>
                  </a:cubicBezTo>
                  <a:cubicBezTo>
                    <a:pt x="74" y="866"/>
                    <a:pt x="98" y="878"/>
                    <a:pt x="110" y="903"/>
                  </a:cubicBezTo>
                  <a:lnTo>
                    <a:pt x="135" y="915"/>
                  </a:lnTo>
                  <a:lnTo>
                    <a:pt x="159" y="927"/>
                  </a:lnTo>
                  <a:lnTo>
                    <a:pt x="196" y="951"/>
                  </a:lnTo>
                  <a:lnTo>
                    <a:pt x="220" y="964"/>
                  </a:lnTo>
                  <a:cubicBezTo>
                    <a:pt x="257" y="976"/>
                    <a:pt x="293" y="1000"/>
                    <a:pt x="318" y="1012"/>
                  </a:cubicBezTo>
                  <a:lnTo>
                    <a:pt x="342" y="1025"/>
                  </a:lnTo>
                  <a:lnTo>
                    <a:pt x="439" y="1061"/>
                  </a:lnTo>
                  <a:lnTo>
                    <a:pt x="488" y="1073"/>
                  </a:lnTo>
                  <a:lnTo>
                    <a:pt x="586" y="1098"/>
                  </a:lnTo>
                  <a:lnTo>
                    <a:pt x="634" y="1122"/>
                  </a:lnTo>
                  <a:lnTo>
                    <a:pt x="756" y="1146"/>
                  </a:lnTo>
                  <a:lnTo>
                    <a:pt x="793" y="1159"/>
                  </a:lnTo>
                  <a:lnTo>
                    <a:pt x="963" y="1195"/>
                  </a:lnTo>
                  <a:lnTo>
                    <a:pt x="1012" y="1195"/>
                  </a:lnTo>
                  <a:lnTo>
                    <a:pt x="1158" y="1219"/>
                  </a:lnTo>
                  <a:lnTo>
                    <a:pt x="1219" y="1232"/>
                  </a:lnTo>
                  <a:lnTo>
                    <a:pt x="1366" y="1256"/>
                  </a:lnTo>
                  <a:lnTo>
                    <a:pt x="1427" y="1268"/>
                  </a:lnTo>
                  <a:cubicBezTo>
                    <a:pt x="1487" y="1268"/>
                    <a:pt x="1548" y="1293"/>
                    <a:pt x="1609" y="1293"/>
                  </a:cubicBezTo>
                  <a:lnTo>
                    <a:pt x="1646" y="1293"/>
                  </a:lnTo>
                  <a:lnTo>
                    <a:pt x="1865" y="1305"/>
                  </a:lnTo>
                  <a:lnTo>
                    <a:pt x="1938" y="1305"/>
                  </a:lnTo>
                  <a:lnTo>
                    <a:pt x="2109" y="1329"/>
                  </a:lnTo>
                  <a:lnTo>
                    <a:pt x="2438" y="1329"/>
                  </a:lnTo>
                  <a:lnTo>
                    <a:pt x="2682" y="1341"/>
                  </a:lnTo>
                  <a:cubicBezTo>
                    <a:pt x="2781" y="1344"/>
                    <a:pt x="2879" y="1345"/>
                    <a:pt x="2976" y="1345"/>
                  </a:cubicBezTo>
                  <a:cubicBezTo>
                    <a:pt x="4326" y="1345"/>
                    <a:pt x="5387" y="1113"/>
                    <a:pt x="5387" y="817"/>
                  </a:cubicBezTo>
                  <a:lnTo>
                    <a:pt x="5399" y="103"/>
                  </a:lnTo>
                  <a:lnTo>
                    <a:pt x="5399" y="103"/>
                  </a:lnTo>
                  <a:cubicBezTo>
                    <a:pt x="5389" y="402"/>
                    <a:pt x="4289" y="624"/>
                    <a:pt x="2908" y="624"/>
                  </a:cubicBezTo>
                  <a:cubicBezTo>
                    <a:pt x="2837" y="624"/>
                    <a:pt x="2766" y="624"/>
                    <a:pt x="2694" y="622"/>
                  </a:cubicBezTo>
                  <a:lnTo>
                    <a:pt x="2450" y="610"/>
                  </a:lnTo>
                  <a:lnTo>
                    <a:pt x="2377" y="610"/>
                  </a:lnTo>
                  <a:lnTo>
                    <a:pt x="2206" y="598"/>
                  </a:lnTo>
                  <a:lnTo>
                    <a:pt x="2121" y="598"/>
                  </a:lnTo>
                  <a:cubicBezTo>
                    <a:pt x="2060" y="598"/>
                    <a:pt x="1999" y="586"/>
                    <a:pt x="1951" y="586"/>
                  </a:cubicBezTo>
                  <a:lnTo>
                    <a:pt x="1877" y="586"/>
                  </a:lnTo>
                  <a:lnTo>
                    <a:pt x="1658" y="561"/>
                  </a:lnTo>
                  <a:lnTo>
                    <a:pt x="1622" y="561"/>
                  </a:lnTo>
                  <a:lnTo>
                    <a:pt x="1439" y="549"/>
                  </a:lnTo>
                  <a:lnTo>
                    <a:pt x="1378" y="537"/>
                  </a:lnTo>
                  <a:lnTo>
                    <a:pt x="1232" y="513"/>
                  </a:lnTo>
                  <a:lnTo>
                    <a:pt x="1171" y="501"/>
                  </a:lnTo>
                  <a:lnTo>
                    <a:pt x="1024" y="476"/>
                  </a:lnTo>
                  <a:lnTo>
                    <a:pt x="988" y="464"/>
                  </a:lnTo>
                  <a:lnTo>
                    <a:pt x="805" y="427"/>
                  </a:lnTo>
                  <a:lnTo>
                    <a:pt x="768" y="415"/>
                  </a:lnTo>
                  <a:cubicBezTo>
                    <a:pt x="732" y="403"/>
                    <a:pt x="683" y="403"/>
                    <a:pt x="647" y="391"/>
                  </a:cubicBezTo>
                  <a:lnTo>
                    <a:pt x="598" y="379"/>
                  </a:lnTo>
                  <a:lnTo>
                    <a:pt x="500" y="342"/>
                  </a:lnTo>
                  <a:lnTo>
                    <a:pt x="464" y="330"/>
                  </a:lnTo>
                  <a:cubicBezTo>
                    <a:pt x="427" y="318"/>
                    <a:pt x="391" y="306"/>
                    <a:pt x="354" y="293"/>
                  </a:cubicBezTo>
                  <a:lnTo>
                    <a:pt x="342" y="281"/>
                  </a:lnTo>
                  <a:cubicBezTo>
                    <a:pt x="305" y="269"/>
                    <a:pt x="269" y="257"/>
                    <a:pt x="232" y="232"/>
                  </a:cubicBezTo>
                  <a:lnTo>
                    <a:pt x="208" y="220"/>
                  </a:lnTo>
                  <a:cubicBezTo>
                    <a:pt x="184" y="208"/>
                    <a:pt x="171" y="196"/>
                    <a:pt x="147" y="184"/>
                  </a:cubicBezTo>
                  <a:lnTo>
                    <a:pt x="135" y="171"/>
                  </a:lnTo>
                  <a:cubicBezTo>
                    <a:pt x="110" y="147"/>
                    <a:pt x="86" y="135"/>
                    <a:pt x="74" y="123"/>
                  </a:cubicBezTo>
                  <a:cubicBezTo>
                    <a:pt x="62" y="98"/>
                    <a:pt x="50"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4419303" y="2453958"/>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13"/>
                  </a:cubicBezTo>
                  <a:lnTo>
                    <a:pt x="49" y="626"/>
                  </a:lnTo>
                  <a:cubicBezTo>
                    <a:pt x="61" y="638"/>
                    <a:pt x="73" y="650"/>
                    <a:pt x="85" y="662"/>
                  </a:cubicBezTo>
                  <a:lnTo>
                    <a:pt x="110" y="686"/>
                  </a:lnTo>
                  <a:cubicBezTo>
                    <a:pt x="122" y="699"/>
                    <a:pt x="134" y="711"/>
                    <a:pt x="159" y="723"/>
                  </a:cubicBezTo>
                  <a:lnTo>
                    <a:pt x="183" y="735"/>
                  </a:lnTo>
                  <a:cubicBezTo>
                    <a:pt x="207" y="747"/>
                    <a:pt x="232" y="760"/>
                    <a:pt x="256" y="772"/>
                  </a:cubicBezTo>
                  <a:lnTo>
                    <a:pt x="280" y="784"/>
                  </a:lnTo>
                  <a:lnTo>
                    <a:pt x="366" y="821"/>
                  </a:lnTo>
                  <a:lnTo>
                    <a:pt x="402" y="845"/>
                  </a:lnTo>
                  <a:cubicBezTo>
                    <a:pt x="439" y="857"/>
                    <a:pt x="463" y="857"/>
                    <a:pt x="500" y="869"/>
                  </a:cubicBezTo>
                  <a:lnTo>
                    <a:pt x="549" y="881"/>
                  </a:lnTo>
                  <a:lnTo>
                    <a:pt x="658" y="918"/>
                  </a:lnTo>
                  <a:lnTo>
                    <a:pt x="707" y="930"/>
                  </a:lnTo>
                  <a:lnTo>
                    <a:pt x="829" y="967"/>
                  </a:lnTo>
                  <a:lnTo>
                    <a:pt x="890" y="979"/>
                  </a:lnTo>
                  <a:lnTo>
                    <a:pt x="1024" y="1003"/>
                  </a:lnTo>
                  <a:lnTo>
                    <a:pt x="1085" y="1016"/>
                  </a:lnTo>
                  <a:lnTo>
                    <a:pt x="1219" y="1040"/>
                  </a:lnTo>
                  <a:lnTo>
                    <a:pt x="1292" y="1052"/>
                  </a:lnTo>
                  <a:lnTo>
                    <a:pt x="1438" y="1076"/>
                  </a:lnTo>
                  <a:lnTo>
                    <a:pt x="1499" y="1076"/>
                  </a:lnTo>
                  <a:lnTo>
                    <a:pt x="1670" y="1089"/>
                  </a:lnTo>
                  <a:lnTo>
                    <a:pt x="1731" y="1089"/>
                  </a:lnTo>
                  <a:lnTo>
                    <a:pt x="1913" y="1113"/>
                  </a:lnTo>
                  <a:lnTo>
                    <a:pt x="1962" y="1113"/>
                  </a:lnTo>
                  <a:lnTo>
                    <a:pt x="2169" y="1125"/>
                  </a:lnTo>
                  <a:lnTo>
                    <a:pt x="2181" y="1125"/>
                  </a:lnTo>
                  <a:cubicBezTo>
                    <a:pt x="2352" y="1137"/>
                    <a:pt x="2523" y="1150"/>
                    <a:pt x="2693" y="1150"/>
                  </a:cubicBezTo>
                  <a:lnTo>
                    <a:pt x="3473" y="1150"/>
                  </a:lnTo>
                  <a:lnTo>
                    <a:pt x="3632" y="1137"/>
                  </a:lnTo>
                  <a:lnTo>
                    <a:pt x="3717" y="1137"/>
                  </a:lnTo>
                  <a:lnTo>
                    <a:pt x="3863" y="1125"/>
                  </a:lnTo>
                  <a:lnTo>
                    <a:pt x="3948" y="1125"/>
                  </a:lnTo>
                  <a:lnTo>
                    <a:pt x="4082" y="1113"/>
                  </a:lnTo>
                  <a:cubicBezTo>
                    <a:pt x="4107" y="1101"/>
                    <a:pt x="4143" y="1101"/>
                    <a:pt x="4168" y="1101"/>
                  </a:cubicBezTo>
                  <a:lnTo>
                    <a:pt x="4290" y="1089"/>
                  </a:lnTo>
                  <a:lnTo>
                    <a:pt x="4375" y="1076"/>
                  </a:lnTo>
                  <a:lnTo>
                    <a:pt x="4485" y="1052"/>
                  </a:lnTo>
                  <a:lnTo>
                    <a:pt x="4558" y="1040"/>
                  </a:lnTo>
                  <a:lnTo>
                    <a:pt x="4667" y="1016"/>
                  </a:lnTo>
                  <a:lnTo>
                    <a:pt x="4740" y="1003"/>
                  </a:lnTo>
                  <a:lnTo>
                    <a:pt x="4838" y="979"/>
                  </a:lnTo>
                  <a:lnTo>
                    <a:pt x="4887" y="967"/>
                  </a:lnTo>
                  <a:lnTo>
                    <a:pt x="4972" y="942"/>
                  </a:lnTo>
                  <a:lnTo>
                    <a:pt x="5033" y="918"/>
                  </a:lnTo>
                  <a:lnTo>
                    <a:pt x="5106" y="894"/>
                  </a:lnTo>
                  <a:lnTo>
                    <a:pt x="5143" y="881"/>
                  </a:lnTo>
                  <a:lnTo>
                    <a:pt x="5204" y="845"/>
                  </a:lnTo>
                  <a:cubicBezTo>
                    <a:pt x="5216" y="845"/>
                    <a:pt x="5228" y="833"/>
                    <a:pt x="5240" y="821"/>
                  </a:cubicBezTo>
                  <a:lnTo>
                    <a:pt x="5289" y="796"/>
                  </a:lnTo>
                  <a:lnTo>
                    <a:pt x="5313" y="772"/>
                  </a:lnTo>
                  <a:cubicBezTo>
                    <a:pt x="5325" y="760"/>
                    <a:pt x="5338" y="747"/>
                    <a:pt x="5350" y="747"/>
                  </a:cubicBezTo>
                  <a:cubicBezTo>
                    <a:pt x="5350" y="735"/>
                    <a:pt x="5362" y="723"/>
                    <a:pt x="5362" y="723"/>
                  </a:cubicBez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4426457" y="2443732"/>
              <a:ext cx="176372" cy="43088"/>
            </a:xfrm>
            <a:custGeom>
              <a:rect b="b" l="l" r="r" t="t"/>
              <a:pathLst>
                <a:path extrusionOk="0" h="1319" w="5399">
                  <a:moveTo>
                    <a:pt x="5399" y="73"/>
                  </a:moveTo>
                  <a:lnTo>
                    <a:pt x="5399" y="78"/>
                  </a:lnTo>
                  <a:lnTo>
                    <a:pt x="5399" y="78"/>
                  </a:lnTo>
                  <a:cubicBezTo>
                    <a:pt x="5399" y="76"/>
                    <a:pt x="5399" y="75"/>
                    <a:pt x="5399" y="73"/>
                  </a:cubicBezTo>
                  <a:close/>
                  <a:moveTo>
                    <a:pt x="25" y="0"/>
                  </a:moveTo>
                  <a:lnTo>
                    <a:pt x="0" y="719"/>
                  </a:lnTo>
                  <a:cubicBezTo>
                    <a:pt x="0" y="731"/>
                    <a:pt x="0" y="756"/>
                    <a:pt x="13" y="768"/>
                  </a:cubicBezTo>
                  <a:lnTo>
                    <a:pt x="13" y="780"/>
                  </a:lnTo>
                  <a:cubicBezTo>
                    <a:pt x="25" y="792"/>
                    <a:pt x="37" y="817"/>
                    <a:pt x="49" y="829"/>
                  </a:cubicBezTo>
                  <a:cubicBezTo>
                    <a:pt x="61" y="853"/>
                    <a:pt x="86" y="865"/>
                    <a:pt x="110" y="878"/>
                  </a:cubicBezTo>
                  <a:cubicBezTo>
                    <a:pt x="110" y="890"/>
                    <a:pt x="122" y="890"/>
                    <a:pt x="122" y="890"/>
                  </a:cubicBezTo>
                  <a:cubicBezTo>
                    <a:pt x="135" y="902"/>
                    <a:pt x="135" y="902"/>
                    <a:pt x="147" y="914"/>
                  </a:cubicBezTo>
                  <a:lnTo>
                    <a:pt x="183" y="926"/>
                  </a:lnTo>
                  <a:lnTo>
                    <a:pt x="208" y="951"/>
                  </a:lnTo>
                  <a:cubicBezTo>
                    <a:pt x="244" y="963"/>
                    <a:pt x="281" y="975"/>
                    <a:pt x="317" y="987"/>
                  </a:cubicBezTo>
                  <a:lnTo>
                    <a:pt x="330" y="987"/>
                  </a:lnTo>
                  <a:lnTo>
                    <a:pt x="439" y="1036"/>
                  </a:lnTo>
                  <a:lnTo>
                    <a:pt x="476" y="1048"/>
                  </a:lnTo>
                  <a:lnTo>
                    <a:pt x="573" y="1073"/>
                  </a:lnTo>
                  <a:lnTo>
                    <a:pt x="622" y="1097"/>
                  </a:lnTo>
                  <a:lnTo>
                    <a:pt x="744" y="1121"/>
                  </a:lnTo>
                  <a:lnTo>
                    <a:pt x="780" y="1134"/>
                  </a:lnTo>
                  <a:lnTo>
                    <a:pt x="963" y="1170"/>
                  </a:lnTo>
                  <a:lnTo>
                    <a:pt x="1000" y="1170"/>
                  </a:lnTo>
                  <a:lnTo>
                    <a:pt x="1158" y="1194"/>
                  </a:lnTo>
                  <a:lnTo>
                    <a:pt x="1219" y="1207"/>
                  </a:lnTo>
                  <a:lnTo>
                    <a:pt x="1353" y="1231"/>
                  </a:lnTo>
                  <a:lnTo>
                    <a:pt x="1426" y="1243"/>
                  </a:lnTo>
                  <a:lnTo>
                    <a:pt x="1609" y="1268"/>
                  </a:lnTo>
                  <a:lnTo>
                    <a:pt x="1646" y="1268"/>
                  </a:lnTo>
                  <a:cubicBezTo>
                    <a:pt x="1719" y="1268"/>
                    <a:pt x="1792" y="1280"/>
                    <a:pt x="1865" y="1292"/>
                  </a:cubicBezTo>
                  <a:lnTo>
                    <a:pt x="1926" y="1292"/>
                  </a:lnTo>
                  <a:lnTo>
                    <a:pt x="2096" y="1304"/>
                  </a:lnTo>
                  <a:lnTo>
                    <a:pt x="2426" y="1304"/>
                  </a:lnTo>
                  <a:cubicBezTo>
                    <a:pt x="2511" y="1316"/>
                    <a:pt x="2596" y="1316"/>
                    <a:pt x="2681" y="1316"/>
                  </a:cubicBezTo>
                  <a:cubicBezTo>
                    <a:pt x="2753" y="1318"/>
                    <a:pt x="2825" y="1318"/>
                    <a:pt x="2895" y="1318"/>
                  </a:cubicBezTo>
                  <a:cubicBezTo>
                    <a:pt x="4282" y="1318"/>
                    <a:pt x="5375" y="1094"/>
                    <a:pt x="5387" y="792"/>
                  </a:cubicBezTo>
                  <a:lnTo>
                    <a:pt x="5399" y="78"/>
                  </a:lnTo>
                  <a:lnTo>
                    <a:pt x="5399" y="78"/>
                  </a:lnTo>
                  <a:cubicBezTo>
                    <a:pt x="5389" y="377"/>
                    <a:pt x="4289" y="599"/>
                    <a:pt x="2907" y="599"/>
                  </a:cubicBezTo>
                  <a:cubicBezTo>
                    <a:pt x="2837" y="599"/>
                    <a:pt x="2766" y="599"/>
                    <a:pt x="2694" y="597"/>
                  </a:cubicBezTo>
                  <a:cubicBezTo>
                    <a:pt x="2608" y="597"/>
                    <a:pt x="2523" y="585"/>
                    <a:pt x="2450" y="585"/>
                  </a:cubicBezTo>
                  <a:lnTo>
                    <a:pt x="2365" y="585"/>
                  </a:lnTo>
                  <a:lnTo>
                    <a:pt x="2194" y="573"/>
                  </a:lnTo>
                  <a:lnTo>
                    <a:pt x="2121" y="573"/>
                  </a:lnTo>
                  <a:lnTo>
                    <a:pt x="1950" y="561"/>
                  </a:lnTo>
                  <a:lnTo>
                    <a:pt x="1877" y="561"/>
                  </a:lnTo>
                  <a:lnTo>
                    <a:pt x="1658" y="536"/>
                  </a:lnTo>
                  <a:lnTo>
                    <a:pt x="1621" y="536"/>
                  </a:lnTo>
                  <a:lnTo>
                    <a:pt x="1438" y="512"/>
                  </a:lnTo>
                  <a:lnTo>
                    <a:pt x="1378" y="512"/>
                  </a:lnTo>
                  <a:lnTo>
                    <a:pt x="1231" y="488"/>
                  </a:lnTo>
                  <a:lnTo>
                    <a:pt x="1170" y="475"/>
                  </a:lnTo>
                  <a:lnTo>
                    <a:pt x="1024" y="451"/>
                  </a:lnTo>
                  <a:lnTo>
                    <a:pt x="975" y="451"/>
                  </a:lnTo>
                  <a:lnTo>
                    <a:pt x="805" y="415"/>
                  </a:lnTo>
                  <a:lnTo>
                    <a:pt x="768" y="402"/>
                  </a:lnTo>
                  <a:lnTo>
                    <a:pt x="646" y="366"/>
                  </a:lnTo>
                  <a:lnTo>
                    <a:pt x="598" y="354"/>
                  </a:lnTo>
                  <a:lnTo>
                    <a:pt x="500" y="329"/>
                  </a:lnTo>
                  <a:lnTo>
                    <a:pt x="451" y="305"/>
                  </a:lnTo>
                  <a:cubicBezTo>
                    <a:pt x="415" y="293"/>
                    <a:pt x="390" y="281"/>
                    <a:pt x="354" y="268"/>
                  </a:cubicBezTo>
                  <a:lnTo>
                    <a:pt x="330" y="268"/>
                  </a:lnTo>
                  <a:cubicBezTo>
                    <a:pt x="305" y="256"/>
                    <a:pt x="269" y="244"/>
                    <a:pt x="232" y="220"/>
                  </a:cubicBezTo>
                  <a:lnTo>
                    <a:pt x="208" y="207"/>
                  </a:lnTo>
                  <a:lnTo>
                    <a:pt x="147" y="171"/>
                  </a:lnTo>
                  <a:lnTo>
                    <a:pt x="135" y="159"/>
                  </a:lnTo>
                  <a:cubicBezTo>
                    <a:pt x="110" y="146"/>
                    <a:pt x="86" y="122"/>
                    <a:pt x="74" y="110"/>
                  </a:cubicBezTo>
                  <a:cubicBezTo>
                    <a:pt x="49" y="86"/>
                    <a:pt x="37" y="73"/>
                    <a:pt x="37" y="49"/>
                  </a:cubicBezTo>
                  <a:cubicBezTo>
                    <a:pt x="25" y="37"/>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4427241" y="2426549"/>
              <a:ext cx="176012" cy="37502"/>
            </a:xfrm>
            <a:custGeom>
              <a:rect b="b" l="l" r="r" t="t"/>
              <a:pathLst>
                <a:path extrusionOk="0" h="1148" w="5388">
                  <a:moveTo>
                    <a:pt x="2492" y="0"/>
                  </a:moveTo>
                  <a:cubicBezTo>
                    <a:pt x="1105" y="0"/>
                    <a:pt x="12" y="225"/>
                    <a:pt x="1" y="526"/>
                  </a:cubicBezTo>
                  <a:cubicBezTo>
                    <a:pt x="1" y="538"/>
                    <a:pt x="1" y="551"/>
                    <a:pt x="1" y="563"/>
                  </a:cubicBezTo>
                  <a:cubicBezTo>
                    <a:pt x="13" y="575"/>
                    <a:pt x="25" y="599"/>
                    <a:pt x="50" y="612"/>
                  </a:cubicBezTo>
                  <a:cubicBezTo>
                    <a:pt x="50" y="612"/>
                    <a:pt x="50" y="624"/>
                    <a:pt x="62" y="624"/>
                  </a:cubicBezTo>
                  <a:cubicBezTo>
                    <a:pt x="62" y="648"/>
                    <a:pt x="74" y="660"/>
                    <a:pt x="98" y="672"/>
                  </a:cubicBezTo>
                  <a:cubicBezTo>
                    <a:pt x="98" y="672"/>
                    <a:pt x="111" y="685"/>
                    <a:pt x="111" y="685"/>
                  </a:cubicBezTo>
                  <a:cubicBezTo>
                    <a:pt x="123" y="697"/>
                    <a:pt x="147" y="709"/>
                    <a:pt x="159" y="721"/>
                  </a:cubicBezTo>
                  <a:lnTo>
                    <a:pt x="196" y="733"/>
                  </a:lnTo>
                  <a:lnTo>
                    <a:pt x="257" y="782"/>
                  </a:lnTo>
                  <a:lnTo>
                    <a:pt x="293" y="794"/>
                  </a:lnTo>
                  <a:lnTo>
                    <a:pt x="379" y="831"/>
                  </a:lnTo>
                  <a:lnTo>
                    <a:pt x="415" y="843"/>
                  </a:lnTo>
                  <a:lnTo>
                    <a:pt x="513" y="880"/>
                  </a:lnTo>
                  <a:lnTo>
                    <a:pt x="549" y="892"/>
                  </a:lnTo>
                  <a:lnTo>
                    <a:pt x="671" y="928"/>
                  </a:lnTo>
                  <a:lnTo>
                    <a:pt x="720" y="941"/>
                  </a:lnTo>
                  <a:lnTo>
                    <a:pt x="842" y="965"/>
                  </a:lnTo>
                  <a:lnTo>
                    <a:pt x="890" y="977"/>
                  </a:lnTo>
                  <a:cubicBezTo>
                    <a:pt x="939" y="989"/>
                    <a:pt x="976" y="1001"/>
                    <a:pt x="1024" y="1001"/>
                  </a:cubicBezTo>
                  <a:lnTo>
                    <a:pt x="1085" y="1014"/>
                  </a:lnTo>
                  <a:lnTo>
                    <a:pt x="1232" y="1038"/>
                  </a:lnTo>
                  <a:lnTo>
                    <a:pt x="1293" y="1050"/>
                  </a:lnTo>
                  <a:lnTo>
                    <a:pt x="1451" y="1075"/>
                  </a:lnTo>
                  <a:lnTo>
                    <a:pt x="1512" y="1075"/>
                  </a:lnTo>
                  <a:lnTo>
                    <a:pt x="1670" y="1099"/>
                  </a:lnTo>
                  <a:lnTo>
                    <a:pt x="1743" y="1099"/>
                  </a:lnTo>
                  <a:lnTo>
                    <a:pt x="1914" y="1111"/>
                  </a:lnTo>
                  <a:lnTo>
                    <a:pt x="1975" y="1111"/>
                  </a:lnTo>
                  <a:lnTo>
                    <a:pt x="2170" y="1123"/>
                  </a:lnTo>
                  <a:lnTo>
                    <a:pt x="2194" y="1123"/>
                  </a:lnTo>
                  <a:cubicBezTo>
                    <a:pt x="2353" y="1136"/>
                    <a:pt x="2523" y="1148"/>
                    <a:pt x="2694" y="1148"/>
                  </a:cubicBezTo>
                  <a:lnTo>
                    <a:pt x="3474" y="1148"/>
                  </a:lnTo>
                  <a:cubicBezTo>
                    <a:pt x="3535" y="1136"/>
                    <a:pt x="3584" y="1136"/>
                    <a:pt x="3632" y="1136"/>
                  </a:cubicBezTo>
                  <a:lnTo>
                    <a:pt x="3949" y="1136"/>
                  </a:lnTo>
                  <a:lnTo>
                    <a:pt x="4083" y="1111"/>
                  </a:lnTo>
                  <a:lnTo>
                    <a:pt x="4168" y="1111"/>
                  </a:lnTo>
                  <a:lnTo>
                    <a:pt x="4303" y="1087"/>
                  </a:lnTo>
                  <a:lnTo>
                    <a:pt x="4376" y="1075"/>
                  </a:lnTo>
                  <a:lnTo>
                    <a:pt x="4497" y="1062"/>
                  </a:lnTo>
                  <a:lnTo>
                    <a:pt x="4571" y="1050"/>
                  </a:lnTo>
                  <a:lnTo>
                    <a:pt x="4680" y="1026"/>
                  </a:lnTo>
                  <a:lnTo>
                    <a:pt x="4741" y="1014"/>
                  </a:lnTo>
                  <a:lnTo>
                    <a:pt x="4839" y="989"/>
                  </a:lnTo>
                  <a:lnTo>
                    <a:pt x="4900" y="977"/>
                  </a:lnTo>
                  <a:lnTo>
                    <a:pt x="4985" y="941"/>
                  </a:lnTo>
                  <a:lnTo>
                    <a:pt x="5034" y="928"/>
                  </a:lnTo>
                  <a:cubicBezTo>
                    <a:pt x="5058" y="916"/>
                    <a:pt x="5082" y="916"/>
                    <a:pt x="5107" y="904"/>
                  </a:cubicBezTo>
                  <a:lnTo>
                    <a:pt x="5156" y="880"/>
                  </a:lnTo>
                  <a:lnTo>
                    <a:pt x="5216" y="855"/>
                  </a:lnTo>
                  <a:lnTo>
                    <a:pt x="5253" y="831"/>
                  </a:lnTo>
                  <a:lnTo>
                    <a:pt x="5290" y="807"/>
                  </a:lnTo>
                  <a:lnTo>
                    <a:pt x="5326" y="782"/>
                  </a:lnTo>
                  <a:lnTo>
                    <a:pt x="5351" y="746"/>
                  </a:lnTo>
                  <a:cubicBezTo>
                    <a:pt x="5363" y="746"/>
                    <a:pt x="5363" y="733"/>
                    <a:pt x="5375" y="721"/>
                  </a:cubicBezTo>
                  <a:cubicBezTo>
                    <a:pt x="5375" y="709"/>
                    <a:pt x="5387" y="709"/>
                    <a:pt x="5387" y="697"/>
                  </a:cubicBezTo>
                  <a:lnTo>
                    <a:pt x="5387" y="685"/>
                  </a:lnTo>
                  <a:cubicBezTo>
                    <a:pt x="5387" y="672"/>
                    <a:pt x="5387" y="660"/>
                    <a:pt x="5387" y="648"/>
                  </a:cubicBezTo>
                  <a:cubicBezTo>
                    <a:pt x="5387" y="526"/>
                    <a:pt x="5241" y="417"/>
                    <a:pt x="4973" y="319"/>
                  </a:cubicBezTo>
                  <a:cubicBezTo>
                    <a:pt x="4497" y="161"/>
                    <a:pt x="3657" y="27"/>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4423288" y="2415866"/>
              <a:ext cx="176372" cy="43546"/>
            </a:xfrm>
            <a:custGeom>
              <a:rect b="b" l="l" r="r" t="t"/>
              <a:pathLst>
                <a:path extrusionOk="0" h="1333" w="5399">
                  <a:moveTo>
                    <a:pt x="12" y="0"/>
                  </a:moveTo>
                  <a:lnTo>
                    <a:pt x="0" y="731"/>
                  </a:lnTo>
                  <a:cubicBezTo>
                    <a:pt x="0" y="744"/>
                    <a:pt x="0" y="768"/>
                    <a:pt x="0" y="780"/>
                  </a:cubicBezTo>
                  <a:cubicBezTo>
                    <a:pt x="12" y="804"/>
                    <a:pt x="24" y="817"/>
                    <a:pt x="37" y="841"/>
                  </a:cubicBezTo>
                  <a:cubicBezTo>
                    <a:pt x="61" y="853"/>
                    <a:pt x="73" y="878"/>
                    <a:pt x="97" y="890"/>
                  </a:cubicBezTo>
                  <a:lnTo>
                    <a:pt x="122" y="902"/>
                  </a:lnTo>
                  <a:lnTo>
                    <a:pt x="134" y="914"/>
                  </a:lnTo>
                  <a:lnTo>
                    <a:pt x="183" y="939"/>
                  </a:lnTo>
                  <a:lnTo>
                    <a:pt x="207" y="951"/>
                  </a:lnTo>
                  <a:cubicBezTo>
                    <a:pt x="232" y="975"/>
                    <a:pt x="268" y="987"/>
                    <a:pt x="305" y="999"/>
                  </a:cubicBezTo>
                  <a:lnTo>
                    <a:pt x="329" y="999"/>
                  </a:lnTo>
                  <a:lnTo>
                    <a:pt x="427" y="1036"/>
                  </a:lnTo>
                  <a:lnTo>
                    <a:pt x="475" y="1060"/>
                  </a:lnTo>
                  <a:lnTo>
                    <a:pt x="573" y="1085"/>
                  </a:lnTo>
                  <a:lnTo>
                    <a:pt x="621" y="1097"/>
                  </a:lnTo>
                  <a:cubicBezTo>
                    <a:pt x="658" y="1109"/>
                    <a:pt x="695" y="1121"/>
                    <a:pt x="743" y="1134"/>
                  </a:cubicBezTo>
                  <a:lnTo>
                    <a:pt x="780" y="1146"/>
                  </a:lnTo>
                  <a:lnTo>
                    <a:pt x="951" y="1182"/>
                  </a:lnTo>
                  <a:lnTo>
                    <a:pt x="999" y="1182"/>
                  </a:lnTo>
                  <a:lnTo>
                    <a:pt x="1145" y="1219"/>
                  </a:lnTo>
                  <a:lnTo>
                    <a:pt x="1206" y="1231"/>
                  </a:lnTo>
                  <a:lnTo>
                    <a:pt x="1353" y="1243"/>
                  </a:lnTo>
                  <a:lnTo>
                    <a:pt x="1426" y="1255"/>
                  </a:lnTo>
                  <a:lnTo>
                    <a:pt x="1596" y="1280"/>
                  </a:lnTo>
                  <a:lnTo>
                    <a:pt x="1633" y="1280"/>
                  </a:lnTo>
                  <a:cubicBezTo>
                    <a:pt x="1706" y="1292"/>
                    <a:pt x="1779" y="1304"/>
                    <a:pt x="1864" y="1304"/>
                  </a:cubicBezTo>
                  <a:lnTo>
                    <a:pt x="1925" y="1304"/>
                  </a:lnTo>
                  <a:lnTo>
                    <a:pt x="2096" y="1316"/>
                  </a:lnTo>
                  <a:lnTo>
                    <a:pt x="2181" y="1316"/>
                  </a:lnTo>
                  <a:lnTo>
                    <a:pt x="2352" y="1328"/>
                  </a:lnTo>
                  <a:lnTo>
                    <a:pt x="2681" y="1328"/>
                  </a:lnTo>
                  <a:cubicBezTo>
                    <a:pt x="2784" y="1331"/>
                    <a:pt x="2885" y="1332"/>
                    <a:pt x="2985" y="1332"/>
                  </a:cubicBezTo>
                  <a:cubicBezTo>
                    <a:pt x="4319" y="1332"/>
                    <a:pt x="5374" y="1111"/>
                    <a:pt x="5374" y="804"/>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lnTo>
                    <a:pt x="1645" y="561"/>
                  </a:lnTo>
                  <a:lnTo>
                    <a:pt x="1609" y="561"/>
                  </a:lnTo>
                  <a:lnTo>
                    <a:pt x="1438" y="536"/>
                  </a:lnTo>
                  <a:lnTo>
                    <a:pt x="1365" y="524"/>
                  </a:lnTo>
                  <a:lnTo>
                    <a:pt x="1231" y="500"/>
                  </a:lnTo>
                  <a:lnTo>
                    <a:pt x="1158" y="488"/>
                  </a:lnTo>
                  <a:lnTo>
                    <a:pt x="1011" y="463"/>
                  </a:lnTo>
                  <a:lnTo>
                    <a:pt x="975" y="463"/>
                  </a:lnTo>
                  <a:lnTo>
                    <a:pt x="804" y="415"/>
                  </a:lnTo>
                  <a:lnTo>
                    <a:pt x="768" y="415"/>
                  </a:lnTo>
                  <a:lnTo>
                    <a:pt x="646" y="378"/>
                  </a:lnTo>
                  <a:lnTo>
                    <a:pt x="597" y="366"/>
                  </a:lnTo>
                  <a:lnTo>
                    <a:pt x="500" y="329"/>
                  </a:lnTo>
                  <a:lnTo>
                    <a:pt x="451" y="317"/>
                  </a:lnTo>
                  <a:cubicBezTo>
                    <a:pt x="414" y="305"/>
                    <a:pt x="378" y="293"/>
                    <a:pt x="353" y="281"/>
                  </a:cubicBezTo>
                  <a:lnTo>
                    <a:pt x="329" y="281"/>
                  </a:lnTo>
                  <a:cubicBezTo>
                    <a:pt x="292" y="268"/>
                    <a:pt x="256" y="244"/>
                    <a:pt x="232" y="232"/>
                  </a:cubicBezTo>
                  <a:lnTo>
                    <a:pt x="207" y="220"/>
                  </a:lnTo>
                  <a:lnTo>
                    <a:pt x="146" y="183"/>
                  </a:lnTo>
                  <a:lnTo>
                    <a:pt x="122" y="171"/>
                  </a:lnTo>
                  <a:cubicBezTo>
                    <a:pt x="97" y="146"/>
                    <a:pt x="85" y="134"/>
                    <a:pt x="61" y="122"/>
                  </a:cubicBezTo>
                  <a:cubicBezTo>
                    <a:pt x="49" y="98"/>
                    <a:pt x="37" y="86"/>
                    <a:pt x="24" y="61"/>
                  </a:cubicBezTo>
                  <a:cubicBezTo>
                    <a:pt x="24"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4424072" y="2399075"/>
              <a:ext cx="175980" cy="37502"/>
            </a:xfrm>
            <a:custGeom>
              <a:rect b="b" l="l" r="r" t="t"/>
              <a:pathLst>
                <a:path extrusionOk="0" h="1148" w="5387">
                  <a:moveTo>
                    <a:pt x="2493" y="1"/>
                  </a:moveTo>
                  <a:cubicBezTo>
                    <a:pt x="1116" y="1"/>
                    <a:pt x="13" y="225"/>
                    <a:pt x="13" y="526"/>
                  </a:cubicBezTo>
                  <a:cubicBezTo>
                    <a:pt x="0" y="539"/>
                    <a:pt x="0" y="551"/>
                    <a:pt x="13" y="563"/>
                  </a:cubicBezTo>
                  <a:cubicBezTo>
                    <a:pt x="13" y="575"/>
                    <a:pt x="13" y="587"/>
                    <a:pt x="13" y="600"/>
                  </a:cubicBezTo>
                  <a:cubicBezTo>
                    <a:pt x="13" y="612"/>
                    <a:pt x="25" y="612"/>
                    <a:pt x="25" y="624"/>
                  </a:cubicBezTo>
                  <a:cubicBezTo>
                    <a:pt x="37" y="636"/>
                    <a:pt x="49" y="648"/>
                    <a:pt x="61" y="660"/>
                  </a:cubicBezTo>
                  <a:lnTo>
                    <a:pt x="86" y="673"/>
                  </a:lnTo>
                  <a:cubicBezTo>
                    <a:pt x="98" y="685"/>
                    <a:pt x="110" y="697"/>
                    <a:pt x="134" y="709"/>
                  </a:cubicBezTo>
                  <a:lnTo>
                    <a:pt x="159" y="734"/>
                  </a:lnTo>
                  <a:lnTo>
                    <a:pt x="232" y="770"/>
                  </a:lnTo>
                  <a:cubicBezTo>
                    <a:pt x="244" y="770"/>
                    <a:pt x="244" y="782"/>
                    <a:pt x="256" y="782"/>
                  </a:cubicBezTo>
                  <a:lnTo>
                    <a:pt x="342" y="819"/>
                  </a:lnTo>
                  <a:lnTo>
                    <a:pt x="378" y="831"/>
                  </a:lnTo>
                  <a:cubicBezTo>
                    <a:pt x="415" y="843"/>
                    <a:pt x="451" y="855"/>
                    <a:pt x="476" y="868"/>
                  </a:cubicBezTo>
                  <a:lnTo>
                    <a:pt x="524" y="880"/>
                  </a:lnTo>
                  <a:lnTo>
                    <a:pt x="634" y="916"/>
                  </a:lnTo>
                  <a:lnTo>
                    <a:pt x="683" y="929"/>
                  </a:lnTo>
                  <a:lnTo>
                    <a:pt x="805" y="953"/>
                  </a:lnTo>
                  <a:lnTo>
                    <a:pt x="866" y="965"/>
                  </a:lnTo>
                  <a:cubicBezTo>
                    <a:pt x="902" y="977"/>
                    <a:pt x="951" y="989"/>
                    <a:pt x="1000" y="1002"/>
                  </a:cubicBezTo>
                  <a:lnTo>
                    <a:pt x="1061" y="1014"/>
                  </a:lnTo>
                  <a:lnTo>
                    <a:pt x="1195" y="1038"/>
                  </a:lnTo>
                  <a:lnTo>
                    <a:pt x="1268" y="1038"/>
                  </a:lnTo>
                  <a:lnTo>
                    <a:pt x="1414" y="1063"/>
                  </a:lnTo>
                  <a:lnTo>
                    <a:pt x="1487" y="1075"/>
                  </a:lnTo>
                  <a:lnTo>
                    <a:pt x="1645" y="1099"/>
                  </a:lnTo>
                  <a:lnTo>
                    <a:pt x="1706" y="1099"/>
                  </a:lnTo>
                  <a:lnTo>
                    <a:pt x="1889" y="1111"/>
                  </a:lnTo>
                  <a:lnTo>
                    <a:pt x="1938" y="1111"/>
                  </a:lnTo>
                  <a:lnTo>
                    <a:pt x="2145" y="1124"/>
                  </a:lnTo>
                  <a:lnTo>
                    <a:pt x="2169" y="1124"/>
                  </a:lnTo>
                  <a:cubicBezTo>
                    <a:pt x="2328" y="1136"/>
                    <a:pt x="2499" y="1148"/>
                    <a:pt x="2669" y="1148"/>
                  </a:cubicBezTo>
                  <a:lnTo>
                    <a:pt x="3449" y="1148"/>
                  </a:lnTo>
                  <a:cubicBezTo>
                    <a:pt x="3498" y="1148"/>
                    <a:pt x="3559" y="1136"/>
                    <a:pt x="3607" y="1136"/>
                  </a:cubicBezTo>
                  <a:lnTo>
                    <a:pt x="3693" y="1136"/>
                  </a:lnTo>
                  <a:lnTo>
                    <a:pt x="3839" y="1124"/>
                  </a:lnTo>
                  <a:lnTo>
                    <a:pt x="3924" y="1124"/>
                  </a:lnTo>
                  <a:lnTo>
                    <a:pt x="4058" y="1111"/>
                  </a:lnTo>
                  <a:lnTo>
                    <a:pt x="4144" y="1099"/>
                  </a:lnTo>
                  <a:lnTo>
                    <a:pt x="4265" y="1087"/>
                  </a:lnTo>
                  <a:lnTo>
                    <a:pt x="4351" y="1075"/>
                  </a:lnTo>
                  <a:lnTo>
                    <a:pt x="4473" y="1050"/>
                  </a:lnTo>
                  <a:lnTo>
                    <a:pt x="4546" y="1038"/>
                  </a:lnTo>
                  <a:lnTo>
                    <a:pt x="4643" y="1014"/>
                  </a:lnTo>
                  <a:lnTo>
                    <a:pt x="4716" y="1002"/>
                  </a:lnTo>
                  <a:lnTo>
                    <a:pt x="4814" y="977"/>
                  </a:lnTo>
                  <a:lnTo>
                    <a:pt x="4875" y="965"/>
                  </a:lnTo>
                  <a:cubicBezTo>
                    <a:pt x="4899" y="953"/>
                    <a:pt x="4924" y="941"/>
                    <a:pt x="4960" y="941"/>
                  </a:cubicBezTo>
                  <a:lnTo>
                    <a:pt x="5009" y="916"/>
                  </a:lnTo>
                  <a:lnTo>
                    <a:pt x="5082" y="892"/>
                  </a:lnTo>
                  <a:lnTo>
                    <a:pt x="5131" y="868"/>
                  </a:lnTo>
                  <a:lnTo>
                    <a:pt x="5192" y="843"/>
                  </a:lnTo>
                  <a:lnTo>
                    <a:pt x="5253" y="831"/>
                  </a:lnTo>
                  <a:cubicBezTo>
                    <a:pt x="5265" y="819"/>
                    <a:pt x="5277" y="807"/>
                    <a:pt x="5301" y="795"/>
                  </a:cubicBezTo>
                  <a:lnTo>
                    <a:pt x="5326" y="782"/>
                  </a:lnTo>
                  <a:lnTo>
                    <a:pt x="5350" y="746"/>
                  </a:lnTo>
                  <a:cubicBezTo>
                    <a:pt x="5362" y="734"/>
                    <a:pt x="5362" y="734"/>
                    <a:pt x="5374" y="721"/>
                  </a:cubicBezTo>
                  <a:cubicBezTo>
                    <a:pt x="5374" y="709"/>
                    <a:pt x="5387" y="697"/>
                    <a:pt x="5387" y="685"/>
                  </a:cubicBezTo>
                  <a:cubicBezTo>
                    <a:pt x="5387" y="673"/>
                    <a:pt x="5387" y="660"/>
                    <a:pt x="5387" y="648"/>
                  </a:cubicBezTo>
                  <a:cubicBezTo>
                    <a:pt x="5387" y="526"/>
                    <a:pt x="5240" y="417"/>
                    <a:pt x="4972" y="319"/>
                  </a:cubicBezTo>
                  <a:cubicBezTo>
                    <a:pt x="4497" y="161"/>
                    <a:pt x="3668" y="27"/>
                    <a:pt x="2706" y="2"/>
                  </a:cubicBezTo>
                  <a:cubicBezTo>
                    <a:pt x="2634" y="1"/>
                    <a:pt x="2564" y="1"/>
                    <a:pt x="2493"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5235786" y="2936177"/>
              <a:ext cx="176797" cy="43546"/>
            </a:xfrm>
            <a:custGeom>
              <a:rect b="b" l="l" r="r" t="t"/>
              <a:pathLst>
                <a:path extrusionOk="0" h="1333" w="5412">
                  <a:moveTo>
                    <a:pt x="25" y="0"/>
                  </a:moveTo>
                  <a:lnTo>
                    <a:pt x="13" y="731"/>
                  </a:lnTo>
                  <a:cubicBezTo>
                    <a:pt x="1" y="744"/>
                    <a:pt x="13" y="768"/>
                    <a:pt x="13" y="792"/>
                  </a:cubicBezTo>
                  <a:cubicBezTo>
                    <a:pt x="25" y="817"/>
                    <a:pt x="37" y="829"/>
                    <a:pt x="49" y="841"/>
                  </a:cubicBezTo>
                  <a:cubicBezTo>
                    <a:pt x="74" y="865"/>
                    <a:pt x="86" y="878"/>
                    <a:pt x="110" y="902"/>
                  </a:cubicBezTo>
                  <a:lnTo>
                    <a:pt x="135" y="914"/>
                  </a:lnTo>
                  <a:lnTo>
                    <a:pt x="147" y="926"/>
                  </a:lnTo>
                  <a:lnTo>
                    <a:pt x="196" y="951"/>
                  </a:lnTo>
                  <a:lnTo>
                    <a:pt x="220" y="963"/>
                  </a:lnTo>
                  <a:lnTo>
                    <a:pt x="317" y="1012"/>
                  </a:lnTo>
                  <a:lnTo>
                    <a:pt x="342" y="1012"/>
                  </a:lnTo>
                  <a:cubicBezTo>
                    <a:pt x="366" y="1024"/>
                    <a:pt x="403" y="1036"/>
                    <a:pt x="439" y="1048"/>
                  </a:cubicBezTo>
                  <a:lnTo>
                    <a:pt x="488" y="1073"/>
                  </a:lnTo>
                  <a:lnTo>
                    <a:pt x="585" y="1097"/>
                  </a:lnTo>
                  <a:lnTo>
                    <a:pt x="634" y="1109"/>
                  </a:lnTo>
                  <a:lnTo>
                    <a:pt x="756" y="1146"/>
                  </a:lnTo>
                  <a:lnTo>
                    <a:pt x="793" y="1158"/>
                  </a:lnTo>
                  <a:cubicBezTo>
                    <a:pt x="841" y="1170"/>
                    <a:pt x="902" y="1182"/>
                    <a:pt x="963" y="1195"/>
                  </a:cubicBezTo>
                  <a:lnTo>
                    <a:pt x="1000" y="1195"/>
                  </a:lnTo>
                  <a:lnTo>
                    <a:pt x="1158" y="1219"/>
                  </a:lnTo>
                  <a:lnTo>
                    <a:pt x="1219" y="1231"/>
                  </a:lnTo>
                  <a:lnTo>
                    <a:pt x="1365" y="1255"/>
                  </a:lnTo>
                  <a:lnTo>
                    <a:pt x="1426" y="1255"/>
                  </a:lnTo>
                  <a:lnTo>
                    <a:pt x="1609" y="1280"/>
                  </a:lnTo>
                  <a:lnTo>
                    <a:pt x="1646" y="1280"/>
                  </a:lnTo>
                  <a:lnTo>
                    <a:pt x="1865" y="1304"/>
                  </a:lnTo>
                  <a:lnTo>
                    <a:pt x="1938" y="1304"/>
                  </a:lnTo>
                  <a:lnTo>
                    <a:pt x="2109" y="1316"/>
                  </a:lnTo>
                  <a:lnTo>
                    <a:pt x="2182" y="1316"/>
                  </a:lnTo>
                  <a:lnTo>
                    <a:pt x="2365" y="1329"/>
                  </a:lnTo>
                  <a:lnTo>
                    <a:pt x="2681" y="1329"/>
                  </a:lnTo>
                  <a:cubicBezTo>
                    <a:pt x="2785" y="1331"/>
                    <a:pt x="2887" y="1332"/>
                    <a:pt x="2988" y="1332"/>
                  </a:cubicBezTo>
                  <a:cubicBezTo>
                    <a:pt x="4332" y="1332"/>
                    <a:pt x="5387" y="1111"/>
                    <a:pt x="5387" y="805"/>
                  </a:cubicBezTo>
                  <a:lnTo>
                    <a:pt x="5411" y="86"/>
                  </a:lnTo>
                  <a:lnTo>
                    <a:pt x="5411" y="86"/>
                  </a:lnTo>
                  <a:cubicBezTo>
                    <a:pt x="5400" y="381"/>
                    <a:pt x="4349" y="613"/>
                    <a:pt x="3000" y="613"/>
                  </a:cubicBezTo>
                  <a:cubicBezTo>
                    <a:pt x="2903" y="613"/>
                    <a:pt x="2805" y="612"/>
                    <a:pt x="2706" y="610"/>
                  </a:cubicBezTo>
                  <a:lnTo>
                    <a:pt x="2450" y="597"/>
                  </a:lnTo>
                  <a:lnTo>
                    <a:pt x="2121" y="597"/>
                  </a:lnTo>
                  <a:lnTo>
                    <a:pt x="1950" y="585"/>
                  </a:lnTo>
                  <a:lnTo>
                    <a:pt x="1889" y="585"/>
                  </a:lnTo>
                  <a:lnTo>
                    <a:pt x="1658" y="561"/>
                  </a:lnTo>
                  <a:lnTo>
                    <a:pt x="1621" y="561"/>
                  </a:lnTo>
                  <a:lnTo>
                    <a:pt x="1451" y="536"/>
                  </a:lnTo>
                  <a:lnTo>
                    <a:pt x="1378" y="524"/>
                  </a:lnTo>
                  <a:lnTo>
                    <a:pt x="1244" y="500"/>
                  </a:lnTo>
                  <a:lnTo>
                    <a:pt x="1170" y="488"/>
                  </a:lnTo>
                  <a:lnTo>
                    <a:pt x="1024" y="463"/>
                  </a:lnTo>
                  <a:lnTo>
                    <a:pt x="988" y="463"/>
                  </a:lnTo>
                  <a:cubicBezTo>
                    <a:pt x="927" y="451"/>
                    <a:pt x="866" y="439"/>
                    <a:pt x="817" y="427"/>
                  </a:cubicBezTo>
                  <a:lnTo>
                    <a:pt x="768" y="415"/>
                  </a:lnTo>
                  <a:lnTo>
                    <a:pt x="659" y="390"/>
                  </a:lnTo>
                  <a:lnTo>
                    <a:pt x="598" y="378"/>
                  </a:lnTo>
                  <a:lnTo>
                    <a:pt x="500" y="342"/>
                  </a:lnTo>
                  <a:lnTo>
                    <a:pt x="464" y="329"/>
                  </a:lnTo>
                  <a:lnTo>
                    <a:pt x="354" y="293"/>
                  </a:lnTo>
                  <a:lnTo>
                    <a:pt x="342" y="281"/>
                  </a:lnTo>
                  <a:lnTo>
                    <a:pt x="244" y="232"/>
                  </a:lnTo>
                  <a:lnTo>
                    <a:pt x="220" y="220"/>
                  </a:lnTo>
                  <a:lnTo>
                    <a:pt x="159" y="183"/>
                  </a:lnTo>
                  <a:lnTo>
                    <a:pt x="135" y="171"/>
                  </a:lnTo>
                  <a:cubicBezTo>
                    <a:pt x="110" y="147"/>
                    <a:pt x="98" y="134"/>
                    <a:pt x="74" y="122"/>
                  </a:cubicBezTo>
                  <a:cubicBezTo>
                    <a:pt x="61" y="98"/>
                    <a:pt x="49" y="86"/>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5236994" y="2919320"/>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0" y="577"/>
                    <a:pt x="12" y="589"/>
                    <a:pt x="12" y="602"/>
                  </a:cubicBezTo>
                  <a:lnTo>
                    <a:pt x="24" y="626"/>
                  </a:lnTo>
                  <a:cubicBezTo>
                    <a:pt x="37" y="638"/>
                    <a:pt x="49" y="650"/>
                    <a:pt x="61" y="663"/>
                  </a:cubicBezTo>
                  <a:lnTo>
                    <a:pt x="85" y="675"/>
                  </a:lnTo>
                  <a:lnTo>
                    <a:pt x="134" y="723"/>
                  </a:lnTo>
                  <a:lnTo>
                    <a:pt x="159" y="736"/>
                  </a:lnTo>
                  <a:cubicBezTo>
                    <a:pt x="183" y="748"/>
                    <a:pt x="207" y="760"/>
                    <a:pt x="232" y="772"/>
                  </a:cubicBezTo>
                  <a:lnTo>
                    <a:pt x="256" y="784"/>
                  </a:lnTo>
                  <a:lnTo>
                    <a:pt x="341" y="821"/>
                  </a:lnTo>
                  <a:lnTo>
                    <a:pt x="378" y="833"/>
                  </a:lnTo>
                  <a:lnTo>
                    <a:pt x="475" y="870"/>
                  </a:lnTo>
                  <a:lnTo>
                    <a:pt x="524" y="882"/>
                  </a:lnTo>
                  <a:lnTo>
                    <a:pt x="634" y="918"/>
                  </a:lnTo>
                  <a:lnTo>
                    <a:pt x="683" y="931"/>
                  </a:lnTo>
                  <a:lnTo>
                    <a:pt x="804" y="967"/>
                  </a:lnTo>
                  <a:lnTo>
                    <a:pt x="865" y="979"/>
                  </a:lnTo>
                  <a:lnTo>
                    <a:pt x="999" y="1004"/>
                  </a:lnTo>
                  <a:lnTo>
                    <a:pt x="1060" y="1016"/>
                  </a:lnTo>
                  <a:lnTo>
                    <a:pt x="1194" y="1040"/>
                  </a:lnTo>
                  <a:lnTo>
                    <a:pt x="1267" y="1052"/>
                  </a:lnTo>
                  <a:lnTo>
                    <a:pt x="1414" y="1065"/>
                  </a:lnTo>
                  <a:lnTo>
                    <a:pt x="1487" y="1065"/>
                  </a:lnTo>
                  <a:lnTo>
                    <a:pt x="1645" y="1089"/>
                  </a:lnTo>
                  <a:lnTo>
                    <a:pt x="1706" y="1089"/>
                  </a:lnTo>
                  <a:lnTo>
                    <a:pt x="1889" y="1113"/>
                  </a:lnTo>
                  <a:lnTo>
                    <a:pt x="1938" y="1113"/>
                  </a:lnTo>
                  <a:lnTo>
                    <a:pt x="2145" y="1126"/>
                  </a:lnTo>
                  <a:lnTo>
                    <a:pt x="2169" y="1126"/>
                  </a:lnTo>
                  <a:cubicBezTo>
                    <a:pt x="2328" y="1138"/>
                    <a:pt x="2498" y="1138"/>
                    <a:pt x="2669" y="1138"/>
                  </a:cubicBezTo>
                  <a:lnTo>
                    <a:pt x="3705" y="1138"/>
                  </a:lnTo>
                  <a:lnTo>
                    <a:pt x="3863" y="1126"/>
                  </a:lnTo>
                  <a:lnTo>
                    <a:pt x="3948" y="1126"/>
                  </a:lnTo>
                  <a:cubicBezTo>
                    <a:pt x="3997" y="1113"/>
                    <a:pt x="4034" y="1113"/>
                    <a:pt x="4082" y="1113"/>
                  </a:cubicBezTo>
                  <a:lnTo>
                    <a:pt x="4168" y="1101"/>
                  </a:lnTo>
                  <a:lnTo>
                    <a:pt x="4290" y="1077"/>
                  </a:lnTo>
                  <a:lnTo>
                    <a:pt x="4375" y="1077"/>
                  </a:lnTo>
                  <a:lnTo>
                    <a:pt x="4485" y="1052"/>
                  </a:lnTo>
                  <a:lnTo>
                    <a:pt x="4558" y="1040"/>
                  </a:lnTo>
                  <a:lnTo>
                    <a:pt x="4667" y="1016"/>
                  </a:lnTo>
                  <a:lnTo>
                    <a:pt x="4728" y="1004"/>
                  </a:lnTo>
                  <a:lnTo>
                    <a:pt x="4826" y="979"/>
                  </a:lnTo>
                  <a:lnTo>
                    <a:pt x="4887" y="967"/>
                  </a:lnTo>
                  <a:cubicBezTo>
                    <a:pt x="4923" y="955"/>
                    <a:pt x="4948" y="943"/>
                    <a:pt x="4972" y="943"/>
                  </a:cubicBezTo>
                  <a:lnTo>
                    <a:pt x="5033" y="918"/>
                  </a:lnTo>
                  <a:lnTo>
                    <a:pt x="5106" y="894"/>
                  </a:lnTo>
                  <a:lnTo>
                    <a:pt x="5143" y="870"/>
                  </a:lnTo>
                  <a:cubicBezTo>
                    <a:pt x="5167" y="870"/>
                    <a:pt x="5191" y="858"/>
                    <a:pt x="5203" y="845"/>
                  </a:cubicBezTo>
                  <a:lnTo>
                    <a:pt x="5240" y="821"/>
                  </a:lnTo>
                  <a:lnTo>
                    <a:pt x="5289" y="797"/>
                  </a:lnTo>
                  <a:lnTo>
                    <a:pt x="5313" y="772"/>
                  </a:lnTo>
                  <a:cubicBezTo>
                    <a:pt x="5325" y="760"/>
                    <a:pt x="5338" y="748"/>
                    <a:pt x="5350" y="736"/>
                  </a:cubicBezTo>
                  <a:lnTo>
                    <a:pt x="5362" y="711"/>
                  </a:lnTo>
                  <a:cubicBezTo>
                    <a:pt x="5374" y="711"/>
                    <a:pt x="5374" y="699"/>
                    <a:pt x="5386" y="687"/>
                  </a:cubicBezTo>
                  <a:cubicBezTo>
                    <a:pt x="5386" y="675"/>
                    <a:pt x="5386" y="675"/>
                    <a:pt x="5386" y="675"/>
                  </a:cubicBezTo>
                  <a:cubicBezTo>
                    <a:pt x="5386" y="663"/>
                    <a:pt x="5386" y="650"/>
                    <a:pt x="5386" y="638"/>
                  </a:cubicBezTo>
                  <a:cubicBezTo>
                    <a:pt x="5386" y="528"/>
                    <a:pt x="5228" y="419"/>
                    <a:pt x="4960" y="321"/>
                  </a:cubicBezTo>
                  <a:cubicBezTo>
                    <a:pt x="4485"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5160942" y="2880837"/>
              <a:ext cx="175980" cy="90391"/>
            </a:xfrm>
            <a:custGeom>
              <a:rect b="b" l="l" r="r" t="t"/>
              <a:pathLst>
                <a:path extrusionOk="0" h="2767" w="5387">
                  <a:moveTo>
                    <a:pt x="4997" y="0"/>
                  </a:moveTo>
                  <a:lnTo>
                    <a:pt x="4998" y="4"/>
                  </a:lnTo>
                  <a:lnTo>
                    <a:pt x="4998" y="4"/>
                  </a:lnTo>
                  <a:cubicBezTo>
                    <a:pt x="4998" y="3"/>
                    <a:pt x="4997" y="2"/>
                    <a:pt x="4997" y="0"/>
                  </a:cubicBezTo>
                  <a:close/>
                  <a:moveTo>
                    <a:pt x="1" y="1975"/>
                  </a:moveTo>
                  <a:cubicBezTo>
                    <a:pt x="1" y="1992"/>
                    <a:pt x="7" y="2003"/>
                    <a:pt x="15" y="2013"/>
                  </a:cubicBezTo>
                  <a:lnTo>
                    <a:pt x="15" y="2013"/>
                  </a:lnTo>
                  <a:lnTo>
                    <a:pt x="1" y="1975"/>
                  </a:lnTo>
                  <a:close/>
                  <a:moveTo>
                    <a:pt x="4998" y="4"/>
                  </a:moveTo>
                  <a:cubicBezTo>
                    <a:pt x="5111" y="298"/>
                    <a:pt x="4090" y="977"/>
                    <a:pt x="2718" y="1536"/>
                  </a:cubicBezTo>
                  <a:lnTo>
                    <a:pt x="2474" y="1621"/>
                  </a:lnTo>
                  <a:lnTo>
                    <a:pt x="2401" y="1646"/>
                  </a:lnTo>
                  <a:lnTo>
                    <a:pt x="2243" y="1706"/>
                  </a:lnTo>
                  <a:lnTo>
                    <a:pt x="2170" y="1731"/>
                  </a:lnTo>
                  <a:lnTo>
                    <a:pt x="1999" y="1780"/>
                  </a:lnTo>
                  <a:lnTo>
                    <a:pt x="1938" y="1804"/>
                  </a:lnTo>
                  <a:cubicBezTo>
                    <a:pt x="1865" y="1828"/>
                    <a:pt x="1792" y="1853"/>
                    <a:pt x="1731" y="1865"/>
                  </a:cubicBezTo>
                  <a:lnTo>
                    <a:pt x="1694" y="1877"/>
                  </a:lnTo>
                  <a:lnTo>
                    <a:pt x="1524" y="1926"/>
                  </a:lnTo>
                  <a:lnTo>
                    <a:pt x="1451" y="1950"/>
                  </a:lnTo>
                  <a:lnTo>
                    <a:pt x="1317" y="1987"/>
                  </a:lnTo>
                  <a:lnTo>
                    <a:pt x="1256" y="1999"/>
                  </a:lnTo>
                  <a:lnTo>
                    <a:pt x="1097" y="2036"/>
                  </a:lnTo>
                  <a:lnTo>
                    <a:pt x="1061" y="2036"/>
                  </a:lnTo>
                  <a:lnTo>
                    <a:pt x="878" y="2072"/>
                  </a:lnTo>
                  <a:lnTo>
                    <a:pt x="841" y="2072"/>
                  </a:lnTo>
                  <a:lnTo>
                    <a:pt x="720" y="2084"/>
                  </a:lnTo>
                  <a:lnTo>
                    <a:pt x="671" y="2084"/>
                  </a:lnTo>
                  <a:lnTo>
                    <a:pt x="573" y="2096"/>
                  </a:lnTo>
                  <a:lnTo>
                    <a:pt x="256" y="2096"/>
                  </a:lnTo>
                  <a:lnTo>
                    <a:pt x="183" y="2084"/>
                  </a:lnTo>
                  <a:lnTo>
                    <a:pt x="159" y="2084"/>
                  </a:lnTo>
                  <a:cubicBezTo>
                    <a:pt x="135" y="2084"/>
                    <a:pt x="110" y="2072"/>
                    <a:pt x="86" y="2060"/>
                  </a:cubicBezTo>
                  <a:cubicBezTo>
                    <a:pt x="62" y="2048"/>
                    <a:pt x="49" y="2036"/>
                    <a:pt x="25" y="2023"/>
                  </a:cubicBezTo>
                  <a:cubicBezTo>
                    <a:pt x="21" y="2020"/>
                    <a:pt x="18" y="2016"/>
                    <a:pt x="15" y="2013"/>
                  </a:cubicBezTo>
                  <a:lnTo>
                    <a:pt x="15" y="2013"/>
                  </a:lnTo>
                  <a:lnTo>
                    <a:pt x="256" y="2657"/>
                  </a:lnTo>
                  <a:cubicBezTo>
                    <a:pt x="269" y="2669"/>
                    <a:pt x="281" y="2681"/>
                    <a:pt x="305" y="2706"/>
                  </a:cubicBezTo>
                  <a:cubicBezTo>
                    <a:pt x="317" y="2718"/>
                    <a:pt x="330" y="2730"/>
                    <a:pt x="354" y="2742"/>
                  </a:cubicBezTo>
                  <a:cubicBezTo>
                    <a:pt x="378" y="2754"/>
                    <a:pt x="403" y="2767"/>
                    <a:pt x="427" y="2767"/>
                  </a:cubicBezTo>
                  <a:lnTo>
                    <a:pt x="988" y="2767"/>
                  </a:lnTo>
                  <a:lnTo>
                    <a:pt x="1110" y="2742"/>
                  </a:lnTo>
                  <a:lnTo>
                    <a:pt x="1146" y="2742"/>
                  </a:lnTo>
                  <a:cubicBezTo>
                    <a:pt x="1207" y="2730"/>
                    <a:pt x="1268" y="2718"/>
                    <a:pt x="1317" y="2706"/>
                  </a:cubicBezTo>
                  <a:lnTo>
                    <a:pt x="1365" y="2706"/>
                  </a:lnTo>
                  <a:lnTo>
                    <a:pt x="1512" y="2669"/>
                  </a:lnTo>
                  <a:lnTo>
                    <a:pt x="1585" y="2657"/>
                  </a:lnTo>
                  <a:lnTo>
                    <a:pt x="1719" y="2620"/>
                  </a:lnTo>
                  <a:lnTo>
                    <a:pt x="1780" y="2596"/>
                  </a:lnTo>
                  <a:lnTo>
                    <a:pt x="1963" y="2547"/>
                  </a:lnTo>
                  <a:lnTo>
                    <a:pt x="1999" y="2547"/>
                  </a:lnTo>
                  <a:cubicBezTo>
                    <a:pt x="2060" y="2523"/>
                    <a:pt x="2133" y="2499"/>
                    <a:pt x="2206" y="2474"/>
                  </a:cubicBezTo>
                  <a:lnTo>
                    <a:pt x="2267" y="2462"/>
                  </a:lnTo>
                  <a:lnTo>
                    <a:pt x="2438" y="2401"/>
                  </a:lnTo>
                  <a:lnTo>
                    <a:pt x="2511" y="2377"/>
                  </a:lnTo>
                  <a:lnTo>
                    <a:pt x="2669" y="2316"/>
                  </a:lnTo>
                  <a:lnTo>
                    <a:pt x="2742" y="2291"/>
                  </a:lnTo>
                  <a:cubicBezTo>
                    <a:pt x="2828" y="2267"/>
                    <a:pt x="2901" y="2230"/>
                    <a:pt x="2974" y="2206"/>
                  </a:cubicBezTo>
                  <a:cubicBezTo>
                    <a:pt x="4363" y="1658"/>
                    <a:pt x="5387" y="975"/>
                    <a:pt x="5265" y="671"/>
                  </a:cubicBezTo>
                  <a:lnTo>
                    <a:pt x="4998" y="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5156957" y="2876655"/>
              <a:ext cx="167617" cy="72685"/>
            </a:xfrm>
            <a:custGeom>
              <a:rect b="b" l="l" r="r" t="t"/>
              <a:pathLst>
                <a:path extrusionOk="0" h="2225" w="5131">
                  <a:moveTo>
                    <a:pt x="4746" y="0"/>
                  </a:moveTo>
                  <a:cubicBezTo>
                    <a:pt x="4703" y="0"/>
                    <a:pt x="4656" y="2"/>
                    <a:pt x="4607" y="7"/>
                  </a:cubicBezTo>
                  <a:cubicBezTo>
                    <a:pt x="4107" y="31"/>
                    <a:pt x="3291" y="238"/>
                    <a:pt x="2401" y="592"/>
                  </a:cubicBezTo>
                  <a:cubicBezTo>
                    <a:pt x="1024" y="1128"/>
                    <a:pt x="1" y="1810"/>
                    <a:pt x="123" y="2115"/>
                  </a:cubicBezTo>
                  <a:cubicBezTo>
                    <a:pt x="123" y="2127"/>
                    <a:pt x="123" y="2139"/>
                    <a:pt x="135" y="2139"/>
                  </a:cubicBezTo>
                  <a:cubicBezTo>
                    <a:pt x="147" y="2151"/>
                    <a:pt x="159" y="2151"/>
                    <a:pt x="171" y="2164"/>
                  </a:cubicBezTo>
                  <a:lnTo>
                    <a:pt x="184" y="2176"/>
                  </a:lnTo>
                  <a:cubicBezTo>
                    <a:pt x="196" y="2188"/>
                    <a:pt x="220" y="2188"/>
                    <a:pt x="232" y="2200"/>
                  </a:cubicBezTo>
                  <a:lnTo>
                    <a:pt x="257" y="2200"/>
                  </a:lnTo>
                  <a:lnTo>
                    <a:pt x="318" y="2224"/>
                  </a:lnTo>
                  <a:lnTo>
                    <a:pt x="744" y="2224"/>
                  </a:lnTo>
                  <a:lnTo>
                    <a:pt x="854" y="2212"/>
                  </a:lnTo>
                  <a:lnTo>
                    <a:pt x="915" y="2212"/>
                  </a:lnTo>
                  <a:lnTo>
                    <a:pt x="1037" y="2188"/>
                  </a:lnTo>
                  <a:lnTo>
                    <a:pt x="1085" y="2176"/>
                  </a:lnTo>
                  <a:cubicBezTo>
                    <a:pt x="1134" y="2164"/>
                    <a:pt x="1183" y="2164"/>
                    <a:pt x="1219" y="2151"/>
                  </a:cubicBezTo>
                  <a:lnTo>
                    <a:pt x="1280" y="2139"/>
                  </a:lnTo>
                  <a:lnTo>
                    <a:pt x="1426" y="2103"/>
                  </a:lnTo>
                  <a:lnTo>
                    <a:pt x="1487" y="2090"/>
                  </a:lnTo>
                  <a:cubicBezTo>
                    <a:pt x="1536" y="2078"/>
                    <a:pt x="1585" y="2066"/>
                    <a:pt x="1646" y="2054"/>
                  </a:cubicBezTo>
                  <a:lnTo>
                    <a:pt x="1707" y="2029"/>
                  </a:lnTo>
                  <a:lnTo>
                    <a:pt x="1865" y="1993"/>
                  </a:lnTo>
                  <a:lnTo>
                    <a:pt x="1926" y="1969"/>
                  </a:lnTo>
                  <a:lnTo>
                    <a:pt x="2097" y="1920"/>
                  </a:lnTo>
                  <a:lnTo>
                    <a:pt x="2145" y="1895"/>
                  </a:lnTo>
                  <a:lnTo>
                    <a:pt x="2340" y="1834"/>
                  </a:lnTo>
                  <a:lnTo>
                    <a:pt x="2365" y="1834"/>
                  </a:lnTo>
                  <a:cubicBezTo>
                    <a:pt x="2511" y="1786"/>
                    <a:pt x="2682" y="1725"/>
                    <a:pt x="2828" y="1664"/>
                  </a:cubicBezTo>
                  <a:cubicBezTo>
                    <a:pt x="2986" y="1603"/>
                    <a:pt x="3133" y="1542"/>
                    <a:pt x="3279" y="1469"/>
                  </a:cubicBezTo>
                  <a:lnTo>
                    <a:pt x="3315" y="1457"/>
                  </a:lnTo>
                  <a:lnTo>
                    <a:pt x="3474" y="1384"/>
                  </a:lnTo>
                  <a:lnTo>
                    <a:pt x="3547" y="1359"/>
                  </a:lnTo>
                  <a:lnTo>
                    <a:pt x="3693" y="1286"/>
                  </a:lnTo>
                  <a:lnTo>
                    <a:pt x="3766" y="1250"/>
                  </a:lnTo>
                  <a:lnTo>
                    <a:pt x="3900" y="1176"/>
                  </a:lnTo>
                  <a:lnTo>
                    <a:pt x="3973" y="1140"/>
                  </a:lnTo>
                  <a:lnTo>
                    <a:pt x="4095" y="1079"/>
                  </a:lnTo>
                  <a:lnTo>
                    <a:pt x="4168" y="1030"/>
                  </a:lnTo>
                  <a:lnTo>
                    <a:pt x="4278" y="969"/>
                  </a:lnTo>
                  <a:lnTo>
                    <a:pt x="4351" y="933"/>
                  </a:lnTo>
                  <a:lnTo>
                    <a:pt x="4449" y="872"/>
                  </a:lnTo>
                  <a:lnTo>
                    <a:pt x="4510" y="823"/>
                  </a:lnTo>
                  <a:lnTo>
                    <a:pt x="4607" y="762"/>
                  </a:lnTo>
                  <a:cubicBezTo>
                    <a:pt x="4619" y="750"/>
                    <a:pt x="4644" y="738"/>
                    <a:pt x="4656" y="726"/>
                  </a:cubicBezTo>
                  <a:lnTo>
                    <a:pt x="4741" y="665"/>
                  </a:lnTo>
                  <a:lnTo>
                    <a:pt x="4790" y="628"/>
                  </a:lnTo>
                  <a:cubicBezTo>
                    <a:pt x="4814" y="616"/>
                    <a:pt x="4839" y="592"/>
                    <a:pt x="4851" y="567"/>
                  </a:cubicBezTo>
                  <a:lnTo>
                    <a:pt x="4899" y="531"/>
                  </a:lnTo>
                  <a:lnTo>
                    <a:pt x="4948" y="482"/>
                  </a:lnTo>
                  <a:lnTo>
                    <a:pt x="4985" y="445"/>
                  </a:lnTo>
                  <a:cubicBezTo>
                    <a:pt x="4997" y="433"/>
                    <a:pt x="5021" y="409"/>
                    <a:pt x="5034" y="397"/>
                  </a:cubicBezTo>
                  <a:cubicBezTo>
                    <a:pt x="5046" y="384"/>
                    <a:pt x="5046" y="372"/>
                    <a:pt x="5058" y="360"/>
                  </a:cubicBezTo>
                  <a:lnTo>
                    <a:pt x="5082" y="323"/>
                  </a:lnTo>
                  <a:cubicBezTo>
                    <a:pt x="5094" y="311"/>
                    <a:pt x="5094" y="299"/>
                    <a:pt x="5107" y="287"/>
                  </a:cubicBezTo>
                  <a:cubicBezTo>
                    <a:pt x="5107" y="275"/>
                    <a:pt x="5119" y="262"/>
                    <a:pt x="5119" y="250"/>
                  </a:cubicBezTo>
                  <a:cubicBezTo>
                    <a:pt x="5119" y="238"/>
                    <a:pt x="5131" y="226"/>
                    <a:pt x="5131" y="214"/>
                  </a:cubicBezTo>
                  <a:cubicBezTo>
                    <a:pt x="5131" y="202"/>
                    <a:pt x="5131" y="189"/>
                    <a:pt x="5131" y="177"/>
                  </a:cubicBezTo>
                  <a:lnTo>
                    <a:pt x="5131" y="165"/>
                  </a:lnTo>
                  <a:cubicBezTo>
                    <a:pt x="5131" y="153"/>
                    <a:pt x="5131" y="141"/>
                    <a:pt x="5119" y="141"/>
                  </a:cubicBezTo>
                  <a:cubicBezTo>
                    <a:pt x="5088" y="49"/>
                    <a:pt x="4957" y="0"/>
                    <a:pt x="4746"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4521196" y="2358533"/>
              <a:ext cx="679157" cy="610294"/>
            </a:xfrm>
            <a:custGeom>
              <a:rect b="b" l="l" r="r" t="t"/>
              <a:pathLst>
                <a:path extrusionOk="0" h="18682" w="20790">
                  <a:moveTo>
                    <a:pt x="10395" y="0"/>
                  </a:moveTo>
                  <a:cubicBezTo>
                    <a:pt x="4656" y="0"/>
                    <a:pt x="1" y="7860"/>
                    <a:pt x="1" y="13015"/>
                  </a:cubicBezTo>
                  <a:cubicBezTo>
                    <a:pt x="1" y="18182"/>
                    <a:pt x="4656" y="18682"/>
                    <a:pt x="10395" y="18682"/>
                  </a:cubicBezTo>
                  <a:cubicBezTo>
                    <a:pt x="16135" y="18682"/>
                    <a:pt x="20790" y="18182"/>
                    <a:pt x="20790" y="13015"/>
                  </a:cubicBezTo>
                  <a:cubicBezTo>
                    <a:pt x="20790" y="7860"/>
                    <a:pt x="16135" y="0"/>
                    <a:pt x="10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4709889" y="2389993"/>
              <a:ext cx="266371" cy="144129"/>
            </a:xfrm>
            <a:custGeom>
              <a:rect b="b" l="l" r="r" t="t"/>
              <a:pathLst>
                <a:path extrusionOk="0" h="4412" w="8154">
                  <a:moveTo>
                    <a:pt x="6106" y="0"/>
                  </a:moveTo>
                  <a:lnTo>
                    <a:pt x="8153" y="1499"/>
                  </a:lnTo>
                  <a:lnTo>
                    <a:pt x="8153" y="1499"/>
                  </a:lnTo>
                  <a:lnTo>
                    <a:pt x="7471" y="0"/>
                  </a:lnTo>
                  <a:close/>
                  <a:moveTo>
                    <a:pt x="2462" y="0"/>
                  </a:moveTo>
                  <a:lnTo>
                    <a:pt x="2170" y="1840"/>
                  </a:lnTo>
                  <a:lnTo>
                    <a:pt x="2170" y="1840"/>
                  </a:lnTo>
                  <a:lnTo>
                    <a:pt x="3523" y="0"/>
                  </a:lnTo>
                  <a:close/>
                  <a:moveTo>
                    <a:pt x="1524" y="0"/>
                  </a:moveTo>
                  <a:lnTo>
                    <a:pt x="1" y="2279"/>
                  </a:lnTo>
                  <a:lnTo>
                    <a:pt x="2462" y="0"/>
                  </a:lnTo>
                  <a:close/>
                  <a:moveTo>
                    <a:pt x="3523" y="0"/>
                  </a:moveTo>
                  <a:lnTo>
                    <a:pt x="4083" y="3376"/>
                  </a:lnTo>
                  <a:lnTo>
                    <a:pt x="4887" y="0"/>
                  </a:lnTo>
                  <a:close/>
                  <a:moveTo>
                    <a:pt x="4887" y="0"/>
                  </a:moveTo>
                  <a:lnTo>
                    <a:pt x="6910" y="4411"/>
                  </a:lnTo>
                  <a:lnTo>
                    <a:pt x="6910" y="4411"/>
                  </a:lnTo>
                  <a:lnTo>
                    <a:pt x="6106"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4753305" y="2230734"/>
              <a:ext cx="48185" cy="118256"/>
            </a:xfrm>
            <a:custGeom>
              <a:rect b="b" l="l" r="r" t="t"/>
              <a:pathLst>
                <a:path extrusionOk="0" h="3620" w="1475">
                  <a:moveTo>
                    <a:pt x="549" y="1"/>
                  </a:moveTo>
                  <a:lnTo>
                    <a:pt x="1085" y="2950"/>
                  </a:lnTo>
                  <a:lnTo>
                    <a:pt x="0" y="1268"/>
                  </a:lnTo>
                  <a:lnTo>
                    <a:pt x="488" y="3620"/>
                  </a:lnTo>
                  <a:lnTo>
                    <a:pt x="1475" y="3510"/>
                  </a:lnTo>
                  <a:lnTo>
                    <a:pt x="1133" y="1305"/>
                  </a:lnTo>
                  <a:lnTo>
                    <a:pt x="549"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4920110" y="2223579"/>
              <a:ext cx="44591" cy="124235"/>
            </a:xfrm>
            <a:custGeom>
              <a:rect b="b" l="l" r="r" t="t"/>
              <a:pathLst>
                <a:path extrusionOk="0" h="3803" w="1365">
                  <a:moveTo>
                    <a:pt x="768" y="0"/>
                  </a:moveTo>
                  <a:lnTo>
                    <a:pt x="207" y="1414"/>
                  </a:lnTo>
                  <a:lnTo>
                    <a:pt x="0" y="3644"/>
                  </a:lnTo>
                  <a:lnTo>
                    <a:pt x="975" y="3802"/>
                  </a:lnTo>
                  <a:lnTo>
                    <a:pt x="1365" y="1316"/>
                  </a:lnTo>
                  <a:lnTo>
                    <a:pt x="1365" y="1316"/>
                  </a:lnTo>
                  <a:lnTo>
                    <a:pt x="414" y="3120"/>
                  </a:lnTo>
                  <a:lnTo>
                    <a:pt x="768"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4761244" y="2062067"/>
              <a:ext cx="177189" cy="308447"/>
            </a:xfrm>
            <a:custGeom>
              <a:rect b="b" l="l" r="r" t="t"/>
              <a:pathLst>
                <a:path extrusionOk="0" h="9442" w="5424">
                  <a:moveTo>
                    <a:pt x="3486" y="0"/>
                  </a:moveTo>
                  <a:cubicBezTo>
                    <a:pt x="2194" y="0"/>
                    <a:pt x="913" y="337"/>
                    <a:pt x="1" y="716"/>
                  </a:cubicBezTo>
                  <a:lnTo>
                    <a:pt x="890" y="6468"/>
                  </a:lnTo>
                  <a:lnTo>
                    <a:pt x="1232" y="8673"/>
                  </a:lnTo>
                  <a:lnTo>
                    <a:pt x="1354" y="9441"/>
                  </a:lnTo>
                  <a:lnTo>
                    <a:pt x="4851" y="9441"/>
                  </a:lnTo>
                  <a:lnTo>
                    <a:pt x="5424" y="302"/>
                  </a:lnTo>
                  <a:cubicBezTo>
                    <a:pt x="4806" y="88"/>
                    <a:pt x="4144" y="0"/>
                    <a:pt x="3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4790318" y="2127632"/>
              <a:ext cx="136583" cy="212600"/>
            </a:xfrm>
            <a:custGeom>
              <a:rect b="b" l="l" r="r" t="t"/>
              <a:pathLst>
                <a:path extrusionOk="0" h="6508" w="4181">
                  <a:moveTo>
                    <a:pt x="2157" y="1"/>
                  </a:moveTo>
                  <a:lnTo>
                    <a:pt x="2157" y="5862"/>
                  </a:lnTo>
                  <a:lnTo>
                    <a:pt x="1317" y="2352"/>
                  </a:lnTo>
                  <a:lnTo>
                    <a:pt x="1317" y="6033"/>
                  </a:lnTo>
                  <a:lnTo>
                    <a:pt x="0" y="1061"/>
                  </a:lnTo>
                  <a:lnTo>
                    <a:pt x="0" y="4461"/>
                  </a:lnTo>
                  <a:lnTo>
                    <a:pt x="317" y="6508"/>
                  </a:lnTo>
                  <a:lnTo>
                    <a:pt x="4022" y="6508"/>
                  </a:lnTo>
                  <a:lnTo>
                    <a:pt x="4180" y="4351"/>
                  </a:lnTo>
                  <a:lnTo>
                    <a:pt x="4083" y="915"/>
                  </a:lnTo>
                  <a:lnTo>
                    <a:pt x="3084" y="5862"/>
                  </a:lnTo>
                  <a:lnTo>
                    <a:pt x="2157"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4744942" y="2331059"/>
              <a:ext cx="231319" cy="60141"/>
            </a:xfrm>
            <a:custGeom>
              <a:rect b="b" l="l" r="r" t="t"/>
              <a:pathLst>
                <a:path extrusionOk="0" h="1841" w="7081">
                  <a:moveTo>
                    <a:pt x="0" y="1"/>
                  </a:moveTo>
                  <a:lnTo>
                    <a:pt x="0" y="1841"/>
                  </a:lnTo>
                  <a:lnTo>
                    <a:pt x="7080" y="1841"/>
                  </a:lnTo>
                  <a:lnTo>
                    <a:pt x="7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4936804" y="2966428"/>
              <a:ext cx="176404" cy="43546"/>
            </a:xfrm>
            <a:custGeom>
              <a:rect b="b" l="l" r="r" t="t"/>
              <a:pathLst>
                <a:path extrusionOk="0" h="1333" w="5400">
                  <a:moveTo>
                    <a:pt x="5399" y="86"/>
                  </a:moveTo>
                  <a:lnTo>
                    <a:pt x="5399" y="90"/>
                  </a:lnTo>
                  <a:lnTo>
                    <a:pt x="5399" y="90"/>
                  </a:lnTo>
                  <a:cubicBezTo>
                    <a:pt x="5399" y="89"/>
                    <a:pt x="5399" y="87"/>
                    <a:pt x="5399" y="86"/>
                  </a:cubicBezTo>
                  <a:close/>
                  <a:moveTo>
                    <a:pt x="13" y="0"/>
                  </a:moveTo>
                  <a:lnTo>
                    <a:pt x="1" y="719"/>
                  </a:lnTo>
                  <a:cubicBezTo>
                    <a:pt x="1" y="744"/>
                    <a:pt x="13" y="768"/>
                    <a:pt x="25" y="780"/>
                  </a:cubicBezTo>
                  <a:cubicBezTo>
                    <a:pt x="37" y="805"/>
                    <a:pt x="50" y="817"/>
                    <a:pt x="62" y="841"/>
                  </a:cubicBezTo>
                  <a:cubicBezTo>
                    <a:pt x="74" y="853"/>
                    <a:pt x="98" y="878"/>
                    <a:pt x="123" y="890"/>
                  </a:cubicBezTo>
                  <a:lnTo>
                    <a:pt x="135" y="902"/>
                  </a:lnTo>
                  <a:lnTo>
                    <a:pt x="159" y="914"/>
                  </a:lnTo>
                  <a:cubicBezTo>
                    <a:pt x="171" y="927"/>
                    <a:pt x="184" y="927"/>
                    <a:pt x="196" y="939"/>
                  </a:cubicBezTo>
                  <a:lnTo>
                    <a:pt x="220" y="951"/>
                  </a:lnTo>
                  <a:cubicBezTo>
                    <a:pt x="257" y="963"/>
                    <a:pt x="281" y="987"/>
                    <a:pt x="318" y="1000"/>
                  </a:cubicBezTo>
                  <a:lnTo>
                    <a:pt x="342" y="1000"/>
                  </a:lnTo>
                  <a:lnTo>
                    <a:pt x="440" y="1036"/>
                  </a:lnTo>
                  <a:lnTo>
                    <a:pt x="488" y="1061"/>
                  </a:lnTo>
                  <a:lnTo>
                    <a:pt x="586" y="1085"/>
                  </a:lnTo>
                  <a:lnTo>
                    <a:pt x="635" y="1097"/>
                  </a:lnTo>
                  <a:lnTo>
                    <a:pt x="756" y="1134"/>
                  </a:lnTo>
                  <a:lnTo>
                    <a:pt x="793" y="1146"/>
                  </a:lnTo>
                  <a:lnTo>
                    <a:pt x="964" y="1182"/>
                  </a:lnTo>
                  <a:lnTo>
                    <a:pt x="1012" y="1182"/>
                  </a:lnTo>
                  <a:lnTo>
                    <a:pt x="1159" y="1219"/>
                  </a:lnTo>
                  <a:lnTo>
                    <a:pt x="1219" y="1219"/>
                  </a:lnTo>
                  <a:lnTo>
                    <a:pt x="1366" y="1243"/>
                  </a:lnTo>
                  <a:lnTo>
                    <a:pt x="1427" y="1256"/>
                  </a:lnTo>
                  <a:lnTo>
                    <a:pt x="1609" y="1280"/>
                  </a:lnTo>
                  <a:lnTo>
                    <a:pt x="1646" y="1280"/>
                  </a:lnTo>
                  <a:cubicBezTo>
                    <a:pt x="1719" y="1292"/>
                    <a:pt x="1792" y="1292"/>
                    <a:pt x="1865" y="1304"/>
                  </a:cubicBezTo>
                  <a:lnTo>
                    <a:pt x="1938" y="1304"/>
                  </a:lnTo>
                  <a:lnTo>
                    <a:pt x="2109" y="1317"/>
                  </a:lnTo>
                  <a:lnTo>
                    <a:pt x="2182" y="1317"/>
                  </a:lnTo>
                  <a:lnTo>
                    <a:pt x="2353" y="1329"/>
                  </a:lnTo>
                  <a:lnTo>
                    <a:pt x="2682" y="1329"/>
                  </a:lnTo>
                  <a:cubicBezTo>
                    <a:pt x="2785" y="1331"/>
                    <a:pt x="2888" y="1332"/>
                    <a:pt x="2989" y="1332"/>
                  </a:cubicBezTo>
                  <a:cubicBezTo>
                    <a:pt x="4333" y="1332"/>
                    <a:pt x="5387" y="1111"/>
                    <a:pt x="5387" y="805"/>
                  </a:cubicBezTo>
                  <a:lnTo>
                    <a:pt x="5399" y="90"/>
                  </a:lnTo>
                  <a:lnTo>
                    <a:pt x="5399" y="90"/>
                  </a:lnTo>
                  <a:cubicBezTo>
                    <a:pt x="5389" y="389"/>
                    <a:pt x="4289" y="611"/>
                    <a:pt x="2908" y="611"/>
                  </a:cubicBezTo>
                  <a:cubicBezTo>
                    <a:pt x="2837" y="611"/>
                    <a:pt x="2766" y="611"/>
                    <a:pt x="2694" y="610"/>
                  </a:cubicBezTo>
                  <a:lnTo>
                    <a:pt x="2450" y="598"/>
                  </a:lnTo>
                  <a:lnTo>
                    <a:pt x="2377" y="598"/>
                  </a:lnTo>
                  <a:lnTo>
                    <a:pt x="2194" y="585"/>
                  </a:lnTo>
                  <a:lnTo>
                    <a:pt x="2121" y="585"/>
                  </a:lnTo>
                  <a:lnTo>
                    <a:pt x="1951" y="573"/>
                  </a:lnTo>
                  <a:lnTo>
                    <a:pt x="1878" y="573"/>
                  </a:lnTo>
                  <a:cubicBezTo>
                    <a:pt x="1804" y="573"/>
                    <a:pt x="1731" y="561"/>
                    <a:pt x="1658" y="561"/>
                  </a:cubicBezTo>
                  <a:lnTo>
                    <a:pt x="1622" y="561"/>
                  </a:lnTo>
                  <a:lnTo>
                    <a:pt x="1439" y="537"/>
                  </a:lnTo>
                  <a:lnTo>
                    <a:pt x="1378" y="524"/>
                  </a:lnTo>
                  <a:lnTo>
                    <a:pt x="1232" y="500"/>
                  </a:lnTo>
                  <a:lnTo>
                    <a:pt x="1171" y="488"/>
                  </a:lnTo>
                  <a:lnTo>
                    <a:pt x="1012" y="463"/>
                  </a:lnTo>
                  <a:lnTo>
                    <a:pt x="976" y="451"/>
                  </a:lnTo>
                  <a:cubicBezTo>
                    <a:pt x="915" y="439"/>
                    <a:pt x="854" y="427"/>
                    <a:pt x="805" y="415"/>
                  </a:cubicBezTo>
                  <a:lnTo>
                    <a:pt x="769" y="403"/>
                  </a:lnTo>
                  <a:lnTo>
                    <a:pt x="647" y="378"/>
                  </a:lnTo>
                  <a:lnTo>
                    <a:pt x="598" y="366"/>
                  </a:lnTo>
                  <a:lnTo>
                    <a:pt x="501" y="329"/>
                  </a:lnTo>
                  <a:lnTo>
                    <a:pt x="452" y="317"/>
                  </a:lnTo>
                  <a:lnTo>
                    <a:pt x="354" y="281"/>
                  </a:lnTo>
                  <a:lnTo>
                    <a:pt x="330" y="281"/>
                  </a:lnTo>
                  <a:cubicBezTo>
                    <a:pt x="293" y="269"/>
                    <a:pt x="257" y="244"/>
                    <a:pt x="232" y="232"/>
                  </a:cubicBezTo>
                  <a:lnTo>
                    <a:pt x="208" y="220"/>
                  </a:lnTo>
                  <a:cubicBezTo>
                    <a:pt x="184" y="208"/>
                    <a:pt x="159" y="195"/>
                    <a:pt x="147" y="183"/>
                  </a:cubicBezTo>
                  <a:lnTo>
                    <a:pt x="123" y="171"/>
                  </a:lnTo>
                  <a:cubicBezTo>
                    <a:pt x="98" y="147"/>
                    <a:pt x="86" y="134"/>
                    <a:pt x="62" y="110"/>
                  </a:cubicBezTo>
                  <a:cubicBezTo>
                    <a:pt x="50" y="98"/>
                    <a:pt x="37" y="74"/>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4937621" y="2949571"/>
              <a:ext cx="175980" cy="37600"/>
            </a:xfrm>
            <a:custGeom>
              <a:rect b="b" l="l" r="r" t="t"/>
              <a:pathLst>
                <a:path extrusionOk="0" h="1151" w="5387">
                  <a:moveTo>
                    <a:pt x="2411" y="1"/>
                  </a:moveTo>
                  <a:cubicBezTo>
                    <a:pt x="1061" y="1"/>
                    <a:pt x="0" y="233"/>
                    <a:pt x="0" y="529"/>
                  </a:cubicBezTo>
                  <a:cubicBezTo>
                    <a:pt x="0" y="541"/>
                    <a:pt x="0" y="553"/>
                    <a:pt x="0" y="565"/>
                  </a:cubicBezTo>
                  <a:cubicBezTo>
                    <a:pt x="0" y="577"/>
                    <a:pt x="12" y="590"/>
                    <a:pt x="37" y="614"/>
                  </a:cubicBezTo>
                  <a:lnTo>
                    <a:pt x="49" y="626"/>
                  </a:lnTo>
                  <a:cubicBezTo>
                    <a:pt x="61" y="638"/>
                    <a:pt x="73" y="650"/>
                    <a:pt x="86" y="663"/>
                  </a:cubicBezTo>
                  <a:lnTo>
                    <a:pt x="98" y="687"/>
                  </a:lnTo>
                  <a:cubicBezTo>
                    <a:pt x="122" y="699"/>
                    <a:pt x="134" y="711"/>
                    <a:pt x="159" y="724"/>
                  </a:cubicBezTo>
                  <a:lnTo>
                    <a:pt x="183" y="736"/>
                  </a:lnTo>
                  <a:cubicBezTo>
                    <a:pt x="207" y="748"/>
                    <a:pt x="220" y="760"/>
                    <a:pt x="244" y="772"/>
                  </a:cubicBezTo>
                  <a:cubicBezTo>
                    <a:pt x="256" y="785"/>
                    <a:pt x="268" y="785"/>
                    <a:pt x="281" y="785"/>
                  </a:cubicBezTo>
                  <a:lnTo>
                    <a:pt x="366" y="821"/>
                  </a:lnTo>
                  <a:lnTo>
                    <a:pt x="402" y="845"/>
                  </a:lnTo>
                  <a:lnTo>
                    <a:pt x="500" y="870"/>
                  </a:lnTo>
                  <a:lnTo>
                    <a:pt x="549" y="894"/>
                  </a:lnTo>
                  <a:lnTo>
                    <a:pt x="658" y="919"/>
                  </a:lnTo>
                  <a:lnTo>
                    <a:pt x="707" y="931"/>
                  </a:lnTo>
                  <a:lnTo>
                    <a:pt x="829" y="967"/>
                  </a:lnTo>
                  <a:lnTo>
                    <a:pt x="878" y="979"/>
                  </a:lnTo>
                  <a:lnTo>
                    <a:pt x="1012" y="1004"/>
                  </a:lnTo>
                  <a:lnTo>
                    <a:pt x="1073" y="1016"/>
                  </a:lnTo>
                  <a:lnTo>
                    <a:pt x="1219" y="1040"/>
                  </a:lnTo>
                  <a:lnTo>
                    <a:pt x="1280" y="1053"/>
                  </a:lnTo>
                  <a:lnTo>
                    <a:pt x="1438" y="1077"/>
                  </a:lnTo>
                  <a:lnTo>
                    <a:pt x="1499" y="1077"/>
                  </a:lnTo>
                  <a:lnTo>
                    <a:pt x="1670" y="1101"/>
                  </a:lnTo>
                  <a:lnTo>
                    <a:pt x="1731" y="1101"/>
                  </a:lnTo>
                  <a:lnTo>
                    <a:pt x="1913" y="1114"/>
                  </a:lnTo>
                  <a:lnTo>
                    <a:pt x="1962" y="1114"/>
                  </a:lnTo>
                  <a:lnTo>
                    <a:pt x="2157" y="1138"/>
                  </a:lnTo>
                  <a:lnTo>
                    <a:pt x="2182" y="1138"/>
                  </a:lnTo>
                  <a:cubicBezTo>
                    <a:pt x="2352" y="1138"/>
                    <a:pt x="2523" y="1150"/>
                    <a:pt x="2681" y="1150"/>
                  </a:cubicBezTo>
                  <a:lnTo>
                    <a:pt x="3705" y="1150"/>
                  </a:lnTo>
                  <a:lnTo>
                    <a:pt x="3863" y="1138"/>
                  </a:lnTo>
                  <a:lnTo>
                    <a:pt x="3949" y="1126"/>
                  </a:lnTo>
                  <a:lnTo>
                    <a:pt x="4083" y="1114"/>
                  </a:lnTo>
                  <a:lnTo>
                    <a:pt x="4168" y="1101"/>
                  </a:lnTo>
                  <a:lnTo>
                    <a:pt x="4290" y="1089"/>
                  </a:lnTo>
                  <a:lnTo>
                    <a:pt x="4363" y="1077"/>
                  </a:lnTo>
                  <a:lnTo>
                    <a:pt x="4485" y="1053"/>
                  </a:lnTo>
                  <a:lnTo>
                    <a:pt x="4558" y="1040"/>
                  </a:lnTo>
                  <a:lnTo>
                    <a:pt x="4667" y="1016"/>
                  </a:lnTo>
                  <a:lnTo>
                    <a:pt x="4728" y="1004"/>
                  </a:lnTo>
                  <a:lnTo>
                    <a:pt x="4826" y="979"/>
                  </a:lnTo>
                  <a:lnTo>
                    <a:pt x="4887" y="967"/>
                  </a:lnTo>
                  <a:lnTo>
                    <a:pt x="4972" y="943"/>
                  </a:lnTo>
                  <a:lnTo>
                    <a:pt x="5033" y="931"/>
                  </a:lnTo>
                  <a:lnTo>
                    <a:pt x="5094" y="894"/>
                  </a:lnTo>
                  <a:lnTo>
                    <a:pt x="5143" y="882"/>
                  </a:lnTo>
                  <a:lnTo>
                    <a:pt x="5204" y="845"/>
                  </a:lnTo>
                  <a:lnTo>
                    <a:pt x="5240" y="833"/>
                  </a:lnTo>
                  <a:cubicBezTo>
                    <a:pt x="5252" y="821"/>
                    <a:pt x="5277" y="809"/>
                    <a:pt x="5289" y="797"/>
                  </a:cubicBezTo>
                  <a:lnTo>
                    <a:pt x="5313" y="772"/>
                  </a:lnTo>
                  <a:lnTo>
                    <a:pt x="5350" y="748"/>
                  </a:lnTo>
                  <a:cubicBezTo>
                    <a:pt x="5350" y="736"/>
                    <a:pt x="5362" y="724"/>
                    <a:pt x="5362" y="724"/>
                  </a:cubicBezTo>
                  <a:cubicBezTo>
                    <a:pt x="5374" y="711"/>
                    <a:pt x="5374" y="699"/>
                    <a:pt x="5374" y="687"/>
                  </a:cubicBezTo>
                  <a:cubicBezTo>
                    <a:pt x="5374" y="687"/>
                    <a:pt x="5374" y="687"/>
                    <a:pt x="5374" y="675"/>
                  </a:cubicBezTo>
                  <a:cubicBezTo>
                    <a:pt x="5386" y="663"/>
                    <a:pt x="5386" y="650"/>
                    <a:pt x="5374" y="638"/>
                  </a:cubicBezTo>
                  <a:cubicBezTo>
                    <a:pt x="5386" y="529"/>
                    <a:pt x="5228" y="419"/>
                    <a:pt x="4960" y="321"/>
                  </a:cubicBezTo>
                  <a:cubicBezTo>
                    <a:pt x="4485" y="151"/>
                    <a:pt x="3656" y="29"/>
                    <a:pt x="2706" y="5"/>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9"/>
            <p:cNvSpPr/>
            <p:nvPr/>
          </p:nvSpPr>
          <p:spPr>
            <a:xfrm>
              <a:off x="4533544" y="2922619"/>
              <a:ext cx="176372" cy="43905"/>
            </a:xfrm>
            <a:custGeom>
              <a:rect b="b" l="l" r="r" t="t"/>
              <a:pathLst>
                <a:path extrusionOk="0" h="1344" w="5399">
                  <a:moveTo>
                    <a:pt x="13" y="1"/>
                  </a:moveTo>
                  <a:lnTo>
                    <a:pt x="1" y="720"/>
                  </a:lnTo>
                  <a:cubicBezTo>
                    <a:pt x="1" y="744"/>
                    <a:pt x="1" y="757"/>
                    <a:pt x="13" y="781"/>
                  </a:cubicBezTo>
                  <a:cubicBezTo>
                    <a:pt x="25" y="805"/>
                    <a:pt x="37" y="817"/>
                    <a:pt x="49" y="842"/>
                  </a:cubicBezTo>
                  <a:cubicBezTo>
                    <a:pt x="74" y="854"/>
                    <a:pt x="86" y="866"/>
                    <a:pt x="110" y="891"/>
                  </a:cubicBezTo>
                  <a:lnTo>
                    <a:pt x="122" y="903"/>
                  </a:lnTo>
                  <a:lnTo>
                    <a:pt x="147" y="915"/>
                  </a:lnTo>
                  <a:cubicBezTo>
                    <a:pt x="159" y="927"/>
                    <a:pt x="171" y="927"/>
                    <a:pt x="195" y="939"/>
                  </a:cubicBezTo>
                  <a:lnTo>
                    <a:pt x="220" y="951"/>
                  </a:lnTo>
                  <a:cubicBezTo>
                    <a:pt x="244" y="976"/>
                    <a:pt x="281" y="988"/>
                    <a:pt x="317" y="1000"/>
                  </a:cubicBezTo>
                  <a:lnTo>
                    <a:pt x="330" y="1012"/>
                  </a:lnTo>
                  <a:cubicBezTo>
                    <a:pt x="366" y="1025"/>
                    <a:pt x="403" y="1037"/>
                    <a:pt x="439" y="1049"/>
                  </a:cubicBezTo>
                  <a:lnTo>
                    <a:pt x="476" y="1061"/>
                  </a:lnTo>
                  <a:lnTo>
                    <a:pt x="573" y="1098"/>
                  </a:lnTo>
                  <a:lnTo>
                    <a:pt x="634" y="1110"/>
                  </a:lnTo>
                  <a:cubicBezTo>
                    <a:pt x="671" y="1122"/>
                    <a:pt x="707" y="1122"/>
                    <a:pt x="744" y="1134"/>
                  </a:cubicBezTo>
                  <a:lnTo>
                    <a:pt x="793" y="1146"/>
                  </a:lnTo>
                  <a:lnTo>
                    <a:pt x="963" y="1183"/>
                  </a:lnTo>
                  <a:lnTo>
                    <a:pt x="1000" y="1195"/>
                  </a:lnTo>
                  <a:lnTo>
                    <a:pt x="1146" y="1220"/>
                  </a:lnTo>
                  <a:lnTo>
                    <a:pt x="1219" y="1232"/>
                  </a:lnTo>
                  <a:lnTo>
                    <a:pt x="1353" y="1256"/>
                  </a:lnTo>
                  <a:lnTo>
                    <a:pt x="1426" y="1268"/>
                  </a:lnTo>
                  <a:lnTo>
                    <a:pt x="1597" y="1280"/>
                  </a:lnTo>
                  <a:lnTo>
                    <a:pt x="1633" y="1280"/>
                  </a:lnTo>
                  <a:cubicBezTo>
                    <a:pt x="1707" y="1293"/>
                    <a:pt x="1780" y="1305"/>
                    <a:pt x="1865" y="1305"/>
                  </a:cubicBezTo>
                  <a:lnTo>
                    <a:pt x="1926" y="1305"/>
                  </a:lnTo>
                  <a:cubicBezTo>
                    <a:pt x="1987" y="1317"/>
                    <a:pt x="2036" y="1317"/>
                    <a:pt x="2097" y="1317"/>
                  </a:cubicBezTo>
                  <a:lnTo>
                    <a:pt x="2182" y="1317"/>
                  </a:lnTo>
                  <a:lnTo>
                    <a:pt x="2352" y="1329"/>
                  </a:lnTo>
                  <a:lnTo>
                    <a:pt x="2426" y="1329"/>
                  </a:lnTo>
                  <a:lnTo>
                    <a:pt x="2681" y="1341"/>
                  </a:lnTo>
                  <a:cubicBezTo>
                    <a:pt x="2753" y="1343"/>
                    <a:pt x="2825" y="1343"/>
                    <a:pt x="2895" y="1343"/>
                  </a:cubicBezTo>
                  <a:cubicBezTo>
                    <a:pt x="4283" y="1343"/>
                    <a:pt x="5387" y="1119"/>
                    <a:pt x="5387" y="817"/>
                  </a:cubicBezTo>
                  <a:lnTo>
                    <a:pt x="5399" y="86"/>
                  </a:lnTo>
                  <a:lnTo>
                    <a:pt x="5399" y="86"/>
                  </a:lnTo>
                  <a:cubicBezTo>
                    <a:pt x="5388" y="392"/>
                    <a:pt x="4343" y="614"/>
                    <a:pt x="3000" y="614"/>
                  </a:cubicBezTo>
                  <a:cubicBezTo>
                    <a:pt x="2900" y="614"/>
                    <a:pt x="2797" y="613"/>
                    <a:pt x="2694" y="610"/>
                  </a:cubicBezTo>
                  <a:lnTo>
                    <a:pt x="2365" y="610"/>
                  </a:lnTo>
                  <a:lnTo>
                    <a:pt x="2194" y="598"/>
                  </a:lnTo>
                  <a:lnTo>
                    <a:pt x="2109" y="598"/>
                  </a:lnTo>
                  <a:lnTo>
                    <a:pt x="1938" y="586"/>
                  </a:lnTo>
                  <a:lnTo>
                    <a:pt x="1877" y="586"/>
                  </a:lnTo>
                  <a:cubicBezTo>
                    <a:pt x="1804" y="574"/>
                    <a:pt x="1731" y="574"/>
                    <a:pt x="1658" y="562"/>
                  </a:cubicBezTo>
                  <a:lnTo>
                    <a:pt x="1621" y="562"/>
                  </a:lnTo>
                  <a:lnTo>
                    <a:pt x="1438" y="537"/>
                  </a:lnTo>
                  <a:lnTo>
                    <a:pt x="1365" y="525"/>
                  </a:lnTo>
                  <a:lnTo>
                    <a:pt x="1231" y="513"/>
                  </a:lnTo>
                  <a:lnTo>
                    <a:pt x="1170" y="501"/>
                  </a:lnTo>
                  <a:lnTo>
                    <a:pt x="1012" y="476"/>
                  </a:lnTo>
                  <a:lnTo>
                    <a:pt x="975" y="464"/>
                  </a:lnTo>
                  <a:lnTo>
                    <a:pt x="793" y="427"/>
                  </a:lnTo>
                  <a:lnTo>
                    <a:pt x="756" y="415"/>
                  </a:lnTo>
                  <a:lnTo>
                    <a:pt x="634" y="391"/>
                  </a:lnTo>
                  <a:lnTo>
                    <a:pt x="585" y="367"/>
                  </a:lnTo>
                  <a:lnTo>
                    <a:pt x="488" y="342"/>
                  </a:lnTo>
                  <a:lnTo>
                    <a:pt x="451" y="330"/>
                  </a:lnTo>
                  <a:lnTo>
                    <a:pt x="342" y="281"/>
                  </a:lnTo>
                  <a:lnTo>
                    <a:pt x="330" y="281"/>
                  </a:lnTo>
                  <a:cubicBezTo>
                    <a:pt x="293" y="269"/>
                    <a:pt x="256" y="245"/>
                    <a:pt x="220" y="233"/>
                  </a:cubicBezTo>
                  <a:lnTo>
                    <a:pt x="195" y="220"/>
                  </a:lnTo>
                  <a:cubicBezTo>
                    <a:pt x="183" y="208"/>
                    <a:pt x="159" y="196"/>
                    <a:pt x="135" y="184"/>
                  </a:cubicBezTo>
                  <a:lnTo>
                    <a:pt x="122" y="172"/>
                  </a:lnTo>
                  <a:cubicBezTo>
                    <a:pt x="98" y="147"/>
                    <a:pt x="74" y="135"/>
                    <a:pt x="61" y="111"/>
                  </a:cubicBezTo>
                  <a:cubicBezTo>
                    <a:pt x="49" y="98"/>
                    <a:pt x="37" y="74"/>
                    <a:pt x="25" y="62"/>
                  </a:cubicBezTo>
                  <a:cubicBezTo>
                    <a:pt x="13" y="38"/>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9"/>
            <p:cNvSpPr/>
            <p:nvPr/>
          </p:nvSpPr>
          <p:spPr>
            <a:xfrm>
              <a:off x="4533936" y="2905795"/>
              <a:ext cx="175980" cy="37568"/>
            </a:xfrm>
            <a:custGeom>
              <a:rect b="b" l="l" r="r" t="t"/>
              <a:pathLst>
                <a:path extrusionOk="0" h="1150" w="5387">
                  <a:moveTo>
                    <a:pt x="2402" y="0"/>
                  </a:moveTo>
                  <a:cubicBezTo>
                    <a:pt x="1067" y="0"/>
                    <a:pt x="13" y="222"/>
                    <a:pt x="13" y="528"/>
                  </a:cubicBezTo>
                  <a:cubicBezTo>
                    <a:pt x="1" y="540"/>
                    <a:pt x="1" y="553"/>
                    <a:pt x="13" y="553"/>
                  </a:cubicBezTo>
                  <a:lnTo>
                    <a:pt x="13" y="565"/>
                  </a:lnTo>
                  <a:cubicBezTo>
                    <a:pt x="13" y="577"/>
                    <a:pt x="13" y="589"/>
                    <a:pt x="25" y="601"/>
                  </a:cubicBezTo>
                  <a:lnTo>
                    <a:pt x="37" y="626"/>
                  </a:lnTo>
                  <a:cubicBezTo>
                    <a:pt x="49" y="638"/>
                    <a:pt x="62" y="650"/>
                    <a:pt x="74" y="662"/>
                  </a:cubicBezTo>
                  <a:lnTo>
                    <a:pt x="98" y="674"/>
                  </a:lnTo>
                  <a:cubicBezTo>
                    <a:pt x="110" y="699"/>
                    <a:pt x="135" y="711"/>
                    <a:pt x="147" y="723"/>
                  </a:cubicBezTo>
                  <a:lnTo>
                    <a:pt x="171" y="723"/>
                  </a:lnTo>
                  <a:cubicBezTo>
                    <a:pt x="196" y="735"/>
                    <a:pt x="220" y="748"/>
                    <a:pt x="244" y="760"/>
                  </a:cubicBezTo>
                  <a:lnTo>
                    <a:pt x="281" y="772"/>
                  </a:lnTo>
                  <a:lnTo>
                    <a:pt x="366" y="808"/>
                  </a:lnTo>
                  <a:lnTo>
                    <a:pt x="403" y="821"/>
                  </a:lnTo>
                  <a:lnTo>
                    <a:pt x="500" y="857"/>
                  </a:lnTo>
                  <a:lnTo>
                    <a:pt x="537" y="869"/>
                  </a:lnTo>
                  <a:lnTo>
                    <a:pt x="647" y="906"/>
                  </a:lnTo>
                  <a:lnTo>
                    <a:pt x="695" y="918"/>
                  </a:lnTo>
                  <a:lnTo>
                    <a:pt x="817" y="942"/>
                  </a:lnTo>
                  <a:lnTo>
                    <a:pt x="878" y="955"/>
                  </a:lnTo>
                  <a:lnTo>
                    <a:pt x="1012" y="991"/>
                  </a:lnTo>
                  <a:lnTo>
                    <a:pt x="1073" y="991"/>
                  </a:lnTo>
                  <a:lnTo>
                    <a:pt x="1219" y="1028"/>
                  </a:lnTo>
                  <a:lnTo>
                    <a:pt x="1292" y="1040"/>
                  </a:lnTo>
                  <a:lnTo>
                    <a:pt x="1451" y="1064"/>
                  </a:lnTo>
                  <a:lnTo>
                    <a:pt x="1512" y="1077"/>
                  </a:lnTo>
                  <a:lnTo>
                    <a:pt x="1682" y="1089"/>
                  </a:lnTo>
                  <a:lnTo>
                    <a:pt x="1743" y="1089"/>
                  </a:lnTo>
                  <a:lnTo>
                    <a:pt x="1914" y="1113"/>
                  </a:lnTo>
                  <a:lnTo>
                    <a:pt x="1975" y="1113"/>
                  </a:lnTo>
                  <a:lnTo>
                    <a:pt x="2170" y="1125"/>
                  </a:lnTo>
                  <a:lnTo>
                    <a:pt x="2194" y="1125"/>
                  </a:lnTo>
                  <a:cubicBezTo>
                    <a:pt x="2353" y="1137"/>
                    <a:pt x="2523" y="1150"/>
                    <a:pt x="2694" y="1150"/>
                  </a:cubicBezTo>
                  <a:lnTo>
                    <a:pt x="3474" y="1150"/>
                  </a:lnTo>
                  <a:lnTo>
                    <a:pt x="3632" y="1137"/>
                  </a:lnTo>
                  <a:lnTo>
                    <a:pt x="3717" y="1137"/>
                  </a:lnTo>
                  <a:lnTo>
                    <a:pt x="3876" y="1125"/>
                  </a:lnTo>
                  <a:lnTo>
                    <a:pt x="3949" y="1125"/>
                  </a:lnTo>
                  <a:lnTo>
                    <a:pt x="4095" y="1113"/>
                  </a:lnTo>
                  <a:lnTo>
                    <a:pt x="4168" y="1101"/>
                  </a:lnTo>
                  <a:lnTo>
                    <a:pt x="4302" y="1089"/>
                  </a:lnTo>
                  <a:lnTo>
                    <a:pt x="4375" y="1077"/>
                  </a:lnTo>
                  <a:lnTo>
                    <a:pt x="4497" y="1052"/>
                  </a:lnTo>
                  <a:lnTo>
                    <a:pt x="4570" y="1040"/>
                  </a:lnTo>
                  <a:lnTo>
                    <a:pt x="4680" y="1016"/>
                  </a:lnTo>
                  <a:lnTo>
                    <a:pt x="4741" y="1003"/>
                  </a:lnTo>
                  <a:lnTo>
                    <a:pt x="4839" y="979"/>
                  </a:lnTo>
                  <a:lnTo>
                    <a:pt x="4899" y="967"/>
                  </a:lnTo>
                  <a:lnTo>
                    <a:pt x="4985" y="942"/>
                  </a:lnTo>
                  <a:lnTo>
                    <a:pt x="5034" y="918"/>
                  </a:lnTo>
                  <a:lnTo>
                    <a:pt x="5107" y="894"/>
                  </a:lnTo>
                  <a:lnTo>
                    <a:pt x="5155" y="882"/>
                  </a:lnTo>
                  <a:lnTo>
                    <a:pt x="5216" y="845"/>
                  </a:lnTo>
                  <a:lnTo>
                    <a:pt x="5253" y="821"/>
                  </a:lnTo>
                  <a:cubicBezTo>
                    <a:pt x="5265" y="821"/>
                    <a:pt x="5277" y="808"/>
                    <a:pt x="5289" y="796"/>
                  </a:cubicBezTo>
                  <a:lnTo>
                    <a:pt x="5326" y="772"/>
                  </a:lnTo>
                  <a:lnTo>
                    <a:pt x="5350" y="748"/>
                  </a:lnTo>
                  <a:cubicBezTo>
                    <a:pt x="5363" y="735"/>
                    <a:pt x="5363" y="723"/>
                    <a:pt x="5375" y="723"/>
                  </a:cubicBezTo>
                  <a:cubicBezTo>
                    <a:pt x="5375" y="711"/>
                    <a:pt x="5387" y="699"/>
                    <a:pt x="5387" y="687"/>
                  </a:cubicBezTo>
                  <a:cubicBezTo>
                    <a:pt x="5387" y="687"/>
                    <a:pt x="5387" y="674"/>
                    <a:pt x="5387" y="674"/>
                  </a:cubicBezTo>
                  <a:cubicBezTo>
                    <a:pt x="5387" y="662"/>
                    <a:pt x="5387" y="650"/>
                    <a:pt x="5387" y="638"/>
                  </a:cubicBezTo>
                  <a:cubicBezTo>
                    <a:pt x="5387" y="528"/>
                    <a:pt x="5241" y="418"/>
                    <a:pt x="4973" y="321"/>
                  </a:cubicBezTo>
                  <a:cubicBezTo>
                    <a:pt x="4497" y="150"/>
                    <a:pt x="3669" y="16"/>
                    <a:pt x="2706" y="4"/>
                  </a:cubicBezTo>
                  <a:cubicBezTo>
                    <a:pt x="2603" y="2"/>
                    <a:pt x="2502" y="0"/>
                    <a:pt x="240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9" name="Google Shape;929;p49"/>
          <p:cNvPicPr preferRelativeResize="0"/>
          <p:nvPr/>
        </p:nvPicPr>
        <p:blipFill>
          <a:blip r:embed="rId3">
            <a:alphaModFix/>
          </a:blip>
          <a:stretch>
            <a:fillRect/>
          </a:stretch>
        </p:blipFill>
        <p:spPr>
          <a:xfrm>
            <a:off x="67851" y="2435773"/>
            <a:ext cx="4983700" cy="2596499"/>
          </a:xfrm>
          <a:prstGeom prst="rect">
            <a:avLst/>
          </a:prstGeom>
          <a:noFill/>
          <a:ln>
            <a:noFill/>
          </a:ln>
        </p:spPr>
      </p:pic>
      <p:pic>
        <p:nvPicPr>
          <p:cNvPr id="930" name="Google Shape;930;p49"/>
          <p:cNvPicPr preferRelativeResize="0"/>
          <p:nvPr/>
        </p:nvPicPr>
        <p:blipFill>
          <a:blip r:embed="rId4">
            <a:alphaModFix/>
          </a:blip>
          <a:stretch>
            <a:fillRect/>
          </a:stretch>
        </p:blipFill>
        <p:spPr>
          <a:xfrm>
            <a:off x="5550741" y="2939774"/>
            <a:ext cx="3409260" cy="1956350"/>
          </a:xfrm>
          <a:prstGeom prst="rect">
            <a:avLst/>
          </a:prstGeom>
          <a:noFill/>
          <a:ln>
            <a:noFill/>
          </a:ln>
        </p:spPr>
      </p:pic>
      <p:pic>
        <p:nvPicPr>
          <p:cNvPr id="931" name="Google Shape;931;p49"/>
          <p:cNvPicPr preferRelativeResize="0"/>
          <p:nvPr/>
        </p:nvPicPr>
        <p:blipFill>
          <a:blip r:embed="rId5">
            <a:alphaModFix/>
          </a:blip>
          <a:stretch>
            <a:fillRect/>
          </a:stretch>
        </p:blipFill>
        <p:spPr>
          <a:xfrm>
            <a:off x="4465375" y="75368"/>
            <a:ext cx="4678625" cy="21908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0"/>
          <p:cNvSpPr txBox="1"/>
          <p:nvPr>
            <p:ph idx="4" type="subTitle"/>
          </p:nvPr>
        </p:nvSpPr>
        <p:spPr>
          <a:xfrm>
            <a:off x="-293625" y="75375"/>
            <a:ext cx="4544100" cy="27252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lang="en">
                <a:solidFill>
                  <a:schemeClr val="dk2"/>
                </a:solidFill>
              </a:rPr>
              <a:t>3) Others: Next to lending platforms and AMMs, which are the backbone of DeFi, other protocols can offer yield in their own way. This can be through the products they offer, or through liquidity mining programs. Examples of yield offering products that are neither lending platforms, nor AMMs, are Synthetix.</a:t>
            </a:r>
            <a:endParaRPr>
              <a:solidFill>
                <a:schemeClr val="dk2"/>
              </a:solidFill>
            </a:endParaRPr>
          </a:p>
        </p:txBody>
      </p:sp>
      <p:grpSp>
        <p:nvGrpSpPr>
          <p:cNvPr id="937" name="Google Shape;937;p50"/>
          <p:cNvGrpSpPr/>
          <p:nvPr/>
        </p:nvGrpSpPr>
        <p:grpSpPr>
          <a:xfrm>
            <a:off x="7962734" y="3948217"/>
            <a:ext cx="997265" cy="947907"/>
            <a:chOff x="4415709" y="2062067"/>
            <a:chExt cx="997265" cy="947907"/>
          </a:xfrm>
        </p:grpSpPr>
        <p:sp>
          <p:nvSpPr>
            <p:cNvPr id="938" name="Google Shape;938;p50"/>
            <p:cNvSpPr/>
            <p:nvPr/>
          </p:nvSpPr>
          <p:spPr>
            <a:xfrm>
              <a:off x="4577745" y="2647551"/>
              <a:ext cx="176372" cy="43546"/>
            </a:xfrm>
            <a:custGeom>
              <a:rect b="b" l="l" r="r" t="t"/>
              <a:pathLst>
                <a:path extrusionOk="0" h="1333" w="5399">
                  <a:moveTo>
                    <a:pt x="5399" y="86"/>
                  </a:moveTo>
                  <a:lnTo>
                    <a:pt x="5398" y="90"/>
                  </a:lnTo>
                  <a:lnTo>
                    <a:pt x="5398" y="90"/>
                  </a:lnTo>
                  <a:cubicBezTo>
                    <a:pt x="5399" y="89"/>
                    <a:pt x="5399" y="87"/>
                    <a:pt x="5399" y="86"/>
                  </a:cubicBezTo>
                  <a:close/>
                  <a:moveTo>
                    <a:pt x="12" y="0"/>
                  </a:moveTo>
                  <a:lnTo>
                    <a:pt x="0" y="719"/>
                  </a:lnTo>
                  <a:cubicBezTo>
                    <a:pt x="0" y="744"/>
                    <a:pt x="12" y="768"/>
                    <a:pt x="25" y="780"/>
                  </a:cubicBezTo>
                  <a:cubicBezTo>
                    <a:pt x="25" y="805"/>
                    <a:pt x="37" y="817"/>
                    <a:pt x="61" y="841"/>
                  </a:cubicBezTo>
                  <a:cubicBezTo>
                    <a:pt x="73" y="853"/>
                    <a:pt x="98" y="878"/>
                    <a:pt x="110" y="890"/>
                  </a:cubicBezTo>
                  <a:lnTo>
                    <a:pt x="134" y="902"/>
                  </a:lnTo>
                  <a:lnTo>
                    <a:pt x="159" y="914"/>
                  </a:lnTo>
                  <a:cubicBezTo>
                    <a:pt x="171" y="927"/>
                    <a:pt x="183" y="939"/>
                    <a:pt x="195" y="939"/>
                  </a:cubicBezTo>
                  <a:lnTo>
                    <a:pt x="220" y="951"/>
                  </a:lnTo>
                  <a:cubicBezTo>
                    <a:pt x="256" y="975"/>
                    <a:pt x="280" y="988"/>
                    <a:pt x="317" y="1000"/>
                  </a:cubicBezTo>
                  <a:lnTo>
                    <a:pt x="341" y="1000"/>
                  </a:lnTo>
                  <a:lnTo>
                    <a:pt x="439" y="1048"/>
                  </a:lnTo>
                  <a:lnTo>
                    <a:pt x="488" y="1061"/>
                  </a:lnTo>
                  <a:lnTo>
                    <a:pt x="585" y="1085"/>
                  </a:lnTo>
                  <a:lnTo>
                    <a:pt x="634" y="1097"/>
                  </a:lnTo>
                  <a:lnTo>
                    <a:pt x="756" y="1134"/>
                  </a:lnTo>
                  <a:lnTo>
                    <a:pt x="792" y="1146"/>
                  </a:lnTo>
                  <a:cubicBezTo>
                    <a:pt x="853" y="1158"/>
                    <a:pt x="902" y="1170"/>
                    <a:pt x="963" y="1183"/>
                  </a:cubicBezTo>
                  <a:lnTo>
                    <a:pt x="1012" y="1195"/>
                  </a:lnTo>
                  <a:lnTo>
                    <a:pt x="1158" y="1219"/>
                  </a:lnTo>
                  <a:lnTo>
                    <a:pt x="1219" y="1231"/>
                  </a:lnTo>
                  <a:lnTo>
                    <a:pt x="1365" y="1243"/>
                  </a:lnTo>
                  <a:lnTo>
                    <a:pt x="1426" y="1256"/>
                  </a:lnTo>
                  <a:lnTo>
                    <a:pt x="1609" y="1280"/>
                  </a:lnTo>
                  <a:lnTo>
                    <a:pt x="1645" y="1280"/>
                  </a:lnTo>
                  <a:cubicBezTo>
                    <a:pt x="1718" y="1292"/>
                    <a:pt x="1791" y="1292"/>
                    <a:pt x="1865" y="1304"/>
                  </a:cubicBezTo>
                  <a:lnTo>
                    <a:pt x="1938" y="1304"/>
                  </a:lnTo>
                  <a:lnTo>
                    <a:pt x="2108" y="1317"/>
                  </a:lnTo>
                  <a:lnTo>
                    <a:pt x="2181" y="1317"/>
                  </a:lnTo>
                  <a:lnTo>
                    <a:pt x="2352" y="1329"/>
                  </a:lnTo>
                  <a:lnTo>
                    <a:pt x="2681" y="1329"/>
                  </a:lnTo>
                  <a:cubicBezTo>
                    <a:pt x="2785" y="1331"/>
                    <a:pt x="2887" y="1333"/>
                    <a:pt x="2988" y="1333"/>
                  </a:cubicBezTo>
                  <a:cubicBezTo>
                    <a:pt x="4332" y="1333"/>
                    <a:pt x="5386" y="1111"/>
                    <a:pt x="5386" y="805"/>
                  </a:cubicBezTo>
                  <a:lnTo>
                    <a:pt x="5398" y="90"/>
                  </a:lnTo>
                  <a:lnTo>
                    <a:pt x="5398" y="90"/>
                  </a:lnTo>
                  <a:cubicBezTo>
                    <a:pt x="5388" y="389"/>
                    <a:pt x="4289" y="612"/>
                    <a:pt x="2907" y="612"/>
                  </a:cubicBezTo>
                  <a:cubicBezTo>
                    <a:pt x="2837" y="612"/>
                    <a:pt x="2765" y="611"/>
                    <a:pt x="2693" y="610"/>
                  </a:cubicBezTo>
                  <a:lnTo>
                    <a:pt x="2450" y="598"/>
                  </a:lnTo>
                  <a:lnTo>
                    <a:pt x="2376" y="598"/>
                  </a:lnTo>
                  <a:lnTo>
                    <a:pt x="2206" y="585"/>
                  </a:lnTo>
                  <a:lnTo>
                    <a:pt x="2121" y="585"/>
                  </a:lnTo>
                  <a:lnTo>
                    <a:pt x="1950" y="573"/>
                  </a:lnTo>
                  <a:lnTo>
                    <a:pt x="1877" y="573"/>
                  </a:lnTo>
                  <a:cubicBezTo>
                    <a:pt x="1804" y="573"/>
                    <a:pt x="1731" y="561"/>
                    <a:pt x="1657" y="561"/>
                  </a:cubicBezTo>
                  <a:lnTo>
                    <a:pt x="1621" y="561"/>
                  </a:lnTo>
                  <a:lnTo>
                    <a:pt x="1438" y="537"/>
                  </a:lnTo>
                  <a:lnTo>
                    <a:pt x="1377" y="524"/>
                  </a:lnTo>
                  <a:lnTo>
                    <a:pt x="1231" y="500"/>
                  </a:lnTo>
                  <a:lnTo>
                    <a:pt x="1170" y="488"/>
                  </a:lnTo>
                  <a:lnTo>
                    <a:pt x="1012" y="464"/>
                  </a:lnTo>
                  <a:lnTo>
                    <a:pt x="975" y="451"/>
                  </a:lnTo>
                  <a:lnTo>
                    <a:pt x="804" y="415"/>
                  </a:lnTo>
                  <a:lnTo>
                    <a:pt x="768" y="403"/>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lnTo>
                    <a:pt x="122" y="171"/>
                  </a:lnTo>
                  <a:cubicBezTo>
                    <a:pt x="98" y="147"/>
                    <a:pt x="85" y="135"/>
                    <a:pt x="61" y="110"/>
                  </a:cubicBezTo>
                  <a:cubicBezTo>
                    <a:pt x="49" y="98"/>
                    <a:pt x="37" y="74"/>
                    <a:pt x="25" y="61"/>
                  </a:cubicBezTo>
                  <a:cubicBezTo>
                    <a:pt x="25" y="37"/>
                    <a:pt x="12" y="25"/>
                    <a:pt x="12"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0"/>
            <p:cNvSpPr/>
            <p:nvPr/>
          </p:nvSpPr>
          <p:spPr>
            <a:xfrm>
              <a:off x="4578529" y="2630694"/>
              <a:ext cx="175980" cy="37600"/>
            </a:xfrm>
            <a:custGeom>
              <a:rect b="b" l="l" r="r" t="t"/>
              <a:pathLst>
                <a:path extrusionOk="0" h="1151" w="5387">
                  <a:moveTo>
                    <a:pt x="2399" y="1"/>
                  </a:moveTo>
                  <a:cubicBezTo>
                    <a:pt x="1055" y="1"/>
                    <a:pt x="1" y="223"/>
                    <a:pt x="1" y="529"/>
                  </a:cubicBezTo>
                  <a:cubicBezTo>
                    <a:pt x="1" y="541"/>
                    <a:pt x="1" y="553"/>
                    <a:pt x="1" y="565"/>
                  </a:cubicBezTo>
                  <a:cubicBezTo>
                    <a:pt x="13" y="577"/>
                    <a:pt x="25" y="590"/>
                    <a:pt x="37" y="602"/>
                  </a:cubicBezTo>
                  <a:lnTo>
                    <a:pt x="49" y="626"/>
                  </a:lnTo>
                  <a:lnTo>
                    <a:pt x="86" y="663"/>
                  </a:lnTo>
                  <a:lnTo>
                    <a:pt x="110" y="675"/>
                  </a:lnTo>
                  <a:cubicBezTo>
                    <a:pt x="122" y="687"/>
                    <a:pt x="135" y="699"/>
                    <a:pt x="159" y="711"/>
                  </a:cubicBezTo>
                  <a:lnTo>
                    <a:pt x="183" y="736"/>
                  </a:lnTo>
                  <a:lnTo>
                    <a:pt x="256" y="772"/>
                  </a:lnTo>
                  <a:lnTo>
                    <a:pt x="281" y="785"/>
                  </a:lnTo>
                  <a:lnTo>
                    <a:pt x="366" y="821"/>
                  </a:lnTo>
                  <a:lnTo>
                    <a:pt x="403" y="833"/>
                  </a:lnTo>
                  <a:lnTo>
                    <a:pt x="500" y="870"/>
                  </a:lnTo>
                  <a:lnTo>
                    <a:pt x="549" y="882"/>
                  </a:lnTo>
                  <a:lnTo>
                    <a:pt x="659" y="919"/>
                  </a:lnTo>
                  <a:lnTo>
                    <a:pt x="707" y="931"/>
                  </a:lnTo>
                  <a:cubicBezTo>
                    <a:pt x="744" y="943"/>
                    <a:pt x="793" y="943"/>
                    <a:pt x="829" y="955"/>
                  </a:cubicBezTo>
                  <a:lnTo>
                    <a:pt x="890" y="967"/>
                  </a:lnTo>
                  <a:lnTo>
                    <a:pt x="1024" y="992"/>
                  </a:lnTo>
                  <a:lnTo>
                    <a:pt x="1073" y="1004"/>
                  </a:lnTo>
                  <a:lnTo>
                    <a:pt x="1219" y="1028"/>
                  </a:lnTo>
                  <a:lnTo>
                    <a:pt x="1292" y="1040"/>
                  </a:lnTo>
                  <a:lnTo>
                    <a:pt x="1438" y="1065"/>
                  </a:lnTo>
                  <a:lnTo>
                    <a:pt x="1499" y="1077"/>
                  </a:lnTo>
                  <a:lnTo>
                    <a:pt x="1670" y="1089"/>
                  </a:lnTo>
                  <a:lnTo>
                    <a:pt x="1731" y="1089"/>
                  </a:lnTo>
                  <a:lnTo>
                    <a:pt x="1914" y="1114"/>
                  </a:lnTo>
                  <a:lnTo>
                    <a:pt x="1962" y="1114"/>
                  </a:lnTo>
                  <a:lnTo>
                    <a:pt x="2170" y="1126"/>
                  </a:lnTo>
                  <a:lnTo>
                    <a:pt x="2182" y="1126"/>
                  </a:lnTo>
                  <a:cubicBezTo>
                    <a:pt x="2352" y="1138"/>
                    <a:pt x="2523" y="1150"/>
                    <a:pt x="2694" y="1150"/>
                  </a:cubicBezTo>
                  <a:lnTo>
                    <a:pt x="3474" y="1150"/>
                  </a:lnTo>
                  <a:lnTo>
                    <a:pt x="3632" y="1138"/>
                  </a:lnTo>
                  <a:lnTo>
                    <a:pt x="3717" y="1138"/>
                  </a:lnTo>
                  <a:lnTo>
                    <a:pt x="3863" y="1126"/>
                  </a:lnTo>
                  <a:lnTo>
                    <a:pt x="3949" y="1126"/>
                  </a:lnTo>
                  <a:lnTo>
                    <a:pt x="4083" y="1114"/>
                  </a:lnTo>
                  <a:lnTo>
                    <a:pt x="4168" y="1101"/>
                  </a:lnTo>
                  <a:lnTo>
                    <a:pt x="4290" y="1089"/>
                  </a:lnTo>
                  <a:lnTo>
                    <a:pt x="4375" y="1077"/>
                  </a:lnTo>
                  <a:lnTo>
                    <a:pt x="4485" y="1053"/>
                  </a:lnTo>
                  <a:lnTo>
                    <a:pt x="4558" y="1040"/>
                  </a:lnTo>
                  <a:lnTo>
                    <a:pt x="4668" y="1016"/>
                  </a:lnTo>
                  <a:lnTo>
                    <a:pt x="4741" y="1004"/>
                  </a:lnTo>
                  <a:lnTo>
                    <a:pt x="4838" y="980"/>
                  </a:lnTo>
                  <a:lnTo>
                    <a:pt x="4887" y="967"/>
                  </a:lnTo>
                  <a:lnTo>
                    <a:pt x="4972" y="943"/>
                  </a:lnTo>
                  <a:lnTo>
                    <a:pt x="5033" y="919"/>
                  </a:lnTo>
                  <a:lnTo>
                    <a:pt x="5106" y="894"/>
                  </a:lnTo>
                  <a:lnTo>
                    <a:pt x="5143" y="882"/>
                  </a:lnTo>
                  <a:lnTo>
                    <a:pt x="5204" y="845"/>
                  </a:lnTo>
                  <a:lnTo>
                    <a:pt x="5240" y="833"/>
                  </a:lnTo>
                  <a:cubicBezTo>
                    <a:pt x="5265" y="821"/>
                    <a:pt x="5277" y="809"/>
                    <a:pt x="5289" y="797"/>
                  </a:cubicBezTo>
                  <a:cubicBezTo>
                    <a:pt x="5301" y="785"/>
                    <a:pt x="5314" y="785"/>
                    <a:pt x="5314" y="772"/>
                  </a:cubicBezTo>
                  <a:cubicBezTo>
                    <a:pt x="5326" y="760"/>
                    <a:pt x="5338" y="760"/>
                    <a:pt x="5350" y="748"/>
                  </a:cubicBezTo>
                  <a:lnTo>
                    <a:pt x="5362" y="724"/>
                  </a:lnTo>
                  <a:cubicBezTo>
                    <a:pt x="5375" y="711"/>
                    <a:pt x="5375" y="699"/>
                    <a:pt x="5387" y="687"/>
                  </a:cubicBezTo>
                  <a:lnTo>
                    <a:pt x="5387" y="675"/>
                  </a:lnTo>
                  <a:cubicBezTo>
                    <a:pt x="5387" y="663"/>
                    <a:pt x="5387" y="651"/>
                    <a:pt x="5387" y="638"/>
                  </a:cubicBezTo>
                  <a:cubicBezTo>
                    <a:pt x="5387" y="529"/>
                    <a:pt x="5228" y="419"/>
                    <a:pt x="4960" y="321"/>
                  </a:cubicBezTo>
                  <a:cubicBezTo>
                    <a:pt x="4485"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4580521" y="2620077"/>
              <a:ext cx="176797" cy="44297"/>
            </a:xfrm>
            <a:custGeom>
              <a:rect b="b" l="l" r="r" t="t"/>
              <a:pathLst>
                <a:path extrusionOk="0" h="1356" w="5412">
                  <a:moveTo>
                    <a:pt x="25" y="1"/>
                  </a:moveTo>
                  <a:lnTo>
                    <a:pt x="13" y="720"/>
                  </a:lnTo>
                  <a:cubicBezTo>
                    <a:pt x="0" y="756"/>
                    <a:pt x="13" y="793"/>
                    <a:pt x="25" y="817"/>
                  </a:cubicBezTo>
                  <a:cubicBezTo>
                    <a:pt x="37" y="841"/>
                    <a:pt x="49" y="854"/>
                    <a:pt x="61" y="878"/>
                  </a:cubicBezTo>
                  <a:cubicBezTo>
                    <a:pt x="86" y="890"/>
                    <a:pt x="98" y="902"/>
                    <a:pt x="122" y="927"/>
                  </a:cubicBezTo>
                  <a:lnTo>
                    <a:pt x="135" y="939"/>
                  </a:lnTo>
                  <a:lnTo>
                    <a:pt x="159" y="951"/>
                  </a:lnTo>
                  <a:lnTo>
                    <a:pt x="195" y="976"/>
                  </a:lnTo>
                  <a:lnTo>
                    <a:pt x="220" y="988"/>
                  </a:lnTo>
                  <a:cubicBezTo>
                    <a:pt x="256" y="1012"/>
                    <a:pt x="293" y="1024"/>
                    <a:pt x="329" y="1036"/>
                  </a:cubicBezTo>
                  <a:lnTo>
                    <a:pt x="342" y="1036"/>
                  </a:lnTo>
                  <a:cubicBezTo>
                    <a:pt x="378" y="1049"/>
                    <a:pt x="415" y="1061"/>
                    <a:pt x="451" y="1073"/>
                  </a:cubicBezTo>
                  <a:lnTo>
                    <a:pt x="488" y="1097"/>
                  </a:lnTo>
                  <a:lnTo>
                    <a:pt x="585" y="1122"/>
                  </a:lnTo>
                  <a:lnTo>
                    <a:pt x="634" y="1134"/>
                  </a:lnTo>
                  <a:lnTo>
                    <a:pt x="756" y="1170"/>
                  </a:lnTo>
                  <a:lnTo>
                    <a:pt x="793" y="1183"/>
                  </a:lnTo>
                  <a:lnTo>
                    <a:pt x="975" y="1219"/>
                  </a:lnTo>
                  <a:lnTo>
                    <a:pt x="1012" y="1219"/>
                  </a:lnTo>
                  <a:lnTo>
                    <a:pt x="1158" y="1244"/>
                  </a:lnTo>
                  <a:lnTo>
                    <a:pt x="1231" y="1256"/>
                  </a:lnTo>
                  <a:lnTo>
                    <a:pt x="1365" y="1280"/>
                  </a:lnTo>
                  <a:lnTo>
                    <a:pt x="1438" y="1280"/>
                  </a:lnTo>
                  <a:lnTo>
                    <a:pt x="1609" y="1305"/>
                  </a:lnTo>
                  <a:lnTo>
                    <a:pt x="1646" y="1305"/>
                  </a:lnTo>
                  <a:lnTo>
                    <a:pt x="1877" y="1329"/>
                  </a:lnTo>
                  <a:lnTo>
                    <a:pt x="1938" y="1329"/>
                  </a:lnTo>
                  <a:lnTo>
                    <a:pt x="2109" y="1341"/>
                  </a:lnTo>
                  <a:lnTo>
                    <a:pt x="2194" y="1341"/>
                  </a:lnTo>
                  <a:lnTo>
                    <a:pt x="2365" y="1353"/>
                  </a:lnTo>
                  <a:lnTo>
                    <a:pt x="2694" y="1353"/>
                  </a:lnTo>
                  <a:cubicBezTo>
                    <a:pt x="2765" y="1354"/>
                    <a:pt x="2836" y="1355"/>
                    <a:pt x="2906" y="1355"/>
                  </a:cubicBezTo>
                  <a:cubicBezTo>
                    <a:pt x="4283" y="1355"/>
                    <a:pt x="5387" y="1131"/>
                    <a:pt x="5387" y="829"/>
                  </a:cubicBezTo>
                  <a:lnTo>
                    <a:pt x="5411" y="110"/>
                  </a:lnTo>
                  <a:lnTo>
                    <a:pt x="5411" y="110"/>
                  </a:lnTo>
                  <a:cubicBezTo>
                    <a:pt x="5399" y="412"/>
                    <a:pt x="4306" y="636"/>
                    <a:pt x="2920" y="636"/>
                  </a:cubicBezTo>
                  <a:cubicBezTo>
                    <a:pt x="2849" y="636"/>
                    <a:pt x="2778" y="635"/>
                    <a:pt x="2706" y="634"/>
                  </a:cubicBezTo>
                  <a:lnTo>
                    <a:pt x="2377" y="634"/>
                  </a:lnTo>
                  <a:lnTo>
                    <a:pt x="2206" y="586"/>
                  </a:lnTo>
                  <a:lnTo>
                    <a:pt x="2121" y="586"/>
                  </a:lnTo>
                  <a:lnTo>
                    <a:pt x="1950" y="573"/>
                  </a:lnTo>
                  <a:lnTo>
                    <a:pt x="1889" y="573"/>
                  </a:lnTo>
                  <a:lnTo>
                    <a:pt x="1658" y="549"/>
                  </a:lnTo>
                  <a:lnTo>
                    <a:pt x="1621" y="549"/>
                  </a:lnTo>
                  <a:lnTo>
                    <a:pt x="1451" y="525"/>
                  </a:lnTo>
                  <a:lnTo>
                    <a:pt x="1377" y="512"/>
                  </a:lnTo>
                  <a:lnTo>
                    <a:pt x="1243" y="488"/>
                  </a:lnTo>
                  <a:lnTo>
                    <a:pt x="1170" y="488"/>
                  </a:lnTo>
                  <a:lnTo>
                    <a:pt x="1024" y="452"/>
                  </a:lnTo>
                  <a:lnTo>
                    <a:pt x="988" y="452"/>
                  </a:lnTo>
                  <a:lnTo>
                    <a:pt x="805" y="415"/>
                  </a:lnTo>
                  <a:lnTo>
                    <a:pt x="768" y="403"/>
                  </a:lnTo>
                  <a:lnTo>
                    <a:pt x="646" y="378"/>
                  </a:lnTo>
                  <a:lnTo>
                    <a:pt x="598" y="366"/>
                  </a:lnTo>
                  <a:lnTo>
                    <a:pt x="500" y="330"/>
                  </a:lnTo>
                  <a:lnTo>
                    <a:pt x="464" y="317"/>
                  </a:lnTo>
                  <a:cubicBezTo>
                    <a:pt x="427" y="305"/>
                    <a:pt x="390" y="293"/>
                    <a:pt x="354" y="281"/>
                  </a:cubicBezTo>
                  <a:lnTo>
                    <a:pt x="342" y="281"/>
                  </a:lnTo>
                  <a:cubicBezTo>
                    <a:pt x="305" y="257"/>
                    <a:pt x="269" y="244"/>
                    <a:pt x="232" y="232"/>
                  </a:cubicBezTo>
                  <a:lnTo>
                    <a:pt x="208" y="220"/>
                  </a:lnTo>
                  <a:lnTo>
                    <a:pt x="147" y="171"/>
                  </a:lnTo>
                  <a:lnTo>
                    <a:pt x="135" y="159"/>
                  </a:lnTo>
                  <a:cubicBezTo>
                    <a:pt x="110" y="147"/>
                    <a:pt x="98" y="135"/>
                    <a:pt x="74" y="110"/>
                  </a:cubicBezTo>
                  <a:cubicBezTo>
                    <a:pt x="61" y="98"/>
                    <a:pt x="49" y="74"/>
                    <a:pt x="37" y="62"/>
                  </a:cubicBezTo>
                  <a:cubicBezTo>
                    <a:pt x="25" y="37"/>
                    <a:pt x="25" y="13"/>
                    <a:pt x="25"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4581306" y="2602893"/>
              <a:ext cx="176404" cy="37535"/>
            </a:xfrm>
            <a:custGeom>
              <a:rect b="b" l="l" r="r" t="t"/>
              <a:pathLst>
                <a:path extrusionOk="0" h="1149" w="5400">
                  <a:moveTo>
                    <a:pt x="2504" y="1"/>
                  </a:moveTo>
                  <a:cubicBezTo>
                    <a:pt x="1117" y="1"/>
                    <a:pt x="13" y="225"/>
                    <a:pt x="13" y="527"/>
                  </a:cubicBezTo>
                  <a:cubicBezTo>
                    <a:pt x="1" y="539"/>
                    <a:pt x="1" y="551"/>
                    <a:pt x="13" y="563"/>
                  </a:cubicBezTo>
                  <a:lnTo>
                    <a:pt x="13" y="575"/>
                  </a:lnTo>
                  <a:cubicBezTo>
                    <a:pt x="25" y="588"/>
                    <a:pt x="37" y="600"/>
                    <a:pt x="50" y="612"/>
                  </a:cubicBezTo>
                  <a:lnTo>
                    <a:pt x="62" y="624"/>
                  </a:lnTo>
                  <a:cubicBezTo>
                    <a:pt x="74" y="636"/>
                    <a:pt x="86" y="648"/>
                    <a:pt x="98" y="661"/>
                  </a:cubicBezTo>
                  <a:lnTo>
                    <a:pt x="111" y="685"/>
                  </a:lnTo>
                  <a:lnTo>
                    <a:pt x="171" y="722"/>
                  </a:lnTo>
                  <a:lnTo>
                    <a:pt x="196" y="734"/>
                  </a:lnTo>
                  <a:lnTo>
                    <a:pt x="257" y="770"/>
                  </a:lnTo>
                  <a:lnTo>
                    <a:pt x="293" y="795"/>
                  </a:lnTo>
                  <a:lnTo>
                    <a:pt x="379" y="819"/>
                  </a:lnTo>
                  <a:lnTo>
                    <a:pt x="415" y="843"/>
                  </a:lnTo>
                  <a:lnTo>
                    <a:pt x="513" y="868"/>
                  </a:lnTo>
                  <a:lnTo>
                    <a:pt x="561" y="892"/>
                  </a:lnTo>
                  <a:lnTo>
                    <a:pt x="671" y="917"/>
                  </a:lnTo>
                  <a:lnTo>
                    <a:pt x="720" y="929"/>
                  </a:lnTo>
                  <a:lnTo>
                    <a:pt x="842" y="965"/>
                  </a:lnTo>
                  <a:lnTo>
                    <a:pt x="890" y="978"/>
                  </a:lnTo>
                  <a:lnTo>
                    <a:pt x="1024" y="1002"/>
                  </a:lnTo>
                  <a:lnTo>
                    <a:pt x="1085" y="1014"/>
                  </a:lnTo>
                  <a:lnTo>
                    <a:pt x="1232" y="1038"/>
                  </a:lnTo>
                  <a:lnTo>
                    <a:pt x="1293" y="1051"/>
                  </a:lnTo>
                  <a:lnTo>
                    <a:pt x="1451" y="1075"/>
                  </a:lnTo>
                  <a:lnTo>
                    <a:pt x="1512" y="1075"/>
                  </a:lnTo>
                  <a:lnTo>
                    <a:pt x="1682" y="1087"/>
                  </a:lnTo>
                  <a:lnTo>
                    <a:pt x="1743" y="1087"/>
                  </a:lnTo>
                  <a:lnTo>
                    <a:pt x="1926" y="1112"/>
                  </a:lnTo>
                  <a:lnTo>
                    <a:pt x="1975" y="1112"/>
                  </a:lnTo>
                  <a:lnTo>
                    <a:pt x="2170" y="1124"/>
                  </a:lnTo>
                  <a:lnTo>
                    <a:pt x="2194" y="1124"/>
                  </a:lnTo>
                  <a:cubicBezTo>
                    <a:pt x="2353" y="1136"/>
                    <a:pt x="2536" y="1148"/>
                    <a:pt x="2694" y="1148"/>
                  </a:cubicBezTo>
                  <a:lnTo>
                    <a:pt x="3718" y="1148"/>
                  </a:lnTo>
                  <a:lnTo>
                    <a:pt x="3876" y="1136"/>
                  </a:lnTo>
                  <a:lnTo>
                    <a:pt x="3961" y="1124"/>
                  </a:lnTo>
                  <a:cubicBezTo>
                    <a:pt x="3998" y="1124"/>
                    <a:pt x="4047" y="1112"/>
                    <a:pt x="4095" y="1112"/>
                  </a:cubicBezTo>
                  <a:lnTo>
                    <a:pt x="4181" y="1099"/>
                  </a:lnTo>
                  <a:lnTo>
                    <a:pt x="4302" y="1087"/>
                  </a:lnTo>
                  <a:lnTo>
                    <a:pt x="4376" y="1075"/>
                  </a:lnTo>
                  <a:lnTo>
                    <a:pt x="4497" y="1063"/>
                  </a:lnTo>
                  <a:lnTo>
                    <a:pt x="4571" y="1051"/>
                  </a:lnTo>
                  <a:lnTo>
                    <a:pt x="4680" y="1026"/>
                  </a:lnTo>
                  <a:lnTo>
                    <a:pt x="4741" y="1014"/>
                  </a:lnTo>
                  <a:lnTo>
                    <a:pt x="4839" y="990"/>
                  </a:lnTo>
                  <a:lnTo>
                    <a:pt x="4900" y="965"/>
                  </a:lnTo>
                  <a:lnTo>
                    <a:pt x="4985" y="941"/>
                  </a:lnTo>
                  <a:lnTo>
                    <a:pt x="5034" y="929"/>
                  </a:lnTo>
                  <a:lnTo>
                    <a:pt x="5107" y="904"/>
                  </a:lnTo>
                  <a:lnTo>
                    <a:pt x="5155" y="880"/>
                  </a:lnTo>
                  <a:cubicBezTo>
                    <a:pt x="5180" y="868"/>
                    <a:pt x="5192" y="856"/>
                    <a:pt x="5216" y="856"/>
                  </a:cubicBezTo>
                  <a:lnTo>
                    <a:pt x="5253" y="831"/>
                  </a:lnTo>
                  <a:lnTo>
                    <a:pt x="5302" y="795"/>
                  </a:lnTo>
                  <a:lnTo>
                    <a:pt x="5326" y="783"/>
                  </a:lnTo>
                  <a:lnTo>
                    <a:pt x="5363" y="746"/>
                  </a:lnTo>
                  <a:lnTo>
                    <a:pt x="5375" y="722"/>
                  </a:lnTo>
                  <a:cubicBezTo>
                    <a:pt x="5387" y="709"/>
                    <a:pt x="5387" y="697"/>
                    <a:pt x="5387" y="685"/>
                  </a:cubicBezTo>
                  <a:cubicBezTo>
                    <a:pt x="5399" y="673"/>
                    <a:pt x="5399" y="661"/>
                    <a:pt x="5387" y="648"/>
                  </a:cubicBezTo>
                  <a:cubicBezTo>
                    <a:pt x="5399" y="527"/>
                    <a:pt x="5241" y="417"/>
                    <a:pt x="4973" y="319"/>
                  </a:cubicBezTo>
                  <a:cubicBezTo>
                    <a:pt x="4497" y="161"/>
                    <a:pt x="3669" y="27"/>
                    <a:pt x="2718" y="3"/>
                  </a:cubicBezTo>
                  <a:cubicBezTo>
                    <a:pt x="2646" y="1"/>
                    <a:pt x="2575" y="1"/>
                    <a:pt x="250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4578529" y="2592603"/>
              <a:ext cx="176372" cy="43154"/>
            </a:xfrm>
            <a:custGeom>
              <a:rect b="b" l="l" r="r" t="t"/>
              <a:pathLst>
                <a:path extrusionOk="0" h="1321" w="5399">
                  <a:moveTo>
                    <a:pt x="13" y="1"/>
                  </a:moveTo>
                  <a:lnTo>
                    <a:pt x="1" y="720"/>
                  </a:lnTo>
                  <a:cubicBezTo>
                    <a:pt x="1" y="744"/>
                    <a:pt x="1" y="781"/>
                    <a:pt x="13" y="805"/>
                  </a:cubicBezTo>
                  <a:cubicBezTo>
                    <a:pt x="13" y="817"/>
                    <a:pt x="25" y="842"/>
                    <a:pt x="49" y="854"/>
                  </a:cubicBezTo>
                  <a:cubicBezTo>
                    <a:pt x="61" y="866"/>
                    <a:pt x="86" y="890"/>
                    <a:pt x="98" y="903"/>
                  </a:cubicBezTo>
                  <a:lnTo>
                    <a:pt x="122" y="915"/>
                  </a:lnTo>
                  <a:lnTo>
                    <a:pt x="135" y="927"/>
                  </a:lnTo>
                  <a:lnTo>
                    <a:pt x="183" y="951"/>
                  </a:lnTo>
                  <a:lnTo>
                    <a:pt x="208" y="976"/>
                  </a:lnTo>
                  <a:cubicBezTo>
                    <a:pt x="232" y="988"/>
                    <a:pt x="269" y="1000"/>
                    <a:pt x="305" y="1024"/>
                  </a:cubicBezTo>
                  <a:lnTo>
                    <a:pt x="330" y="1024"/>
                  </a:lnTo>
                  <a:lnTo>
                    <a:pt x="427" y="1061"/>
                  </a:lnTo>
                  <a:lnTo>
                    <a:pt x="476" y="1073"/>
                  </a:lnTo>
                  <a:lnTo>
                    <a:pt x="573" y="1098"/>
                  </a:lnTo>
                  <a:lnTo>
                    <a:pt x="622" y="1122"/>
                  </a:lnTo>
                  <a:lnTo>
                    <a:pt x="744" y="1146"/>
                  </a:lnTo>
                  <a:lnTo>
                    <a:pt x="780" y="1158"/>
                  </a:lnTo>
                  <a:cubicBezTo>
                    <a:pt x="841" y="1171"/>
                    <a:pt x="890" y="1183"/>
                    <a:pt x="951" y="1195"/>
                  </a:cubicBezTo>
                  <a:lnTo>
                    <a:pt x="1000" y="1207"/>
                  </a:lnTo>
                  <a:lnTo>
                    <a:pt x="1146" y="1232"/>
                  </a:lnTo>
                  <a:lnTo>
                    <a:pt x="1207" y="1244"/>
                  </a:lnTo>
                  <a:lnTo>
                    <a:pt x="1353" y="1268"/>
                  </a:lnTo>
                  <a:lnTo>
                    <a:pt x="1414" y="1268"/>
                  </a:lnTo>
                  <a:lnTo>
                    <a:pt x="1597" y="1293"/>
                  </a:lnTo>
                  <a:lnTo>
                    <a:pt x="1633" y="1293"/>
                  </a:lnTo>
                  <a:lnTo>
                    <a:pt x="1853" y="1317"/>
                  </a:lnTo>
                  <a:lnTo>
                    <a:pt x="1926" y="1317"/>
                  </a:lnTo>
                  <a:lnTo>
                    <a:pt x="2097" y="1305"/>
                  </a:lnTo>
                  <a:lnTo>
                    <a:pt x="2182" y="1305"/>
                  </a:lnTo>
                  <a:cubicBezTo>
                    <a:pt x="2231" y="1317"/>
                    <a:pt x="2291" y="1317"/>
                    <a:pt x="2352" y="1317"/>
                  </a:cubicBezTo>
                  <a:lnTo>
                    <a:pt x="2681" y="1317"/>
                  </a:lnTo>
                  <a:cubicBezTo>
                    <a:pt x="2785" y="1319"/>
                    <a:pt x="2887" y="1321"/>
                    <a:pt x="2988" y="1321"/>
                  </a:cubicBezTo>
                  <a:cubicBezTo>
                    <a:pt x="4332" y="1321"/>
                    <a:pt x="5387" y="1099"/>
                    <a:pt x="5387" y="793"/>
                  </a:cubicBezTo>
                  <a:lnTo>
                    <a:pt x="5399" y="74"/>
                  </a:lnTo>
                  <a:lnTo>
                    <a:pt x="5399" y="74"/>
                  </a:lnTo>
                  <a:cubicBezTo>
                    <a:pt x="5387" y="375"/>
                    <a:pt x="4294" y="600"/>
                    <a:pt x="2907" y="600"/>
                  </a:cubicBezTo>
                  <a:cubicBezTo>
                    <a:pt x="2837" y="600"/>
                    <a:pt x="2766" y="599"/>
                    <a:pt x="2694" y="598"/>
                  </a:cubicBezTo>
                  <a:lnTo>
                    <a:pt x="2365" y="598"/>
                  </a:lnTo>
                  <a:cubicBezTo>
                    <a:pt x="2304" y="586"/>
                    <a:pt x="2255" y="586"/>
                    <a:pt x="2194" y="586"/>
                  </a:cubicBezTo>
                  <a:lnTo>
                    <a:pt x="2109" y="586"/>
                  </a:lnTo>
                  <a:lnTo>
                    <a:pt x="1938" y="574"/>
                  </a:lnTo>
                  <a:lnTo>
                    <a:pt x="1877" y="574"/>
                  </a:lnTo>
                  <a:lnTo>
                    <a:pt x="1658" y="549"/>
                  </a:lnTo>
                  <a:lnTo>
                    <a:pt x="1621" y="549"/>
                  </a:lnTo>
                  <a:cubicBezTo>
                    <a:pt x="1560" y="537"/>
                    <a:pt x="1499" y="537"/>
                    <a:pt x="1438" y="525"/>
                  </a:cubicBezTo>
                  <a:lnTo>
                    <a:pt x="1365" y="513"/>
                  </a:lnTo>
                  <a:lnTo>
                    <a:pt x="1231" y="500"/>
                  </a:lnTo>
                  <a:lnTo>
                    <a:pt x="1158" y="488"/>
                  </a:lnTo>
                  <a:lnTo>
                    <a:pt x="1024" y="464"/>
                  </a:lnTo>
                  <a:lnTo>
                    <a:pt x="975" y="452"/>
                  </a:lnTo>
                  <a:lnTo>
                    <a:pt x="805" y="415"/>
                  </a:lnTo>
                  <a:lnTo>
                    <a:pt x="768" y="403"/>
                  </a:lnTo>
                  <a:lnTo>
                    <a:pt x="646" y="366"/>
                  </a:lnTo>
                  <a:lnTo>
                    <a:pt x="598" y="354"/>
                  </a:lnTo>
                  <a:lnTo>
                    <a:pt x="500" y="330"/>
                  </a:lnTo>
                  <a:lnTo>
                    <a:pt x="451" y="318"/>
                  </a:lnTo>
                  <a:lnTo>
                    <a:pt x="354" y="269"/>
                  </a:lnTo>
                  <a:lnTo>
                    <a:pt x="330" y="269"/>
                  </a:lnTo>
                  <a:cubicBezTo>
                    <a:pt x="293" y="257"/>
                    <a:pt x="256" y="245"/>
                    <a:pt x="232" y="220"/>
                  </a:cubicBezTo>
                  <a:lnTo>
                    <a:pt x="208" y="208"/>
                  </a:lnTo>
                  <a:cubicBezTo>
                    <a:pt x="183" y="196"/>
                    <a:pt x="159" y="184"/>
                    <a:pt x="147" y="171"/>
                  </a:cubicBezTo>
                  <a:lnTo>
                    <a:pt x="122" y="159"/>
                  </a:lnTo>
                  <a:cubicBezTo>
                    <a:pt x="98" y="147"/>
                    <a:pt x="86" y="123"/>
                    <a:pt x="61" y="110"/>
                  </a:cubicBezTo>
                  <a:cubicBezTo>
                    <a:pt x="49" y="98"/>
                    <a:pt x="37" y="74"/>
                    <a:pt x="25" y="50"/>
                  </a:cubicBezTo>
                  <a:cubicBezTo>
                    <a:pt x="25" y="37"/>
                    <a:pt x="13" y="13"/>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4578921" y="2575386"/>
              <a:ext cx="175980" cy="37568"/>
            </a:xfrm>
            <a:custGeom>
              <a:rect b="b" l="l" r="r" t="t"/>
              <a:pathLst>
                <a:path extrusionOk="0" h="1150" w="5387">
                  <a:moveTo>
                    <a:pt x="2412" y="0"/>
                  </a:moveTo>
                  <a:cubicBezTo>
                    <a:pt x="1062" y="0"/>
                    <a:pt x="1" y="232"/>
                    <a:pt x="1" y="528"/>
                  </a:cubicBezTo>
                  <a:cubicBezTo>
                    <a:pt x="1" y="540"/>
                    <a:pt x="1" y="552"/>
                    <a:pt x="1" y="564"/>
                  </a:cubicBezTo>
                  <a:cubicBezTo>
                    <a:pt x="13" y="577"/>
                    <a:pt x="25" y="589"/>
                    <a:pt x="37" y="601"/>
                  </a:cubicBezTo>
                  <a:lnTo>
                    <a:pt x="49" y="625"/>
                  </a:lnTo>
                  <a:cubicBezTo>
                    <a:pt x="62" y="637"/>
                    <a:pt x="74" y="650"/>
                    <a:pt x="86" y="662"/>
                  </a:cubicBezTo>
                  <a:lnTo>
                    <a:pt x="98" y="674"/>
                  </a:lnTo>
                  <a:lnTo>
                    <a:pt x="159" y="723"/>
                  </a:lnTo>
                  <a:lnTo>
                    <a:pt x="184" y="735"/>
                  </a:lnTo>
                  <a:lnTo>
                    <a:pt x="244" y="772"/>
                  </a:lnTo>
                  <a:lnTo>
                    <a:pt x="281" y="784"/>
                  </a:lnTo>
                  <a:cubicBezTo>
                    <a:pt x="305" y="796"/>
                    <a:pt x="342" y="808"/>
                    <a:pt x="366" y="820"/>
                  </a:cubicBezTo>
                  <a:lnTo>
                    <a:pt x="403" y="832"/>
                  </a:lnTo>
                  <a:lnTo>
                    <a:pt x="500" y="869"/>
                  </a:lnTo>
                  <a:lnTo>
                    <a:pt x="549" y="881"/>
                  </a:lnTo>
                  <a:cubicBezTo>
                    <a:pt x="586" y="893"/>
                    <a:pt x="622" y="906"/>
                    <a:pt x="659" y="918"/>
                  </a:cubicBezTo>
                  <a:lnTo>
                    <a:pt x="708" y="930"/>
                  </a:lnTo>
                  <a:lnTo>
                    <a:pt x="829" y="954"/>
                  </a:lnTo>
                  <a:lnTo>
                    <a:pt x="878" y="966"/>
                  </a:lnTo>
                  <a:lnTo>
                    <a:pt x="1012" y="1003"/>
                  </a:lnTo>
                  <a:lnTo>
                    <a:pt x="1073" y="1015"/>
                  </a:lnTo>
                  <a:lnTo>
                    <a:pt x="1219" y="1040"/>
                  </a:lnTo>
                  <a:lnTo>
                    <a:pt x="1280" y="1040"/>
                  </a:lnTo>
                  <a:lnTo>
                    <a:pt x="1439" y="1064"/>
                  </a:lnTo>
                  <a:lnTo>
                    <a:pt x="1500" y="1076"/>
                  </a:lnTo>
                  <a:lnTo>
                    <a:pt x="1670" y="1101"/>
                  </a:lnTo>
                  <a:lnTo>
                    <a:pt x="1731" y="1101"/>
                  </a:lnTo>
                  <a:cubicBezTo>
                    <a:pt x="1792" y="1101"/>
                    <a:pt x="1853" y="1113"/>
                    <a:pt x="1914" y="1113"/>
                  </a:cubicBezTo>
                  <a:lnTo>
                    <a:pt x="1963" y="1113"/>
                  </a:lnTo>
                  <a:cubicBezTo>
                    <a:pt x="2024" y="1113"/>
                    <a:pt x="2097" y="1125"/>
                    <a:pt x="2158" y="1125"/>
                  </a:cubicBezTo>
                  <a:lnTo>
                    <a:pt x="2182" y="1125"/>
                  </a:lnTo>
                  <a:cubicBezTo>
                    <a:pt x="2353" y="1137"/>
                    <a:pt x="2523" y="1149"/>
                    <a:pt x="2682" y="1149"/>
                  </a:cubicBezTo>
                  <a:lnTo>
                    <a:pt x="3462" y="1149"/>
                  </a:lnTo>
                  <a:lnTo>
                    <a:pt x="3632" y="1137"/>
                  </a:lnTo>
                  <a:lnTo>
                    <a:pt x="3705" y="1137"/>
                  </a:lnTo>
                  <a:lnTo>
                    <a:pt x="3864" y="1125"/>
                  </a:lnTo>
                  <a:lnTo>
                    <a:pt x="3949" y="1125"/>
                  </a:lnTo>
                  <a:lnTo>
                    <a:pt x="4083" y="1113"/>
                  </a:lnTo>
                  <a:lnTo>
                    <a:pt x="4168" y="1101"/>
                  </a:lnTo>
                  <a:lnTo>
                    <a:pt x="4290" y="1088"/>
                  </a:lnTo>
                  <a:lnTo>
                    <a:pt x="4375" y="1076"/>
                  </a:lnTo>
                  <a:lnTo>
                    <a:pt x="4485" y="1052"/>
                  </a:lnTo>
                  <a:lnTo>
                    <a:pt x="4558" y="1040"/>
                  </a:lnTo>
                  <a:lnTo>
                    <a:pt x="4668" y="1027"/>
                  </a:lnTo>
                  <a:lnTo>
                    <a:pt x="4729" y="1003"/>
                  </a:lnTo>
                  <a:lnTo>
                    <a:pt x="4826" y="979"/>
                  </a:lnTo>
                  <a:lnTo>
                    <a:pt x="4887" y="966"/>
                  </a:lnTo>
                  <a:lnTo>
                    <a:pt x="4973" y="942"/>
                  </a:lnTo>
                  <a:lnTo>
                    <a:pt x="5034" y="930"/>
                  </a:lnTo>
                  <a:lnTo>
                    <a:pt x="5107" y="893"/>
                  </a:lnTo>
                  <a:lnTo>
                    <a:pt x="5143" y="881"/>
                  </a:lnTo>
                  <a:cubicBezTo>
                    <a:pt x="5168" y="869"/>
                    <a:pt x="5180" y="857"/>
                    <a:pt x="5204" y="845"/>
                  </a:cubicBezTo>
                  <a:lnTo>
                    <a:pt x="5241" y="832"/>
                  </a:lnTo>
                  <a:lnTo>
                    <a:pt x="5289" y="796"/>
                  </a:lnTo>
                  <a:lnTo>
                    <a:pt x="5314" y="772"/>
                  </a:lnTo>
                  <a:cubicBezTo>
                    <a:pt x="5326" y="772"/>
                    <a:pt x="5338" y="759"/>
                    <a:pt x="5350" y="747"/>
                  </a:cubicBezTo>
                  <a:lnTo>
                    <a:pt x="5363" y="723"/>
                  </a:lnTo>
                  <a:cubicBezTo>
                    <a:pt x="5375" y="711"/>
                    <a:pt x="5375" y="698"/>
                    <a:pt x="5387" y="686"/>
                  </a:cubicBezTo>
                  <a:cubicBezTo>
                    <a:pt x="5387" y="686"/>
                    <a:pt x="5387" y="686"/>
                    <a:pt x="5387" y="674"/>
                  </a:cubicBezTo>
                  <a:cubicBezTo>
                    <a:pt x="5387" y="662"/>
                    <a:pt x="5387" y="650"/>
                    <a:pt x="5387" y="637"/>
                  </a:cubicBezTo>
                  <a:cubicBezTo>
                    <a:pt x="5387" y="528"/>
                    <a:pt x="5241" y="418"/>
                    <a:pt x="4973" y="321"/>
                  </a:cubicBezTo>
                  <a:cubicBezTo>
                    <a:pt x="4497" y="162"/>
                    <a:pt x="3657" y="28"/>
                    <a:pt x="2706" y="4"/>
                  </a:cubicBezTo>
                  <a:cubicBezTo>
                    <a:pt x="2607"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4574543" y="2564736"/>
              <a:ext cx="176797" cy="43872"/>
            </a:xfrm>
            <a:custGeom>
              <a:rect b="b" l="l" r="r" t="t"/>
              <a:pathLst>
                <a:path extrusionOk="0" h="1343" w="5412">
                  <a:moveTo>
                    <a:pt x="13" y="1"/>
                  </a:moveTo>
                  <a:lnTo>
                    <a:pt x="1" y="732"/>
                  </a:lnTo>
                  <a:cubicBezTo>
                    <a:pt x="1" y="756"/>
                    <a:pt x="1" y="781"/>
                    <a:pt x="13" y="805"/>
                  </a:cubicBezTo>
                  <a:cubicBezTo>
                    <a:pt x="25" y="817"/>
                    <a:pt x="37" y="842"/>
                    <a:pt x="49" y="854"/>
                  </a:cubicBezTo>
                  <a:cubicBezTo>
                    <a:pt x="74" y="866"/>
                    <a:pt x="86" y="890"/>
                    <a:pt x="110" y="903"/>
                  </a:cubicBezTo>
                  <a:lnTo>
                    <a:pt x="135" y="915"/>
                  </a:lnTo>
                  <a:lnTo>
                    <a:pt x="147" y="927"/>
                  </a:lnTo>
                  <a:lnTo>
                    <a:pt x="183" y="951"/>
                  </a:lnTo>
                  <a:lnTo>
                    <a:pt x="220" y="963"/>
                  </a:lnTo>
                  <a:cubicBezTo>
                    <a:pt x="244" y="988"/>
                    <a:pt x="281" y="1000"/>
                    <a:pt x="318" y="1024"/>
                  </a:cubicBezTo>
                  <a:lnTo>
                    <a:pt x="342" y="1024"/>
                  </a:lnTo>
                  <a:cubicBezTo>
                    <a:pt x="366" y="1037"/>
                    <a:pt x="403" y="1049"/>
                    <a:pt x="439" y="1061"/>
                  </a:cubicBezTo>
                  <a:lnTo>
                    <a:pt x="488" y="1073"/>
                  </a:lnTo>
                  <a:lnTo>
                    <a:pt x="586" y="1110"/>
                  </a:lnTo>
                  <a:lnTo>
                    <a:pt x="634" y="1110"/>
                  </a:lnTo>
                  <a:lnTo>
                    <a:pt x="756" y="1146"/>
                  </a:lnTo>
                  <a:lnTo>
                    <a:pt x="793" y="1158"/>
                  </a:lnTo>
                  <a:cubicBezTo>
                    <a:pt x="854" y="1171"/>
                    <a:pt x="915" y="1183"/>
                    <a:pt x="976" y="1195"/>
                  </a:cubicBezTo>
                  <a:lnTo>
                    <a:pt x="1012" y="1195"/>
                  </a:lnTo>
                  <a:lnTo>
                    <a:pt x="1158" y="1219"/>
                  </a:lnTo>
                  <a:lnTo>
                    <a:pt x="1219" y="1232"/>
                  </a:lnTo>
                  <a:lnTo>
                    <a:pt x="1365" y="1256"/>
                  </a:lnTo>
                  <a:lnTo>
                    <a:pt x="1426" y="1256"/>
                  </a:lnTo>
                  <a:lnTo>
                    <a:pt x="1609" y="1280"/>
                  </a:lnTo>
                  <a:lnTo>
                    <a:pt x="1646" y="1280"/>
                  </a:lnTo>
                  <a:lnTo>
                    <a:pt x="1865" y="1305"/>
                  </a:lnTo>
                  <a:lnTo>
                    <a:pt x="1938" y="1305"/>
                  </a:lnTo>
                  <a:lnTo>
                    <a:pt x="2109" y="1317"/>
                  </a:lnTo>
                  <a:lnTo>
                    <a:pt x="2194" y="1317"/>
                  </a:lnTo>
                  <a:lnTo>
                    <a:pt x="2365" y="1329"/>
                  </a:lnTo>
                  <a:lnTo>
                    <a:pt x="2438" y="1329"/>
                  </a:lnTo>
                  <a:lnTo>
                    <a:pt x="2682" y="1341"/>
                  </a:lnTo>
                  <a:cubicBezTo>
                    <a:pt x="2754" y="1342"/>
                    <a:pt x="2825" y="1343"/>
                    <a:pt x="2895" y="1343"/>
                  </a:cubicBezTo>
                  <a:cubicBezTo>
                    <a:pt x="4283" y="1343"/>
                    <a:pt x="5387" y="1119"/>
                    <a:pt x="5387" y="817"/>
                  </a:cubicBezTo>
                  <a:lnTo>
                    <a:pt x="5411" y="86"/>
                  </a:lnTo>
                  <a:lnTo>
                    <a:pt x="5411" y="86"/>
                  </a:lnTo>
                  <a:cubicBezTo>
                    <a:pt x="5400" y="392"/>
                    <a:pt x="4355" y="614"/>
                    <a:pt x="3013" y="614"/>
                  </a:cubicBezTo>
                  <a:cubicBezTo>
                    <a:pt x="2912" y="614"/>
                    <a:pt x="2810" y="613"/>
                    <a:pt x="2706" y="610"/>
                  </a:cubicBezTo>
                  <a:lnTo>
                    <a:pt x="2377" y="610"/>
                  </a:lnTo>
                  <a:lnTo>
                    <a:pt x="2206" y="598"/>
                  </a:lnTo>
                  <a:lnTo>
                    <a:pt x="2121" y="598"/>
                  </a:lnTo>
                  <a:lnTo>
                    <a:pt x="1950" y="586"/>
                  </a:lnTo>
                  <a:lnTo>
                    <a:pt x="1889" y="586"/>
                  </a:lnTo>
                  <a:lnTo>
                    <a:pt x="1658" y="561"/>
                  </a:lnTo>
                  <a:lnTo>
                    <a:pt x="1621" y="561"/>
                  </a:lnTo>
                  <a:lnTo>
                    <a:pt x="1451" y="537"/>
                  </a:lnTo>
                  <a:lnTo>
                    <a:pt x="1378" y="525"/>
                  </a:lnTo>
                  <a:lnTo>
                    <a:pt x="1244" y="500"/>
                  </a:lnTo>
                  <a:lnTo>
                    <a:pt x="1171" y="500"/>
                  </a:lnTo>
                  <a:lnTo>
                    <a:pt x="1024" y="464"/>
                  </a:lnTo>
                  <a:lnTo>
                    <a:pt x="976" y="464"/>
                  </a:lnTo>
                  <a:cubicBezTo>
                    <a:pt x="915" y="452"/>
                    <a:pt x="854" y="439"/>
                    <a:pt x="805" y="427"/>
                  </a:cubicBezTo>
                  <a:lnTo>
                    <a:pt x="768" y="415"/>
                  </a:lnTo>
                  <a:lnTo>
                    <a:pt x="647" y="391"/>
                  </a:lnTo>
                  <a:lnTo>
                    <a:pt x="598" y="379"/>
                  </a:lnTo>
                  <a:lnTo>
                    <a:pt x="500" y="342"/>
                  </a:lnTo>
                  <a:lnTo>
                    <a:pt x="452" y="330"/>
                  </a:lnTo>
                  <a:lnTo>
                    <a:pt x="354" y="293"/>
                  </a:lnTo>
                  <a:lnTo>
                    <a:pt x="330" y="281"/>
                  </a:lnTo>
                  <a:cubicBezTo>
                    <a:pt x="293" y="269"/>
                    <a:pt x="257" y="257"/>
                    <a:pt x="232" y="232"/>
                  </a:cubicBezTo>
                  <a:lnTo>
                    <a:pt x="208" y="220"/>
                  </a:lnTo>
                  <a:cubicBezTo>
                    <a:pt x="183" y="208"/>
                    <a:pt x="159" y="196"/>
                    <a:pt x="147" y="184"/>
                  </a:cubicBezTo>
                  <a:lnTo>
                    <a:pt x="123" y="171"/>
                  </a:lnTo>
                  <a:cubicBezTo>
                    <a:pt x="110" y="159"/>
                    <a:pt x="86" y="135"/>
                    <a:pt x="74" y="123"/>
                  </a:cubicBezTo>
                  <a:cubicBezTo>
                    <a:pt x="49" y="98"/>
                    <a:pt x="37" y="86"/>
                    <a:pt x="25" y="62"/>
                  </a:cubicBezTo>
                  <a:cubicBezTo>
                    <a:pt x="25" y="50"/>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4575360" y="2547912"/>
              <a:ext cx="175980" cy="37176"/>
            </a:xfrm>
            <a:custGeom>
              <a:rect b="b" l="l" r="r" t="t"/>
              <a:pathLst>
                <a:path extrusionOk="0" h="1138" w="5387">
                  <a:moveTo>
                    <a:pt x="2399" y="0"/>
                  </a:moveTo>
                  <a:cubicBezTo>
                    <a:pt x="1055" y="0"/>
                    <a:pt x="0" y="222"/>
                    <a:pt x="0" y="528"/>
                  </a:cubicBezTo>
                  <a:cubicBezTo>
                    <a:pt x="0" y="540"/>
                    <a:pt x="0" y="540"/>
                    <a:pt x="0" y="552"/>
                  </a:cubicBezTo>
                  <a:lnTo>
                    <a:pt x="0" y="565"/>
                  </a:lnTo>
                  <a:cubicBezTo>
                    <a:pt x="12" y="577"/>
                    <a:pt x="24" y="589"/>
                    <a:pt x="37" y="601"/>
                  </a:cubicBezTo>
                  <a:lnTo>
                    <a:pt x="49" y="613"/>
                  </a:lnTo>
                  <a:lnTo>
                    <a:pt x="85" y="650"/>
                  </a:lnTo>
                  <a:lnTo>
                    <a:pt x="110" y="674"/>
                  </a:lnTo>
                  <a:lnTo>
                    <a:pt x="158" y="711"/>
                  </a:lnTo>
                  <a:lnTo>
                    <a:pt x="183" y="723"/>
                  </a:lnTo>
                  <a:lnTo>
                    <a:pt x="256" y="760"/>
                  </a:lnTo>
                  <a:lnTo>
                    <a:pt x="280" y="784"/>
                  </a:lnTo>
                  <a:lnTo>
                    <a:pt x="366" y="820"/>
                  </a:lnTo>
                  <a:lnTo>
                    <a:pt x="402" y="833"/>
                  </a:lnTo>
                  <a:lnTo>
                    <a:pt x="500" y="869"/>
                  </a:lnTo>
                  <a:lnTo>
                    <a:pt x="548" y="881"/>
                  </a:lnTo>
                  <a:lnTo>
                    <a:pt x="658" y="906"/>
                  </a:lnTo>
                  <a:lnTo>
                    <a:pt x="707" y="918"/>
                  </a:lnTo>
                  <a:lnTo>
                    <a:pt x="829" y="954"/>
                  </a:lnTo>
                  <a:lnTo>
                    <a:pt x="890" y="967"/>
                  </a:lnTo>
                  <a:lnTo>
                    <a:pt x="1024" y="991"/>
                  </a:lnTo>
                  <a:lnTo>
                    <a:pt x="1085" y="1003"/>
                  </a:lnTo>
                  <a:lnTo>
                    <a:pt x="1219" y="1028"/>
                  </a:lnTo>
                  <a:lnTo>
                    <a:pt x="1292" y="1040"/>
                  </a:lnTo>
                  <a:lnTo>
                    <a:pt x="1438" y="1064"/>
                  </a:lnTo>
                  <a:lnTo>
                    <a:pt x="1511" y="1064"/>
                  </a:lnTo>
                  <a:lnTo>
                    <a:pt x="1670" y="1076"/>
                  </a:lnTo>
                  <a:lnTo>
                    <a:pt x="1730" y="1076"/>
                  </a:lnTo>
                  <a:lnTo>
                    <a:pt x="1913" y="1101"/>
                  </a:lnTo>
                  <a:lnTo>
                    <a:pt x="1962" y="1101"/>
                  </a:lnTo>
                  <a:lnTo>
                    <a:pt x="2169" y="1113"/>
                  </a:lnTo>
                  <a:lnTo>
                    <a:pt x="2194" y="1113"/>
                  </a:lnTo>
                  <a:cubicBezTo>
                    <a:pt x="2352" y="1125"/>
                    <a:pt x="2523" y="1137"/>
                    <a:pt x="2693" y="1137"/>
                  </a:cubicBezTo>
                  <a:lnTo>
                    <a:pt x="3717" y="1137"/>
                  </a:lnTo>
                  <a:lnTo>
                    <a:pt x="3863" y="1125"/>
                  </a:lnTo>
                  <a:lnTo>
                    <a:pt x="3948" y="1125"/>
                  </a:lnTo>
                  <a:cubicBezTo>
                    <a:pt x="3997" y="1125"/>
                    <a:pt x="4034" y="1113"/>
                    <a:pt x="4082" y="1113"/>
                  </a:cubicBezTo>
                  <a:lnTo>
                    <a:pt x="4168" y="1101"/>
                  </a:lnTo>
                  <a:lnTo>
                    <a:pt x="4289" y="1089"/>
                  </a:lnTo>
                  <a:lnTo>
                    <a:pt x="4375" y="1076"/>
                  </a:lnTo>
                  <a:lnTo>
                    <a:pt x="4497" y="1052"/>
                  </a:lnTo>
                  <a:lnTo>
                    <a:pt x="4570" y="1040"/>
                  </a:lnTo>
                  <a:lnTo>
                    <a:pt x="4667" y="1015"/>
                  </a:lnTo>
                  <a:lnTo>
                    <a:pt x="4740" y="1003"/>
                  </a:lnTo>
                  <a:lnTo>
                    <a:pt x="4838" y="979"/>
                  </a:lnTo>
                  <a:lnTo>
                    <a:pt x="4887" y="967"/>
                  </a:lnTo>
                  <a:cubicBezTo>
                    <a:pt x="4923" y="954"/>
                    <a:pt x="4948" y="942"/>
                    <a:pt x="4984" y="942"/>
                  </a:cubicBezTo>
                  <a:lnTo>
                    <a:pt x="5033" y="918"/>
                  </a:lnTo>
                  <a:lnTo>
                    <a:pt x="5106" y="894"/>
                  </a:lnTo>
                  <a:cubicBezTo>
                    <a:pt x="5118" y="894"/>
                    <a:pt x="5130" y="881"/>
                    <a:pt x="5155" y="869"/>
                  </a:cubicBezTo>
                  <a:cubicBezTo>
                    <a:pt x="5167" y="869"/>
                    <a:pt x="5191" y="857"/>
                    <a:pt x="5203" y="845"/>
                  </a:cubicBezTo>
                  <a:lnTo>
                    <a:pt x="5240" y="820"/>
                  </a:lnTo>
                  <a:lnTo>
                    <a:pt x="5289" y="796"/>
                  </a:lnTo>
                  <a:lnTo>
                    <a:pt x="5313" y="772"/>
                  </a:lnTo>
                  <a:cubicBezTo>
                    <a:pt x="5325" y="760"/>
                    <a:pt x="5337" y="747"/>
                    <a:pt x="5350" y="747"/>
                  </a:cubicBezTo>
                  <a:lnTo>
                    <a:pt x="5374" y="723"/>
                  </a:lnTo>
                  <a:cubicBezTo>
                    <a:pt x="5374" y="711"/>
                    <a:pt x="5374" y="699"/>
                    <a:pt x="5386" y="686"/>
                  </a:cubicBezTo>
                  <a:cubicBezTo>
                    <a:pt x="5386" y="686"/>
                    <a:pt x="5386" y="674"/>
                    <a:pt x="5386" y="674"/>
                  </a:cubicBezTo>
                  <a:cubicBezTo>
                    <a:pt x="5386" y="662"/>
                    <a:pt x="5386" y="650"/>
                    <a:pt x="5386" y="638"/>
                  </a:cubicBezTo>
                  <a:cubicBezTo>
                    <a:pt x="5386" y="528"/>
                    <a:pt x="5228" y="418"/>
                    <a:pt x="4972" y="321"/>
                  </a:cubicBezTo>
                  <a:cubicBezTo>
                    <a:pt x="4497" y="150"/>
                    <a:pt x="3656" y="16"/>
                    <a:pt x="2705"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4578921" y="2537262"/>
              <a:ext cx="176404" cy="43578"/>
            </a:xfrm>
            <a:custGeom>
              <a:rect b="b" l="l" r="r" t="t"/>
              <a:pathLst>
                <a:path extrusionOk="0" h="1334" w="5400">
                  <a:moveTo>
                    <a:pt x="5399" y="86"/>
                  </a:moveTo>
                  <a:lnTo>
                    <a:pt x="5399" y="90"/>
                  </a:lnTo>
                  <a:lnTo>
                    <a:pt x="5399" y="90"/>
                  </a:lnTo>
                  <a:cubicBezTo>
                    <a:pt x="5399" y="89"/>
                    <a:pt x="5399" y="88"/>
                    <a:pt x="5399" y="86"/>
                  </a:cubicBezTo>
                  <a:close/>
                  <a:moveTo>
                    <a:pt x="13" y="1"/>
                  </a:moveTo>
                  <a:lnTo>
                    <a:pt x="1" y="732"/>
                  </a:lnTo>
                  <a:cubicBezTo>
                    <a:pt x="1" y="744"/>
                    <a:pt x="1" y="769"/>
                    <a:pt x="13" y="781"/>
                  </a:cubicBezTo>
                  <a:cubicBezTo>
                    <a:pt x="25" y="805"/>
                    <a:pt x="37" y="817"/>
                    <a:pt x="49" y="842"/>
                  </a:cubicBezTo>
                  <a:cubicBezTo>
                    <a:pt x="74" y="854"/>
                    <a:pt x="86" y="878"/>
                    <a:pt x="110" y="891"/>
                  </a:cubicBezTo>
                  <a:lnTo>
                    <a:pt x="123" y="903"/>
                  </a:lnTo>
                  <a:lnTo>
                    <a:pt x="147" y="915"/>
                  </a:lnTo>
                  <a:lnTo>
                    <a:pt x="184" y="939"/>
                  </a:lnTo>
                  <a:lnTo>
                    <a:pt x="208" y="951"/>
                  </a:lnTo>
                  <a:cubicBezTo>
                    <a:pt x="244" y="976"/>
                    <a:pt x="281" y="988"/>
                    <a:pt x="318" y="1000"/>
                  </a:cubicBezTo>
                  <a:lnTo>
                    <a:pt x="330" y="1000"/>
                  </a:lnTo>
                  <a:lnTo>
                    <a:pt x="439" y="1049"/>
                  </a:lnTo>
                  <a:lnTo>
                    <a:pt x="476" y="1061"/>
                  </a:lnTo>
                  <a:lnTo>
                    <a:pt x="573" y="1086"/>
                  </a:lnTo>
                  <a:lnTo>
                    <a:pt x="622" y="1098"/>
                  </a:lnTo>
                  <a:lnTo>
                    <a:pt x="744" y="1134"/>
                  </a:lnTo>
                  <a:lnTo>
                    <a:pt x="781" y="1146"/>
                  </a:lnTo>
                  <a:lnTo>
                    <a:pt x="963" y="1183"/>
                  </a:lnTo>
                  <a:lnTo>
                    <a:pt x="1000" y="1195"/>
                  </a:lnTo>
                  <a:lnTo>
                    <a:pt x="1158" y="1220"/>
                  </a:lnTo>
                  <a:lnTo>
                    <a:pt x="1219" y="1232"/>
                  </a:lnTo>
                  <a:lnTo>
                    <a:pt x="1366" y="1244"/>
                  </a:lnTo>
                  <a:lnTo>
                    <a:pt x="1426" y="1256"/>
                  </a:lnTo>
                  <a:lnTo>
                    <a:pt x="1609" y="1280"/>
                  </a:lnTo>
                  <a:lnTo>
                    <a:pt x="1646" y="1280"/>
                  </a:lnTo>
                  <a:cubicBezTo>
                    <a:pt x="1719" y="1293"/>
                    <a:pt x="1792" y="1293"/>
                    <a:pt x="1865" y="1305"/>
                  </a:cubicBezTo>
                  <a:lnTo>
                    <a:pt x="1938" y="1305"/>
                  </a:lnTo>
                  <a:lnTo>
                    <a:pt x="2097" y="1317"/>
                  </a:lnTo>
                  <a:lnTo>
                    <a:pt x="2182" y="1317"/>
                  </a:lnTo>
                  <a:lnTo>
                    <a:pt x="2353" y="1329"/>
                  </a:lnTo>
                  <a:lnTo>
                    <a:pt x="2682" y="1329"/>
                  </a:lnTo>
                  <a:cubicBezTo>
                    <a:pt x="2785" y="1332"/>
                    <a:pt x="2888" y="1333"/>
                    <a:pt x="2988" y="1333"/>
                  </a:cubicBezTo>
                  <a:cubicBezTo>
                    <a:pt x="4331" y="1333"/>
                    <a:pt x="5376" y="1111"/>
                    <a:pt x="5387" y="805"/>
                  </a:cubicBezTo>
                  <a:lnTo>
                    <a:pt x="5399" y="90"/>
                  </a:lnTo>
                  <a:lnTo>
                    <a:pt x="5399" y="90"/>
                  </a:lnTo>
                  <a:cubicBezTo>
                    <a:pt x="5389" y="384"/>
                    <a:pt x="4332" y="614"/>
                    <a:pt x="2988" y="614"/>
                  </a:cubicBezTo>
                  <a:cubicBezTo>
                    <a:pt x="2891" y="614"/>
                    <a:pt x="2793" y="613"/>
                    <a:pt x="2694" y="610"/>
                  </a:cubicBezTo>
                  <a:cubicBezTo>
                    <a:pt x="2609" y="598"/>
                    <a:pt x="2535" y="598"/>
                    <a:pt x="2450" y="598"/>
                  </a:cubicBezTo>
                  <a:lnTo>
                    <a:pt x="2121" y="598"/>
                  </a:lnTo>
                  <a:lnTo>
                    <a:pt x="1950" y="586"/>
                  </a:lnTo>
                  <a:lnTo>
                    <a:pt x="1877" y="586"/>
                  </a:lnTo>
                  <a:cubicBezTo>
                    <a:pt x="1804" y="574"/>
                    <a:pt x="1731" y="562"/>
                    <a:pt x="1658" y="562"/>
                  </a:cubicBezTo>
                  <a:lnTo>
                    <a:pt x="1621" y="562"/>
                  </a:lnTo>
                  <a:lnTo>
                    <a:pt x="1439" y="537"/>
                  </a:lnTo>
                  <a:lnTo>
                    <a:pt x="1378" y="525"/>
                  </a:lnTo>
                  <a:lnTo>
                    <a:pt x="1231" y="501"/>
                  </a:lnTo>
                  <a:lnTo>
                    <a:pt x="1171" y="488"/>
                  </a:lnTo>
                  <a:lnTo>
                    <a:pt x="1012" y="464"/>
                  </a:lnTo>
                  <a:lnTo>
                    <a:pt x="976" y="452"/>
                  </a:lnTo>
                  <a:cubicBezTo>
                    <a:pt x="915" y="452"/>
                    <a:pt x="854" y="427"/>
                    <a:pt x="805" y="415"/>
                  </a:cubicBezTo>
                  <a:lnTo>
                    <a:pt x="768" y="415"/>
                  </a:lnTo>
                  <a:lnTo>
                    <a:pt x="647" y="379"/>
                  </a:lnTo>
                  <a:lnTo>
                    <a:pt x="586" y="367"/>
                  </a:lnTo>
                  <a:lnTo>
                    <a:pt x="500" y="330"/>
                  </a:lnTo>
                  <a:lnTo>
                    <a:pt x="452" y="318"/>
                  </a:lnTo>
                  <a:lnTo>
                    <a:pt x="342" y="281"/>
                  </a:lnTo>
                  <a:lnTo>
                    <a:pt x="330" y="281"/>
                  </a:lnTo>
                  <a:cubicBezTo>
                    <a:pt x="293" y="269"/>
                    <a:pt x="257" y="245"/>
                    <a:pt x="232" y="232"/>
                  </a:cubicBezTo>
                  <a:lnTo>
                    <a:pt x="208" y="220"/>
                  </a:lnTo>
                  <a:cubicBezTo>
                    <a:pt x="184" y="208"/>
                    <a:pt x="159" y="196"/>
                    <a:pt x="147" y="184"/>
                  </a:cubicBezTo>
                  <a:lnTo>
                    <a:pt x="123" y="172"/>
                  </a:lnTo>
                  <a:cubicBezTo>
                    <a:pt x="98" y="147"/>
                    <a:pt x="86" y="135"/>
                    <a:pt x="62" y="111"/>
                  </a:cubicBezTo>
                  <a:cubicBezTo>
                    <a:pt x="49" y="98"/>
                    <a:pt x="37" y="74"/>
                    <a:pt x="25" y="62"/>
                  </a:cubicBezTo>
                  <a:cubicBezTo>
                    <a:pt x="25" y="38"/>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4579737" y="2520503"/>
              <a:ext cx="175980" cy="37502"/>
            </a:xfrm>
            <a:custGeom>
              <a:rect b="b" l="l" r="r" t="t"/>
              <a:pathLst>
                <a:path extrusionOk="0" h="1148" w="5387">
                  <a:moveTo>
                    <a:pt x="2492" y="0"/>
                  </a:moveTo>
                  <a:cubicBezTo>
                    <a:pt x="1105" y="0"/>
                    <a:pt x="12" y="225"/>
                    <a:pt x="0" y="526"/>
                  </a:cubicBezTo>
                  <a:cubicBezTo>
                    <a:pt x="0" y="538"/>
                    <a:pt x="0" y="551"/>
                    <a:pt x="0" y="563"/>
                  </a:cubicBezTo>
                  <a:cubicBezTo>
                    <a:pt x="0" y="575"/>
                    <a:pt x="12" y="587"/>
                    <a:pt x="24" y="599"/>
                  </a:cubicBezTo>
                  <a:cubicBezTo>
                    <a:pt x="24" y="611"/>
                    <a:pt x="24" y="611"/>
                    <a:pt x="37" y="624"/>
                  </a:cubicBezTo>
                  <a:cubicBezTo>
                    <a:pt x="49" y="636"/>
                    <a:pt x="61" y="648"/>
                    <a:pt x="73" y="660"/>
                  </a:cubicBezTo>
                  <a:lnTo>
                    <a:pt x="85" y="672"/>
                  </a:lnTo>
                  <a:cubicBezTo>
                    <a:pt x="110" y="685"/>
                    <a:pt x="122" y="697"/>
                    <a:pt x="146" y="709"/>
                  </a:cubicBezTo>
                  <a:lnTo>
                    <a:pt x="171" y="733"/>
                  </a:lnTo>
                  <a:lnTo>
                    <a:pt x="232" y="770"/>
                  </a:lnTo>
                  <a:lnTo>
                    <a:pt x="268" y="782"/>
                  </a:lnTo>
                  <a:lnTo>
                    <a:pt x="353" y="819"/>
                  </a:lnTo>
                  <a:lnTo>
                    <a:pt x="390" y="831"/>
                  </a:lnTo>
                  <a:lnTo>
                    <a:pt x="488" y="867"/>
                  </a:lnTo>
                  <a:lnTo>
                    <a:pt x="536" y="880"/>
                  </a:lnTo>
                  <a:lnTo>
                    <a:pt x="646" y="916"/>
                  </a:lnTo>
                  <a:lnTo>
                    <a:pt x="695" y="928"/>
                  </a:lnTo>
                  <a:lnTo>
                    <a:pt x="817" y="953"/>
                  </a:lnTo>
                  <a:lnTo>
                    <a:pt x="865" y="965"/>
                  </a:lnTo>
                  <a:lnTo>
                    <a:pt x="999" y="989"/>
                  </a:lnTo>
                  <a:lnTo>
                    <a:pt x="1060" y="1001"/>
                  </a:lnTo>
                  <a:lnTo>
                    <a:pt x="1206" y="1026"/>
                  </a:lnTo>
                  <a:lnTo>
                    <a:pt x="1267" y="1038"/>
                  </a:lnTo>
                  <a:lnTo>
                    <a:pt x="1426" y="1062"/>
                  </a:lnTo>
                  <a:lnTo>
                    <a:pt x="1487" y="1075"/>
                  </a:lnTo>
                  <a:lnTo>
                    <a:pt x="1657" y="1099"/>
                  </a:lnTo>
                  <a:lnTo>
                    <a:pt x="1718" y="1099"/>
                  </a:lnTo>
                  <a:lnTo>
                    <a:pt x="1901" y="1111"/>
                  </a:lnTo>
                  <a:lnTo>
                    <a:pt x="1950" y="1111"/>
                  </a:lnTo>
                  <a:lnTo>
                    <a:pt x="2157" y="1123"/>
                  </a:lnTo>
                  <a:lnTo>
                    <a:pt x="2169" y="1123"/>
                  </a:lnTo>
                  <a:cubicBezTo>
                    <a:pt x="2340" y="1135"/>
                    <a:pt x="2510" y="1148"/>
                    <a:pt x="2681" y="1148"/>
                  </a:cubicBezTo>
                  <a:lnTo>
                    <a:pt x="3461" y="1148"/>
                  </a:lnTo>
                  <a:cubicBezTo>
                    <a:pt x="3522" y="1135"/>
                    <a:pt x="3571" y="1135"/>
                    <a:pt x="3632" y="1135"/>
                  </a:cubicBezTo>
                  <a:lnTo>
                    <a:pt x="3705" y="1135"/>
                  </a:lnTo>
                  <a:lnTo>
                    <a:pt x="3863" y="1123"/>
                  </a:lnTo>
                  <a:lnTo>
                    <a:pt x="3948" y="1123"/>
                  </a:lnTo>
                  <a:lnTo>
                    <a:pt x="4082" y="1111"/>
                  </a:lnTo>
                  <a:lnTo>
                    <a:pt x="4168" y="1111"/>
                  </a:lnTo>
                  <a:lnTo>
                    <a:pt x="4290" y="1087"/>
                  </a:lnTo>
                  <a:lnTo>
                    <a:pt x="4375" y="1075"/>
                  </a:lnTo>
                  <a:lnTo>
                    <a:pt x="4485" y="1062"/>
                  </a:lnTo>
                  <a:lnTo>
                    <a:pt x="4558" y="1050"/>
                  </a:lnTo>
                  <a:lnTo>
                    <a:pt x="4667" y="1026"/>
                  </a:lnTo>
                  <a:lnTo>
                    <a:pt x="4740" y="1014"/>
                  </a:lnTo>
                  <a:lnTo>
                    <a:pt x="4838" y="989"/>
                  </a:lnTo>
                  <a:lnTo>
                    <a:pt x="4887" y="965"/>
                  </a:lnTo>
                  <a:lnTo>
                    <a:pt x="4972" y="940"/>
                  </a:lnTo>
                  <a:lnTo>
                    <a:pt x="5033" y="928"/>
                  </a:lnTo>
                  <a:cubicBezTo>
                    <a:pt x="5057" y="916"/>
                    <a:pt x="5082" y="904"/>
                    <a:pt x="5106" y="904"/>
                  </a:cubicBezTo>
                  <a:lnTo>
                    <a:pt x="5143" y="880"/>
                  </a:lnTo>
                  <a:lnTo>
                    <a:pt x="5203" y="855"/>
                  </a:lnTo>
                  <a:lnTo>
                    <a:pt x="5240" y="831"/>
                  </a:lnTo>
                  <a:lnTo>
                    <a:pt x="5289" y="794"/>
                  </a:lnTo>
                  <a:lnTo>
                    <a:pt x="5313" y="782"/>
                  </a:lnTo>
                  <a:lnTo>
                    <a:pt x="5350" y="745"/>
                  </a:lnTo>
                  <a:cubicBezTo>
                    <a:pt x="5350" y="733"/>
                    <a:pt x="5362" y="733"/>
                    <a:pt x="5362" y="721"/>
                  </a:cubicBezTo>
                  <a:cubicBezTo>
                    <a:pt x="5374" y="709"/>
                    <a:pt x="5374" y="697"/>
                    <a:pt x="5386" y="697"/>
                  </a:cubicBezTo>
                  <a:cubicBezTo>
                    <a:pt x="5386" y="685"/>
                    <a:pt x="5386" y="685"/>
                    <a:pt x="5386" y="685"/>
                  </a:cubicBezTo>
                  <a:cubicBezTo>
                    <a:pt x="5386" y="672"/>
                    <a:pt x="5386" y="660"/>
                    <a:pt x="5386" y="648"/>
                  </a:cubicBezTo>
                  <a:cubicBezTo>
                    <a:pt x="5386" y="526"/>
                    <a:pt x="5228" y="416"/>
                    <a:pt x="4960" y="319"/>
                  </a:cubicBezTo>
                  <a:cubicBezTo>
                    <a:pt x="4485" y="161"/>
                    <a:pt x="3656" y="27"/>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4574151" y="2509821"/>
              <a:ext cx="176372" cy="43121"/>
            </a:xfrm>
            <a:custGeom>
              <a:rect b="b" l="l" r="r" t="t"/>
              <a:pathLst>
                <a:path extrusionOk="0" h="1320" w="5399">
                  <a:moveTo>
                    <a:pt x="13" y="0"/>
                  </a:moveTo>
                  <a:lnTo>
                    <a:pt x="0" y="719"/>
                  </a:lnTo>
                  <a:cubicBezTo>
                    <a:pt x="0" y="756"/>
                    <a:pt x="0" y="780"/>
                    <a:pt x="13" y="804"/>
                  </a:cubicBezTo>
                  <a:cubicBezTo>
                    <a:pt x="25" y="817"/>
                    <a:pt x="37" y="841"/>
                    <a:pt x="49" y="853"/>
                  </a:cubicBezTo>
                  <a:cubicBezTo>
                    <a:pt x="74" y="878"/>
                    <a:pt x="86" y="890"/>
                    <a:pt x="110" y="902"/>
                  </a:cubicBezTo>
                  <a:lnTo>
                    <a:pt x="122" y="914"/>
                  </a:lnTo>
                  <a:lnTo>
                    <a:pt x="147" y="926"/>
                  </a:lnTo>
                  <a:lnTo>
                    <a:pt x="183" y="951"/>
                  </a:lnTo>
                  <a:lnTo>
                    <a:pt x="208" y="975"/>
                  </a:lnTo>
                  <a:cubicBezTo>
                    <a:pt x="244" y="987"/>
                    <a:pt x="281" y="999"/>
                    <a:pt x="317" y="1024"/>
                  </a:cubicBezTo>
                  <a:lnTo>
                    <a:pt x="330" y="1024"/>
                  </a:lnTo>
                  <a:lnTo>
                    <a:pt x="439" y="1060"/>
                  </a:lnTo>
                  <a:lnTo>
                    <a:pt x="476" y="1072"/>
                  </a:lnTo>
                  <a:lnTo>
                    <a:pt x="573" y="1097"/>
                  </a:lnTo>
                  <a:lnTo>
                    <a:pt x="622" y="1121"/>
                  </a:lnTo>
                  <a:lnTo>
                    <a:pt x="744" y="1146"/>
                  </a:lnTo>
                  <a:lnTo>
                    <a:pt x="793" y="1158"/>
                  </a:lnTo>
                  <a:cubicBezTo>
                    <a:pt x="841" y="1170"/>
                    <a:pt x="902" y="1182"/>
                    <a:pt x="963" y="1194"/>
                  </a:cubicBezTo>
                  <a:lnTo>
                    <a:pt x="1000" y="1207"/>
                  </a:lnTo>
                  <a:lnTo>
                    <a:pt x="1146" y="1231"/>
                  </a:lnTo>
                  <a:lnTo>
                    <a:pt x="1219" y="1243"/>
                  </a:lnTo>
                  <a:lnTo>
                    <a:pt x="1353" y="1267"/>
                  </a:lnTo>
                  <a:lnTo>
                    <a:pt x="1414" y="1255"/>
                  </a:lnTo>
                  <a:cubicBezTo>
                    <a:pt x="1475" y="1255"/>
                    <a:pt x="1536" y="1267"/>
                    <a:pt x="1597" y="1280"/>
                  </a:cubicBezTo>
                  <a:lnTo>
                    <a:pt x="1633" y="1280"/>
                  </a:lnTo>
                  <a:lnTo>
                    <a:pt x="1853" y="1292"/>
                  </a:lnTo>
                  <a:lnTo>
                    <a:pt x="1926" y="1292"/>
                  </a:lnTo>
                  <a:lnTo>
                    <a:pt x="2096" y="1316"/>
                  </a:lnTo>
                  <a:lnTo>
                    <a:pt x="2669" y="1316"/>
                  </a:lnTo>
                  <a:cubicBezTo>
                    <a:pt x="2773" y="1319"/>
                    <a:pt x="2875" y="1320"/>
                    <a:pt x="2976" y="1320"/>
                  </a:cubicBezTo>
                  <a:cubicBezTo>
                    <a:pt x="4320" y="1320"/>
                    <a:pt x="5374" y="1098"/>
                    <a:pt x="5374" y="792"/>
                  </a:cubicBezTo>
                  <a:lnTo>
                    <a:pt x="5399" y="73"/>
                  </a:lnTo>
                  <a:lnTo>
                    <a:pt x="5399" y="73"/>
                  </a:lnTo>
                  <a:cubicBezTo>
                    <a:pt x="5387" y="369"/>
                    <a:pt x="4336" y="601"/>
                    <a:pt x="2988" y="601"/>
                  </a:cubicBezTo>
                  <a:cubicBezTo>
                    <a:pt x="2891" y="601"/>
                    <a:pt x="2793" y="600"/>
                    <a:pt x="2694" y="597"/>
                  </a:cubicBezTo>
                  <a:lnTo>
                    <a:pt x="2365" y="597"/>
                  </a:lnTo>
                  <a:lnTo>
                    <a:pt x="2194" y="585"/>
                  </a:lnTo>
                  <a:lnTo>
                    <a:pt x="2109" y="585"/>
                  </a:lnTo>
                  <a:cubicBezTo>
                    <a:pt x="2048" y="585"/>
                    <a:pt x="1999" y="573"/>
                    <a:pt x="1938" y="573"/>
                  </a:cubicBezTo>
                  <a:lnTo>
                    <a:pt x="1877" y="573"/>
                  </a:lnTo>
                  <a:lnTo>
                    <a:pt x="1646" y="548"/>
                  </a:lnTo>
                  <a:lnTo>
                    <a:pt x="1609" y="548"/>
                  </a:lnTo>
                  <a:lnTo>
                    <a:pt x="1438" y="536"/>
                  </a:lnTo>
                  <a:lnTo>
                    <a:pt x="1365" y="524"/>
                  </a:lnTo>
                  <a:lnTo>
                    <a:pt x="1231" y="500"/>
                  </a:lnTo>
                  <a:lnTo>
                    <a:pt x="1158" y="488"/>
                  </a:lnTo>
                  <a:lnTo>
                    <a:pt x="1012" y="463"/>
                  </a:lnTo>
                  <a:lnTo>
                    <a:pt x="975" y="451"/>
                  </a:lnTo>
                  <a:cubicBezTo>
                    <a:pt x="914" y="439"/>
                    <a:pt x="854" y="427"/>
                    <a:pt x="805" y="414"/>
                  </a:cubicBezTo>
                  <a:lnTo>
                    <a:pt x="756" y="402"/>
                  </a:lnTo>
                  <a:lnTo>
                    <a:pt x="646" y="378"/>
                  </a:lnTo>
                  <a:lnTo>
                    <a:pt x="585" y="366"/>
                  </a:lnTo>
                  <a:lnTo>
                    <a:pt x="488" y="329"/>
                  </a:lnTo>
                  <a:lnTo>
                    <a:pt x="451" y="317"/>
                  </a:lnTo>
                  <a:cubicBezTo>
                    <a:pt x="415" y="305"/>
                    <a:pt x="378" y="293"/>
                    <a:pt x="342" y="280"/>
                  </a:cubicBezTo>
                  <a:lnTo>
                    <a:pt x="330" y="280"/>
                  </a:lnTo>
                  <a:cubicBezTo>
                    <a:pt x="293" y="256"/>
                    <a:pt x="256" y="244"/>
                    <a:pt x="220" y="232"/>
                  </a:cubicBezTo>
                  <a:lnTo>
                    <a:pt x="195" y="219"/>
                  </a:lnTo>
                  <a:cubicBezTo>
                    <a:pt x="183" y="207"/>
                    <a:pt x="159" y="195"/>
                    <a:pt x="135" y="171"/>
                  </a:cubicBezTo>
                  <a:lnTo>
                    <a:pt x="122" y="159"/>
                  </a:lnTo>
                  <a:cubicBezTo>
                    <a:pt x="98" y="146"/>
                    <a:pt x="86" y="134"/>
                    <a:pt x="61" y="110"/>
                  </a:cubicBezTo>
                  <a:cubicBezTo>
                    <a:pt x="49" y="98"/>
                    <a:pt x="37" y="73"/>
                    <a:pt x="25" y="61"/>
                  </a:cubicBezTo>
                  <a:cubicBezTo>
                    <a:pt x="13" y="37"/>
                    <a:pt x="13" y="24"/>
                    <a:pt x="13"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4574935" y="2492637"/>
              <a:ext cx="176012" cy="37502"/>
            </a:xfrm>
            <a:custGeom>
              <a:rect b="b" l="l" r="r" t="t"/>
              <a:pathLst>
                <a:path extrusionOk="0" h="1148" w="5388">
                  <a:moveTo>
                    <a:pt x="2492" y="0"/>
                  </a:moveTo>
                  <a:cubicBezTo>
                    <a:pt x="1104" y="0"/>
                    <a:pt x="1" y="225"/>
                    <a:pt x="1" y="526"/>
                  </a:cubicBezTo>
                  <a:cubicBezTo>
                    <a:pt x="1" y="538"/>
                    <a:pt x="1" y="550"/>
                    <a:pt x="1" y="563"/>
                  </a:cubicBezTo>
                  <a:lnTo>
                    <a:pt x="1" y="575"/>
                  </a:lnTo>
                  <a:cubicBezTo>
                    <a:pt x="1" y="587"/>
                    <a:pt x="13" y="599"/>
                    <a:pt x="25" y="599"/>
                  </a:cubicBezTo>
                  <a:lnTo>
                    <a:pt x="37" y="624"/>
                  </a:lnTo>
                  <a:cubicBezTo>
                    <a:pt x="37" y="636"/>
                    <a:pt x="50" y="648"/>
                    <a:pt x="62" y="660"/>
                  </a:cubicBezTo>
                  <a:lnTo>
                    <a:pt x="86" y="685"/>
                  </a:lnTo>
                  <a:cubicBezTo>
                    <a:pt x="111" y="697"/>
                    <a:pt x="123" y="709"/>
                    <a:pt x="135" y="721"/>
                  </a:cubicBezTo>
                  <a:lnTo>
                    <a:pt x="159" y="733"/>
                  </a:lnTo>
                  <a:cubicBezTo>
                    <a:pt x="184" y="745"/>
                    <a:pt x="208" y="758"/>
                    <a:pt x="232" y="770"/>
                  </a:cubicBezTo>
                  <a:lnTo>
                    <a:pt x="269" y="782"/>
                  </a:lnTo>
                  <a:cubicBezTo>
                    <a:pt x="293" y="794"/>
                    <a:pt x="318" y="806"/>
                    <a:pt x="354" y="819"/>
                  </a:cubicBezTo>
                  <a:lnTo>
                    <a:pt x="391" y="831"/>
                  </a:lnTo>
                  <a:cubicBezTo>
                    <a:pt x="415" y="843"/>
                    <a:pt x="452" y="855"/>
                    <a:pt x="488" y="867"/>
                  </a:cubicBezTo>
                  <a:lnTo>
                    <a:pt x="525" y="880"/>
                  </a:lnTo>
                  <a:lnTo>
                    <a:pt x="635" y="916"/>
                  </a:lnTo>
                  <a:lnTo>
                    <a:pt x="683" y="928"/>
                  </a:lnTo>
                  <a:lnTo>
                    <a:pt x="817" y="965"/>
                  </a:lnTo>
                  <a:lnTo>
                    <a:pt x="866" y="977"/>
                  </a:lnTo>
                  <a:lnTo>
                    <a:pt x="1000" y="1001"/>
                  </a:lnTo>
                  <a:lnTo>
                    <a:pt x="1061" y="1014"/>
                  </a:lnTo>
                  <a:lnTo>
                    <a:pt x="1207" y="1038"/>
                  </a:lnTo>
                  <a:lnTo>
                    <a:pt x="1268" y="1050"/>
                  </a:lnTo>
                  <a:lnTo>
                    <a:pt x="1427" y="1062"/>
                  </a:lnTo>
                  <a:lnTo>
                    <a:pt x="1488" y="1074"/>
                  </a:lnTo>
                  <a:lnTo>
                    <a:pt x="1646" y="1099"/>
                  </a:lnTo>
                  <a:lnTo>
                    <a:pt x="1719" y="1099"/>
                  </a:lnTo>
                  <a:lnTo>
                    <a:pt x="1890" y="1111"/>
                  </a:lnTo>
                  <a:lnTo>
                    <a:pt x="1951" y="1111"/>
                  </a:lnTo>
                  <a:lnTo>
                    <a:pt x="2146" y="1123"/>
                  </a:lnTo>
                  <a:lnTo>
                    <a:pt x="2170" y="1123"/>
                  </a:lnTo>
                  <a:cubicBezTo>
                    <a:pt x="2328" y="1135"/>
                    <a:pt x="2511" y="1148"/>
                    <a:pt x="2670" y="1148"/>
                  </a:cubicBezTo>
                  <a:lnTo>
                    <a:pt x="3462" y="1148"/>
                  </a:lnTo>
                  <a:lnTo>
                    <a:pt x="3632" y="1135"/>
                  </a:lnTo>
                  <a:lnTo>
                    <a:pt x="3705" y="1135"/>
                  </a:lnTo>
                  <a:lnTo>
                    <a:pt x="3864" y="1123"/>
                  </a:lnTo>
                  <a:lnTo>
                    <a:pt x="3949" y="1123"/>
                  </a:lnTo>
                  <a:lnTo>
                    <a:pt x="4083" y="1111"/>
                  </a:lnTo>
                  <a:cubicBezTo>
                    <a:pt x="4108" y="1099"/>
                    <a:pt x="4144" y="1099"/>
                    <a:pt x="4168" y="1099"/>
                  </a:cubicBezTo>
                  <a:lnTo>
                    <a:pt x="4290" y="1087"/>
                  </a:lnTo>
                  <a:lnTo>
                    <a:pt x="4376" y="1074"/>
                  </a:lnTo>
                  <a:lnTo>
                    <a:pt x="4485" y="1062"/>
                  </a:lnTo>
                  <a:lnTo>
                    <a:pt x="4558" y="1050"/>
                  </a:lnTo>
                  <a:lnTo>
                    <a:pt x="4668" y="1026"/>
                  </a:lnTo>
                  <a:lnTo>
                    <a:pt x="4729" y="1014"/>
                  </a:lnTo>
                  <a:lnTo>
                    <a:pt x="4826" y="989"/>
                  </a:lnTo>
                  <a:lnTo>
                    <a:pt x="4887" y="965"/>
                  </a:lnTo>
                  <a:lnTo>
                    <a:pt x="4973" y="940"/>
                  </a:lnTo>
                  <a:lnTo>
                    <a:pt x="5034" y="928"/>
                  </a:lnTo>
                  <a:lnTo>
                    <a:pt x="5107" y="904"/>
                  </a:lnTo>
                  <a:lnTo>
                    <a:pt x="5143" y="880"/>
                  </a:lnTo>
                  <a:lnTo>
                    <a:pt x="5204" y="855"/>
                  </a:lnTo>
                  <a:lnTo>
                    <a:pt x="5241" y="831"/>
                  </a:lnTo>
                  <a:lnTo>
                    <a:pt x="5290" y="794"/>
                  </a:lnTo>
                  <a:lnTo>
                    <a:pt x="5314" y="782"/>
                  </a:lnTo>
                  <a:cubicBezTo>
                    <a:pt x="5326" y="770"/>
                    <a:pt x="5338" y="758"/>
                    <a:pt x="5350" y="745"/>
                  </a:cubicBezTo>
                  <a:lnTo>
                    <a:pt x="5363" y="721"/>
                  </a:lnTo>
                  <a:cubicBezTo>
                    <a:pt x="5375" y="709"/>
                    <a:pt x="5375" y="697"/>
                    <a:pt x="5387" y="685"/>
                  </a:cubicBezTo>
                  <a:cubicBezTo>
                    <a:pt x="5387" y="672"/>
                    <a:pt x="5387" y="660"/>
                    <a:pt x="5387" y="648"/>
                  </a:cubicBezTo>
                  <a:cubicBezTo>
                    <a:pt x="5387" y="526"/>
                    <a:pt x="5229" y="416"/>
                    <a:pt x="4961" y="319"/>
                  </a:cubicBezTo>
                  <a:cubicBezTo>
                    <a:pt x="4485" y="161"/>
                    <a:pt x="3657" y="26"/>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4574543" y="2482346"/>
              <a:ext cx="175980" cy="43154"/>
            </a:xfrm>
            <a:custGeom>
              <a:rect b="b" l="l" r="r" t="t"/>
              <a:pathLst>
                <a:path extrusionOk="0" h="1321" w="5387">
                  <a:moveTo>
                    <a:pt x="5387" y="73"/>
                  </a:moveTo>
                  <a:lnTo>
                    <a:pt x="5387" y="78"/>
                  </a:lnTo>
                  <a:lnTo>
                    <a:pt x="5387" y="78"/>
                  </a:lnTo>
                  <a:cubicBezTo>
                    <a:pt x="5387" y="76"/>
                    <a:pt x="5387" y="75"/>
                    <a:pt x="5387" y="73"/>
                  </a:cubicBezTo>
                  <a:close/>
                  <a:moveTo>
                    <a:pt x="13" y="0"/>
                  </a:moveTo>
                  <a:lnTo>
                    <a:pt x="1" y="719"/>
                  </a:lnTo>
                  <a:cubicBezTo>
                    <a:pt x="1" y="744"/>
                    <a:pt x="1" y="768"/>
                    <a:pt x="13" y="780"/>
                  </a:cubicBezTo>
                  <a:cubicBezTo>
                    <a:pt x="13" y="805"/>
                    <a:pt x="25" y="817"/>
                    <a:pt x="49" y="841"/>
                  </a:cubicBezTo>
                  <a:cubicBezTo>
                    <a:pt x="62" y="853"/>
                    <a:pt x="86" y="865"/>
                    <a:pt x="98" y="890"/>
                  </a:cubicBezTo>
                  <a:lnTo>
                    <a:pt x="123" y="902"/>
                  </a:lnTo>
                  <a:lnTo>
                    <a:pt x="135" y="914"/>
                  </a:lnTo>
                  <a:lnTo>
                    <a:pt x="183" y="939"/>
                  </a:lnTo>
                  <a:lnTo>
                    <a:pt x="208" y="951"/>
                  </a:lnTo>
                  <a:lnTo>
                    <a:pt x="305" y="1000"/>
                  </a:lnTo>
                  <a:lnTo>
                    <a:pt x="330" y="1012"/>
                  </a:lnTo>
                  <a:lnTo>
                    <a:pt x="427" y="1048"/>
                  </a:lnTo>
                  <a:lnTo>
                    <a:pt x="476" y="1060"/>
                  </a:lnTo>
                  <a:lnTo>
                    <a:pt x="573" y="1097"/>
                  </a:lnTo>
                  <a:lnTo>
                    <a:pt x="622" y="1109"/>
                  </a:lnTo>
                  <a:lnTo>
                    <a:pt x="744" y="1134"/>
                  </a:lnTo>
                  <a:lnTo>
                    <a:pt x="781" y="1146"/>
                  </a:lnTo>
                  <a:cubicBezTo>
                    <a:pt x="842" y="1158"/>
                    <a:pt x="890" y="1170"/>
                    <a:pt x="951" y="1182"/>
                  </a:cubicBezTo>
                  <a:lnTo>
                    <a:pt x="1000" y="1182"/>
                  </a:lnTo>
                  <a:lnTo>
                    <a:pt x="1146" y="1207"/>
                  </a:lnTo>
                  <a:lnTo>
                    <a:pt x="1207" y="1219"/>
                  </a:lnTo>
                  <a:lnTo>
                    <a:pt x="1353" y="1243"/>
                  </a:lnTo>
                  <a:lnTo>
                    <a:pt x="1414" y="1255"/>
                  </a:lnTo>
                  <a:lnTo>
                    <a:pt x="1597" y="1280"/>
                  </a:lnTo>
                  <a:lnTo>
                    <a:pt x="1634" y="1280"/>
                  </a:lnTo>
                  <a:lnTo>
                    <a:pt x="1853" y="1304"/>
                  </a:lnTo>
                  <a:lnTo>
                    <a:pt x="1926" y="1304"/>
                  </a:lnTo>
                  <a:lnTo>
                    <a:pt x="2097" y="1316"/>
                  </a:lnTo>
                  <a:lnTo>
                    <a:pt x="2669" y="1316"/>
                  </a:lnTo>
                  <a:cubicBezTo>
                    <a:pt x="2773" y="1319"/>
                    <a:pt x="2875" y="1320"/>
                    <a:pt x="2976" y="1320"/>
                  </a:cubicBezTo>
                  <a:cubicBezTo>
                    <a:pt x="4319" y="1320"/>
                    <a:pt x="5363" y="1098"/>
                    <a:pt x="5375" y="792"/>
                  </a:cubicBezTo>
                  <a:lnTo>
                    <a:pt x="5387" y="78"/>
                  </a:lnTo>
                  <a:lnTo>
                    <a:pt x="5387" y="78"/>
                  </a:lnTo>
                  <a:cubicBezTo>
                    <a:pt x="5377" y="371"/>
                    <a:pt x="4319" y="601"/>
                    <a:pt x="2976" y="601"/>
                  </a:cubicBezTo>
                  <a:cubicBezTo>
                    <a:pt x="2879" y="601"/>
                    <a:pt x="2781" y="600"/>
                    <a:pt x="2682" y="597"/>
                  </a:cubicBezTo>
                  <a:lnTo>
                    <a:pt x="2365" y="597"/>
                  </a:lnTo>
                  <a:cubicBezTo>
                    <a:pt x="2304" y="585"/>
                    <a:pt x="2243" y="585"/>
                    <a:pt x="2182" y="585"/>
                  </a:cubicBezTo>
                  <a:lnTo>
                    <a:pt x="2109" y="585"/>
                  </a:lnTo>
                  <a:lnTo>
                    <a:pt x="1938" y="573"/>
                  </a:lnTo>
                  <a:lnTo>
                    <a:pt x="1865" y="573"/>
                  </a:lnTo>
                  <a:lnTo>
                    <a:pt x="1646" y="549"/>
                  </a:lnTo>
                  <a:lnTo>
                    <a:pt x="1609" y="549"/>
                  </a:lnTo>
                  <a:cubicBezTo>
                    <a:pt x="1548" y="549"/>
                    <a:pt x="1487" y="536"/>
                    <a:pt x="1426" y="524"/>
                  </a:cubicBezTo>
                  <a:lnTo>
                    <a:pt x="1365" y="524"/>
                  </a:lnTo>
                  <a:lnTo>
                    <a:pt x="1219" y="500"/>
                  </a:lnTo>
                  <a:lnTo>
                    <a:pt x="1158" y="488"/>
                  </a:lnTo>
                  <a:lnTo>
                    <a:pt x="1012" y="463"/>
                  </a:lnTo>
                  <a:lnTo>
                    <a:pt x="963" y="463"/>
                  </a:lnTo>
                  <a:cubicBezTo>
                    <a:pt x="915" y="451"/>
                    <a:pt x="854" y="439"/>
                    <a:pt x="793" y="427"/>
                  </a:cubicBezTo>
                  <a:lnTo>
                    <a:pt x="756" y="415"/>
                  </a:lnTo>
                  <a:lnTo>
                    <a:pt x="634" y="378"/>
                  </a:lnTo>
                  <a:lnTo>
                    <a:pt x="586" y="366"/>
                  </a:lnTo>
                  <a:lnTo>
                    <a:pt x="488" y="341"/>
                  </a:lnTo>
                  <a:lnTo>
                    <a:pt x="452" y="317"/>
                  </a:lnTo>
                  <a:lnTo>
                    <a:pt x="342" y="281"/>
                  </a:lnTo>
                  <a:lnTo>
                    <a:pt x="330" y="281"/>
                  </a:lnTo>
                  <a:lnTo>
                    <a:pt x="220" y="232"/>
                  </a:lnTo>
                  <a:lnTo>
                    <a:pt x="196" y="220"/>
                  </a:lnTo>
                  <a:lnTo>
                    <a:pt x="135" y="171"/>
                  </a:lnTo>
                  <a:lnTo>
                    <a:pt x="123" y="159"/>
                  </a:lnTo>
                  <a:cubicBezTo>
                    <a:pt x="98" y="147"/>
                    <a:pt x="74" y="134"/>
                    <a:pt x="62" y="110"/>
                  </a:cubicBezTo>
                  <a:cubicBezTo>
                    <a:pt x="49" y="98"/>
                    <a:pt x="37" y="73"/>
                    <a:pt x="25" y="61"/>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4574935" y="2465163"/>
              <a:ext cx="176012" cy="37502"/>
            </a:xfrm>
            <a:custGeom>
              <a:rect b="b" l="l" r="r" t="t"/>
              <a:pathLst>
                <a:path extrusionOk="0" h="1148" w="5388">
                  <a:moveTo>
                    <a:pt x="2494" y="1"/>
                  </a:moveTo>
                  <a:cubicBezTo>
                    <a:pt x="1117" y="1"/>
                    <a:pt x="13" y="225"/>
                    <a:pt x="13" y="526"/>
                  </a:cubicBezTo>
                  <a:cubicBezTo>
                    <a:pt x="1" y="538"/>
                    <a:pt x="1" y="551"/>
                    <a:pt x="13" y="563"/>
                  </a:cubicBezTo>
                  <a:lnTo>
                    <a:pt x="13" y="575"/>
                  </a:lnTo>
                  <a:cubicBezTo>
                    <a:pt x="13" y="575"/>
                    <a:pt x="13" y="587"/>
                    <a:pt x="25" y="599"/>
                  </a:cubicBezTo>
                  <a:lnTo>
                    <a:pt x="37" y="612"/>
                  </a:lnTo>
                  <a:cubicBezTo>
                    <a:pt x="37" y="636"/>
                    <a:pt x="50" y="648"/>
                    <a:pt x="62" y="648"/>
                  </a:cubicBezTo>
                  <a:lnTo>
                    <a:pt x="86" y="673"/>
                  </a:lnTo>
                  <a:lnTo>
                    <a:pt x="135" y="709"/>
                  </a:lnTo>
                  <a:lnTo>
                    <a:pt x="159" y="721"/>
                  </a:lnTo>
                  <a:cubicBezTo>
                    <a:pt x="184" y="733"/>
                    <a:pt x="208" y="746"/>
                    <a:pt x="232" y="758"/>
                  </a:cubicBezTo>
                  <a:lnTo>
                    <a:pt x="269" y="782"/>
                  </a:lnTo>
                  <a:cubicBezTo>
                    <a:pt x="293" y="794"/>
                    <a:pt x="318" y="807"/>
                    <a:pt x="354" y="819"/>
                  </a:cubicBezTo>
                  <a:lnTo>
                    <a:pt x="391" y="831"/>
                  </a:lnTo>
                  <a:lnTo>
                    <a:pt x="488" y="867"/>
                  </a:lnTo>
                  <a:lnTo>
                    <a:pt x="525" y="880"/>
                  </a:lnTo>
                  <a:cubicBezTo>
                    <a:pt x="561" y="892"/>
                    <a:pt x="598" y="904"/>
                    <a:pt x="635" y="904"/>
                  </a:cubicBezTo>
                  <a:lnTo>
                    <a:pt x="683" y="928"/>
                  </a:lnTo>
                  <a:lnTo>
                    <a:pt x="817" y="953"/>
                  </a:lnTo>
                  <a:lnTo>
                    <a:pt x="866" y="965"/>
                  </a:lnTo>
                  <a:lnTo>
                    <a:pt x="1000" y="989"/>
                  </a:lnTo>
                  <a:lnTo>
                    <a:pt x="1061" y="1002"/>
                  </a:lnTo>
                  <a:lnTo>
                    <a:pt x="1207" y="1026"/>
                  </a:lnTo>
                  <a:lnTo>
                    <a:pt x="1268" y="1038"/>
                  </a:lnTo>
                  <a:lnTo>
                    <a:pt x="1427" y="1062"/>
                  </a:lnTo>
                  <a:lnTo>
                    <a:pt x="1488" y="1075"/>
                  </a:lnTo>
                  <a:lnTo>
                    <a:pt x="1646" y="1087"/>
                  </a:lnTo>
                  <a:lnTo>
                    <a:pt x="1719" y="1087"/>
                  </a:lnTo>
                  <a:cubicBezTo>
                    <a:pt x="1768" y="1099"/>
                    <a:pt x="1829" y="1111"/>
                    <a:pt x="1890" y="1111"/>
                  </a:cubicBezTo>
                  <a:lnTo>
                    <a:pt x="1951" y="1111"/>
                  </a:lnTo>
                  <a:cubicBezTo>
                    <a:pt x="2012" y="1111"/>
                    <a:pt x="2085" y="1123"/>
                    <a:pt x="2146" y="1123"/>
                  </a:cubicBezTo>
                  <a:lnTo>
                    <a:pt x="2170" y="1123"/>
                  </a:lnTo>
                  <a:cubicBezTo>
                    <a:pt x="2328" y="1136"/>
                    <a:pt x="2511" y="1148"/>
                    <a:pt x="2670" y="1148"/>
                  </a:cubicBezTo>
                  <a:lnTo>
                    <a:pt x="3449" y="1148"/>
                  </a:lnTo>
                  <a:lnTo>
                    <a:pt x="3620" y="1136"/>
                  </a:lnTo>
                  <a:lnTo>
                    <a:pt x="3693" y="1136"/>
                  </a:lnTo>
                  <a:lnTo>
                    <a:pt x="3852" y="1123"/>
                  </a:lnTo>
                  <a:lnTo>
                    <a:pt x="3937" y="1123"/>
                  </a:lnTo>
                  <a:lnTo>
                    <a:pt x="4071" y="1111"/>
                  </a:lnTo>
                  <a:lnTo>
                    <a:pt x="4168" y="1099"/>
                  </a:lnTo>
                  <a:lnTo>
                    <a:pt x="4302" y="1087"/>
                  </a:lnTo>
                  <a:lnTo>
                    <a:pt x="4376" y="1075"/>
                  </a:lnTo>
                  <a:lnTo>
                    <a:pt x="4497" y="1062"/>
                  </a:lnTo>
                  <a:lnTo>
                    <a:pt x="4571" y="1050"/>
                  </a:lnTo>
                  <a:lnTo>
                    <a:pt x="4680" y="1026"/>
                  </a:lnTo>
                  <a:lnTo>
                    <a:pt x="4741" y="1014"/>
                  </a:lnTo>
                  <a:lnTo>
                    <a:pt x="4839" y="989"/>
                  </a:lnTo>
                  <a:lnTo>
                    <a:pt x="4900" y="965"/>
                  </a:lnTo>
                  <a:cubicBezTo>
                    <a:pt x="4924" y="965"/>
                    <a:pt x="4961" y="953"/>
                    <a:pt x="4985" y="941"/>
                  </a:cubicBezTo>
                  <a:lnTo>
                    <a:pt x="5034" y="928"/>
                  </a:lnTo>
                  <a:lnTo>
                    <a:pt x="5107" y="904"/>
                  </a:lnTo>
                  <a:lnTo>
                    <a:pt x="5156" y="880"/>
                  </a:lnTo>
                  <a:lnTo>
                    <a:pt x="5216" y="855"/>
                  </a:lnTo>
                  <a:lnTo>
                    <a:pt x="5253" y="831"/>
                  </a:lnTo>
                  <a:lnTo>
                    <a:pt x="5302" y="794"/>
                  </a:lnTo>
                  <a:lnTo>
                    <a:pt x="5326" y="782"/>
                  </a:lnTo>
                  <a:cubicBezTo>
                    <a:pt x="5338" y="770"/>
                    <a:pt x="5350" y="758"/>
                    <a:pt x="5350" y="746"/>
                  </a:cubicBezTo>
                  <a:lnTo>
                    <a:pt x="5375" y="721"/>
                  </a:lnTo>
                  <a:cubicBezTo>
                    <a:pt x="5375" y="709"/>
                    <a:pt x="5387" y="697"/>
                    <a:pt x="5387" y="685"/>
                  </a:cubicBezTo>
                  <a:cubicBezTo>
                    <a:pt x="5387" y="673"/>
                    <a:pt x="5387" y="660"/>
                    <a:pt x="5387" y="648"/>
                  </a:cubicBezTo>
                  <a:cubicBezTo>
                    <a:pt x="5387" y="526"/>
                    <a:pt x="5241" y="417"/>
                    <a:pt x="4973" y="319"/>
                  </a:cubicBezTo>
                  <a:cubicBezTo>
                    <a:pt x="4497" y="161"/>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4575752" y="2454872"/>
              <a:ext cx="176764" cy="43480"/>
            </a:xfrm>
            <a:custGeom>
              <a:rect b="b" l="l" r="r" t="t"/>
              <a:pathLst>
                <a:path extrusionOk="0" h="1331" w="5411">
                  <a:moveTo>
                    <a:pt x="12" y="0"/>
                  </a:moveTo>
                  <a:lnTo>
                    <a:pt x="0" y="719"/>
                  </a:lnTo>
                  <a:cubicBezTo>
                    <a:pt x="0" y="744"/>
                    <a:pt x="12" y="768"/>
                    <a:pt x="12" y="793"/>
                  </a:cubicBezTo>
                  <a:cubicBezTo>
                    <a:pt x="25" y="817"/>
                    <a:pt x="37" y="829"/>
                    <a:pt x="49" y="853"/>
                  </a:cubicBezTo>
                  <a:cubicBezTo>
                    <a:pt x="73" y="866"/>
                    <a:pt x="98" y="890"/>
                    <a:pt x="110" y="902"/>
                  </a:cubicBezTo>
                  <a:lnTo>
                    <a:pt x="134" y="914"/>
                  </a:lnTo>
                  <a:lnTo>
                    <a:pt x="146" y="927"/>
                  </a:lnTo>
                  <a:lnTo>
                    <a:pt x="195" y="951"/>
                  </a:lnTo>
                  <a:lnTo>
                    <a:pt x="220" y="963"/>
                  </a:lnTo>
                  <a:cubicBezTo>
                    <a:pt x="244" y="988"/>
                    <a:pt x="281" y="1000"/>
                    <a:pt x="317" y="1012"/>
                  </a:cubicBezTo>
                  <a:lnTo>
                    <a:pt x="341" y="1024"/>
                  </a:lnTo>
                  <a:lnTo>
                    <a:pt x="439" y="1061"/>
                  </a:lnTo>
                  <a:lnTo>
                    <a:pt x="488" y="1073"/>
                  </a:lnTo>
                  <a:lnTo>
                    <a:pt x="585" y="1109"/>
                  </a:lnTo>
                  <a:lnTo>
                    <a:pt x="634" y="1122"/>
                  </a:lnTo>
                  <a:lnTo>
                    <a:pt x="756" y="1158"/>
                  </a:lnTo>
                  <a:lnTo>
                    <a:pt x="792" y="1158"/>
                  </a:lnTo>
                  <a:cubicBezTo>
                    <a:pt x="841" y="1170"/>
                    <a:pt x="902" y="1182"/>
                    <a:pt x="963" y="1195"/>
                  </a:cubicBezTo>
                  <a:lnTo>
                    <a:pt x="1012" y="1195"/>
                  </a:lnTo>
                  <a:lnTo>
                    <a:pt x="1158" y="1231"/>
                  </a:lnTo>
                  <a:lnTo>
                    <a:pt x="1219" y="1243"/>
                  </a:lnTo>
                  <a:lnTo>
                    <a:pt x="1353" y="1256"/>
                  </a:lnTo>
                  <a:lnTo>
                    <a:pt x="1426" y="1268"/>
                  </a:lnTo>
                  <a:lnTo>
                    <a:pt x="1609" y="1280"/>
                  </a:lnTo>
                  <a:lnTo>
                    <a:pt x="1645" y="1280"/>
                  </a:lnTo>
                  <a:lnTo>
                    <a:pt x="1865" y="1292"/>
                  </a:lnTo>
                  <a:lnTo>
                    <a:pt x="1938" y="1292"/>
                  </a:lnTo>
                  <a:lnTo>
                    <a:pt x="2108" y="1317"/>
                  </a:lnTo>
                  <a:lnTo>
                    <a:pt x="2437" y="1317"/>
                  </a:lnTo>
                  <a:lnTo>
                    <a:pt x="2681" y="1329"/>
                  </a:lnTo>
                  <a:cubicBezTo>
                    <a:pt x="2753" y="1330"/>
                    <a:pt x="2824" y="1330"/>
                    <a:pt x="2895" y="1330"/>
                  </a:cubicBezTo>
                  <a:cubicBezTo>
                    <a:pt x="4283" y="1330"/>
                    <a:pt x="5386" y="1106"/>
                    <a:pt x="5386" y="805"/>
                  </a:cubicBezTo>
                  <a:lnTo>
                    <a:pt x="5411" y="86"/>
                  </a:lnTo>
                  <a:lnTo>
                    <a:pt x="5411" y="86"/>
                  </a:lnTo>
                  <a:cubicBezTo>
                    <a:pt x="5399" y="387"/>
                    <a:pt x="4306" y="612"/>
                    <a:pt x="2919" y="612"/>
                  </a:cubicBezTo>
                  <a:cubicBezTo>
                    <a:pt x="2849" y="612"/>
                    <a:pt x="2777" y="611"/>
                    <a:pt x="2706" y="610"/>
                  </a:cubicBezTo>
                  <a:lnTo>
                    <a:pt x="2450" y="598"/>
                  </a:lnTo>
                  <a:lnTo>
                    <a:pt x="2376" y="598"/>
                  </a:lnTo>
                  <a:cubicBezTo>
                    <a:pt x="2316" y="585"/>
                    <a:pt x="2255" y="585"/>
                    <a:pt x="2206" y="585"/>
                  </a:cubicBezTo>
                  <a:lnTo>
                    <a:pt x="2121" y="585"/>
                  </a:lnTo>
                  <a:lnTo>
                    <a:pt x="1950" y="573"/>
                  </a:lnTo>
                  <a:lnTo>
                    <a:pt x="1889" y="573"/>
                  </a:lnTo>
                  <a:lnTo>
                    <a:pt x="1658" y="549"/>
                  </a:lnTo>
                  <a:lnTo>
                    <a:pt x="1621" y="549"/>
                  </a:lnTo>
                  <a:cubicBezTo>
                    <a:pt x="1560" y="549"/>
                    <a:pt x="1499" y="537"/>
                    <a:pt x="1450" y="524"/>
                  </a:cubicBezTo>
                  <a:lnTo>
                    <a:pt x="1377" y="524"/>
                  </a:lnTo>
                  <a:lnTo>
                    <a:pt x="1243" y="500"/>
                  </a:lnTo>
                  <a:lnTo>
                    <a:pt x="1170" y="488"/>
                  </a:lnTo>
                  <a:lnTo>
                    <a:pt x="1024" y="464"/>
                  </a:lnTo>
                  <a:lnTo>
                    <a:pt x="975" y="464"/>
                  </a:lnTo>
                  <a:cubicBezTo>
                    <a:pt x="914" y="451"/>
                    <a:pt x="853" y="439"/>
                    <a:pt x="805" y="427"/>
                  </a:cubicBezTo>
                  <a:lnTo>
                    <a:pt x="768" y="415"/>
                  </a:lnTo>
                  <a:lnTo>
                    <a:pt x="646" y="378"/>
                  </a:lnTo>
                  <a:lnTo>
                    <a:pt x="597" y="366"/>
                  </a:lnTo>
                  <a:lnTo>
                    <a:pt x="500" y="342"/>
                  </a:lnTo>
                  <a:lnTo>
                    <a:pt x="451" y="317"/>
                  </a:lnTo>
                  <a:lnTo>
                    <a:pt x="354" y="281"/>
                  </a:lnTo>
                  <a:lnTo>
                    <a:pt x="329" y="281"/>
                  </a:lnTo>
                  <a:lnTo>
                    <a:pt x="232" y="232"/>
                  </a:lnTo>
                  <a:lnTo>
                    <a:pt x="207" y="208"/>
                  </a:lnTo>
                  <a:lnTo>
                    <a:pt x="146" y="171"/>
                  </a:lnTo>
                  <a:lnTo>
                    <a:pt x="122" y="159"/>
                  </a:lnTo>
                  <a:cubicBezTo>
                    <a:pt x="110" y="147"/>
                    <a:pt x="86" y="134"/>
                    <a:pt x="73" y="110"/>
                  </a:cubicBezTo>
                  <a:cubicBezTo>
                    <a:pt x="49" y="98"/>
                    <a:pt x="37" y="74"/>
                    <a:pt x="25" y="49"/>
                  </a:cubicBezTo>
                  <a:cubicBezTo>
                    <a:pt x="25" y="37"/>
                    <a:pt x="12" y="13"/>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4576536" y="2438015"/>
              <a:ext cx="175980" cy="37600"/>
            </a:xfrm>
            <a:custGeom>
              <a:rect b="b" l="l" r="r" t="t"/>
              <a:pathLst>
                <a:path extrusionOk="0" h="1151" w="5387">
                  <a:moveTo>
                    <a:pt x="2399" y="1"/>
                  </a:moveTo>
                  <a:cubicBezTo>
                    <a:pt x="1057" y="1"/>
                    <a:pt x="12" y="223"/>
                    <a:pt x="1" y="529"/>
                  </a:cubicBezTo>
                  <a:cubicBezTo>
                    <a:pt x="1" y="541"/>
                    <a:pt x="1" y="541"/>
                    <a:pt x="1" y="553"/>
                  </a:cubicBezTo>
                  <a:lnTo>
                    <a:pt x="1" y="565"/>
                  </a:lnTo>
                  <a:cubicBezTo>
                    <a:pt x="13" y="577"/>
                    <a:pt x="25" y="590"/>
                    <a:pt x="37" y="602"/>
                  </a:cubicBezTo>
                  <a:lnTo>
                    <a:pt x="49" y="626"/>
                  </a:lnTo>
                  <a:cubicBezTo>
                    <a:pt x="62" y="638"/>
                    <a:pt x="74" y="650"/>
                    <a:pt x="86" y="663"/>
                  </a:cubicBezTo>
                  <a:lnTo>
                    <a:pt x="110" y="675"/>
                  </a:lnTo>
                  <a:lnTo>
                    <a:pt x="159" y="711"/>
                  </a:lnTo>
                  <a:lnTo>
                    <a:pt x="183" y="736"/>
                  </a:lnTo>
                  <a:lnTo>
                    <a:pt x="257" y="772"/>
                  </a:lnTo>
                  <a:lnTo>
                    <a:pt x="293" y="785"/>
                  </a:lnTo>
                  <a:cubicBezTo>
                    <a:pt x="317" y="797"/>
                    <a:pt x="342" y="809"/>
                    <a:pt x="366" y="821"/>
                  </a:cubicBezTo>
                  <a:lnTo>
                    <a:pt x="415" y="833"/>
                  </a:lnTo>
                  <a:lnTo>
                    <a:pt x="500" y="870"/>
                  </a:lnTo>
                  <a:lnTo>
                    <a:pt x="549" y="882"/>
                  </a:lnTo>
                  <a:cubicBezTo>
                    <a:pt x="586" y="894"/>
                    <a:pt x="622" y="906"/>
                    <a:pt x="659" y="919"/>
                  </a:cubicBezTo>
                  <a:lnTo>
                    <a:pt x="707" y="931"/>
                  </a:lnTo>
                  <a:lnTo>
                    <a:pt x="829" y="955"/>
                  </a:lnTo>
                  <a:lnTo>
                    <a:pt x="890" y="967"/>
                  </a:lnTo>
                  <a:lnTo>
                    <a:pt x="1024" y="1004"/>
                  </a:lnTo>
                  <a:lnTo>
                    <a:pt x="1085" y="1004"/>
                  </a:lnTo>
                  <a:lnTo>
                    <a:pt x="1231" y="1040"/>
                  </a:lnTo>
                  <a:lnTo>
                    <a:pt x="1292" y="1040"/>
                  </a:lnTo>
                  <a:lnTo>
                    <a:pt x="1439" y="1065"/>
                  </a:lnTo>
                  <a:lnTo>
                    <a:pt x="1512" y="1065"/>
                  </a:lnTo>
                  <a:lnTo>
                    <a:pt x="1670" y="1089"/>
                  </a:lnTo>
                  <a:lnTo>
                    <a:pt x="1731" y="1089"/>
                  </a:lnTo>
                  <a:lnTo>
                    <a:pt x="1914" y="1114"/>
                  </a:lnTo>
                  <a:lnTo>
                    <a:pt x="1975" y="1114"/>
                  </a:lnTo>
                  <a:cubicBezTo>
                    <a:pt x="2036" y="1114"/>
                    <a:pt x="2097" y="1126"/>
                    <a:pt x="2170" y="1126"/>
                  </a:cubicBezTo>
                  <a:lnTo>
                    <a:pt x="2194" y="1126"/>
                  </a:lnTo>
                  <a:cubicBezTo>
                    <a:pt x="2352" y="1138"/>
                    <a:pt x="2523" y="1150"/>
                    <a:pt x="2694" y="1150"/>
                  </a:cubicBezTo>
                  <a:lnTo>
                    <a:pt x="3474" y="1150"/>
                  </a:lnTo>
                  <a:lnTo>
                    <a:pt x="3632" y="1138"/>
                  </a:lnTo>
                  <a:lnTo>
                    <a:pt x="3717" y="1138"/>
                  </a:lnTo>
                  <a:lnTo>
                    <a:pt x="3864" y="1126"/>
                  </a:lnTo>
                  <a:lnTo>
                    <a:pt x="3949" y="1126"/>
                  </a:lnTo>
                  <a:lnTo>
                    <a:pt x="4083" y="1114"/>
                  </a:lnTo>
                  <a:lnTo>
                    <a:pt x="4168" y="1101"/>
                  </a:lnTo>
                  <a:lnTo>
                    <a:pt x="4302" y="1089"/>
                  </a:lnTo>
                  <a:lnTo>
                    <a:pt x="4375" y="1077"/>
                  </a:lnTo>
                  <a:lnTo>
                    <a:pt x="4497" y="1053"/>
                  </a:lnTo>
                  <a:lnTo>
                    <a:pt x="4570" y="1040"/>
                  </a:lnTo>
                  <a:lnTo>
                    <a:pt x="4680" y="1016"/>
                  </a:lnTo>
                  <a:lnTo>
                    <a:pt x="4741" y="1004"/>
                  </a:lnTo>
                  <a:lnTo>
                    <a:pt x="4838" y="980"/>
                  </a:lnTo>
                  <a:lnTo>
                    <a:pt x="4899" y="967"/>
                  </a:lnTo>
                  <a:cubicBezTo>
                    <a:pt x="4924" y="955"/>
                    <a:pt x="4948" y="943"/>
                    <a:pt x="4985" y="943"/>
                  </a:cubicBezTo>
                  <a:lnTo>
                    <a:pt x="5033" y="919"/>
                  </a:lnTo>
                  <a:lnTo>
                    <a:pt x="5107" y="894"/>
                  </a:lnTo>
                  <a:lnTo>
                    <a:pt x="5155" y="870"/>
                  </a:lnTo>
                  <a:lnTo>
                    <a:pt x="5216" y="845"/>
                  </a:lnTo>
                  <a:lnTo>
                    <a:pt x="5253" y="821"/>
                  </a:lnTo>
                  <a:cubicBezTo>
                    <a:pt x="5265" y="821"/>
                    <a:pt x="5277" y="809"/>
                    <a:pt x="5289" y="797"/>
                  </a:cubicBezTo>
                  <a:lnTo>
                    <a:pt x="5326" y="772"/>
                  </a:lnTo>
                  <a:cubicBezTo>
                    <a:pt x="5338" y="760"/>
                    <a:pt x="5338" y="748"/>
                    <a:pt x="5350" y="748"/>
                  </a:cubicBezTo>
                  <a:cubicBezTo>
                    <a:pt x="5362" y="736"/>
                    <a:pt x="5362" y="724"/>
                    <a:pt x="5375" y="724"/>
                  </a:cubicBezTo>
                  <a:cubicBezTo>
                    <a:pt x="5375" y="711"/>
                    <a:pt x="5387" y="699"/>
                    <a:pt x="5387" y="687"/>
                  </a:cubicBezTo>
                  <a:cubicBezTo>
                    <a:pt x="5387" y="687"/>
                    <a:pt x="5387" y="675"/>
                    <a:pt x="5387" y="675"/>
                  </a:cubicBezTo>
                  <a:cubicBezTo>
                    <a:pt x="5387" y="663"/>
                    <a:pt x="5387" y="650"/>
                    <a:pt x="5387" y="638"/>
                  </a:cubicBezTo>
                  <a:cubicBezTo>
                    <a:pt x="5387" y="529"/>
                    <a:pt x="5241" y="419"/>
                    <a:pt x="4972" y="321"/>
                  </a:cubicBezTo>
                  <a:cubicBezTo>
                    <a:pt x="4497"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4577745" y="2427398"/>
              <a:ext cx="176372" cy="43154"/>
            </a:xfrm>
            <a:custGeom>
              <a:rect b="b" l="l" r="r" t="t"/>
              <a:pathLst>
                <a:path extrusionOk="0" h="1321" w="5399">
                  <a:moveTo>
                    <a:pt x="12" y="1"/>
                  </a:moveTo>
                  <a:lnTo>
                    <a:pt x="0" y="720"/>
                  </a:lnTo>
                  <a:cubicBezTo>
                    <a:pt x="0" y="744"/>
                    <a:pt x="0" y="768"/>
                    <a:pt x="12" y="793"/>
                  </a:cubicBezTo>
                  <a:cubicBezTo>
                    <a:pt x="25" y="817"/>
                    <a:pt x="37" y="829"/>
                    <a:pt x="49" y="841"/>
                  </a:cubicBezTo>
                  <a:cubicBezTo>
                    <a:pt x="73" y="866"/>
                    <a:pt x="85" y="878"/>
                    <a:pt x="110" y="890"/>
                  </a:cubicBezTo>
                  <a:lnTo>
                    <a:pt x="122" y="915"/>
                  </a:lnTo>
                  <a:lnTo>
                    <a:pt x="146" y="927"/>
                  </a:lnTo>
                  <a:lnTo>
                    <a:pt x="195" y="951"/>
                  </a:lnTo>
                  <a:lnTo>
                    <a:pt x="220" y="963"/>
                  </a:lnTo>
                  <a:cubicBezTo>
                    <a:pt x="244" y="975"/>
                    <a:pt x="280" y="1000"/>
                    <a:pt x="317" y="1012"/>
                  </a:cubicBezTo>
                  <a:lnTo>
                    <a:pt x="329" y="1012"/>
                  </a:lnTo>
                  <a:lnTo>
                    <a:pt x="439" y="1049"/>
                  </a:lnTo>
                  <a:lnTo>
                    <a:pt x="475" y="1061"/>
                  </a:lnTo>
                  <a:lnTo>
                    <a:pt x="573" y="1097"/>
                  </a:lnTo>
                  <a:lnTo>
                    <a:pt x="634" y="1110"/>
                  </a:lnTo>
                  <a:lnTo>
                    <a:pt x="744" y="1146"/>
                  </a:lnTo>
                  <a:lnTo>
                    <a:pt x="792" y="1146"/>
                  </a:lnTo>
                  <a:lnTo>
                    <a:pt x="963" y="1170"/>
                  </a:lnTo>
                  <a:lnTo>
                    <a:pt x="999" y="1170"/>
                  </a:lnTo>
                  <a:lnTo>
                    <a:pt x="1146" y="1207"/>
                  </a:lnTo>
                  <a:lnTo>
                    <a:pt x="1219" y="1207"/>
                  </a:lnTo>
                  <a:lnTo>
                    <a:pt x="1353" y="1231"/>
                  </a:lnTo>
                  <a:lnTo>
                    <a:pt x="1426" y="1244"/>
                  </a:lnTo>
                  <a:cubicBezTo>
                    <a:pt x="1487" y="1256"/>
                    <a:pt x="1548" y="1268"/>
                    <a:pt x="1609" y="1268"/>
                  </a:cubicBezTo>
                  <a:lnTo>
                    <a:pt x="1633" y="1268"/>
                  </a:lnTo>
                  <a:lnTo>
                    <a:pt x="1865" y="1292"/>
                  </a:lnTo>
                  <a:lnTo>
                    <a:pt x="1926" y="1292"/>
                  </a:lnTo>
                  <a:lnTo>
                    <a:pt x="2096" y="1305"/>
                  </a:lnTo>
                  <a:lnTo>
                    <a:pt x="2181" y="1305"/>
                  </a:lnTo>
                  <a:cubicBezTo>
                    <a:pt x="2242" y="1317"/>
                    <a:pt x="2291" y="1317"/>
                    <a:pt x="2352" y="1317"/>
                  </a:cubicBezTo>
                  <a:lnTo>
                    <a:pt x="2681" y="1317"/>
                  </a:lnTo>
                  <a:cubicBezTo>
                    <a:pt x="2785" y="1319"/>
                    <a:pt x="2887" y="1320"/>
                    <a:pt x="2988" y="1320"/>
                  </a:cubicBezTo>
                  <a:cubicBezTo>
                    <a:pt x="4332" y="1320"/>
                    <a:pt x="5386" y="1099"/>
                    <a:pt x="5386" y="793"/>
                  </a:cubicBezTo>
                  <a:lnTo>
                    <a:pt x="5399" y="74"/>
                  </a:lnTo>
                  <a:lnTo>
                    <a:pt x="5399" y="74"/>
                  </a:lnTo>
                  <a:cubicBezTo>
                    <a:pt x="5387" y="375"/>
                    <a:pt x="4294" y="599"/>
                    <a:pt x="2907" y="599"/>
                  </a:cubicBezTo>
                  <a:cubicBezTo>
                    <a:pt x="2837" y="599"/>
                    <a:pt x="2765" y="599"/>
                    <a:pt x="2693" y="598"/>
                  </a:cubicBezTo>
                  <a:lnTo>
                    <a:pt x="2450" y="586"/>
                  </a:lnTo>
                  <a:lnTo>
                    <a:pt x="2364" y="586"/>
                  </a:lnTo>
                  <a:lnTo>
                    <a:pt x="2194" y="573"/>
                  </a:lnTo>
                  <a:lnTo>
                    <a:pt x="2108" y="573"/>
                  </a:lnTo>
                  <a:cubicBezTo>
                    <a:pt x="2060" y="573"/>
                    <a:pt x="1999" y="561"/>
                    <a:pt x="1938" y="561"/>
                  </a:cubicBezTo>
                  <a:lnTo>
                    <a:pt x="1877" y="561"/>
                  </a:lnTo>
                  <a:lnTo>
                    <a:pt x="1657" y="537"/>
                  </a:lnTo>
                  <a:lnTo>
                    <a:pt x="1621" y="537"/>
                  </a:lnTo>
                  <a:cubicBezTo>
                    <a:pt x="1560" y="537"/>
                    <a:pt x="1499" y="525"/>
                    <a:pt x="1438" y="512"/>
                  </a:cubicBezTo>
                  <a:lnTo>
                    <a:pt x="1377" y="512"/>
                  </a:lnTo>
                  <a:lnTo>
                    <a:pt x="1231" y="488"/>
                  </a:lnTo>
                  <a:lnTo>
                    <a:pt x="1170" y="476"/>
                  </a:lnTo>
                  <a:lnTo>
                    <a:pt x="1024" y="451"/>
                  </a:lnTo>
                  <a:lnTo>
                    <a:pt x="975" y="451"/>
                  </a:lnTo>
                  <a:lnTo>
                    <a:pt x="804" y="415"/>
                  </a:lnTo>
                  <a:lnTo>
                    <a:pt x="768" y="403"/>
                  </a:lnTo>
                  <a:lnTo>
                    <a:pt x="646" y="366"/>
                  </a:lnTo>
                  <a:lnTo>
                    <a:pt x="597" y="354"/>
                  </a:lnTo>
                  <a:lnTo>
                    <a:pt x="500" y="330"/>
                  </a:lnTo>
                  <a:lnTo>
                    <a:pt x="451" y="305"/>
                  </a:lnTo>
                  <a:lnTo>
                    <a:pt x="354" y="269"/>
                  </a:lnTo>
                  <a:lnTo>
                    <a:pt x="329" y="269"/>
                  </a:lnTo>
                  <a:cubicBezTo>
                    <a:pt x="293" y="257"/>
                    <a:pt x="268" y="244"/>
                    <a:pt x="232" y="220"/>
                  </a:cubicBezTo>
                  <a:lnTo>
                    <a:pt x="207" y="208"/>
                  </a:lnTo>
                  <a:cubicBezTo>
                    <a:pt x="183" y="196"/>
                    <a:pt x="159" y="183"/>
                    <a:pt x="146" y="171"/>
                  </a:cubicBezTo>
                  <a:lnTo>
                    <a:pt x="122" y="159"/>
                  </a:lnTo>
                  <a:cubicBezTo>
                    <a:pt x="110" y="147"/>
                    <a:pt x="85" y="122"/>
                    <a:pt x="73" y="110"/>
                  </a:cubicBezTo>
                  <a:cubicBezTo>
                    <a:pt x="49" y="86"/>
                    <a:pt x="37" y="74"/>
                    <a:pt x="25" y="49"/>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4578529" y="2410149"/>
              <a:ext cx="175980" cy="37176"/>
            </a:xfrm>
            <a:custGeom>
              <a:rect b="b" l="l" r="r" t="t"/>
              <a:pathLst>
                <a:path extrusionOk="0" h="1138" w="5387">
                  <a:moveTo>
                    <a:pt x="2412" y="1"/>
                  </a:moveTo>
                  <a:cubicBezTo>
                    <a:pt x="1063" y="1"/>
                    <a:pt x="12" y="233"/>
                    <a:pt x="1" y="529"/>
                  </a:cubicBezTo>
                  <a:cubicBezTo>
                    <a:pt x="1" y="541"/>
                    <a:pt x="1" y="553"/>
                    <a:pt x="1" y="565"/>
                  </a:cubicBezTo>
                  <a:cubicBezTo>
                    <a:pt x="1" y="577"/>
                    <a:pt x="13" y="590"/>
                    <a:pt x="25" y="602"/>
                  </a:cubicBezTo>
                  <a:lnTo>
                    <a:pt x="37" y="626"/>
                  </a:lnTo>
                  <a:cubicBezTo>
                    <a:pt x="37" y="638"/>
                    <a:pt x="49" y="650"/>
                    <a:pt x="74" y="663"/>
                  </a:cubicBezTo>
                  <a:lnTo>
                    <a:pt x="86" y="675"/>
                  </a:lnTo>
                  <a:cubicBezTo>
                    <a:pt x="98" y="687"/>
                    <a:pt x="122" y="699"/>
                    <a:pt x="135" y="711"/>
                  </a:cubicBezTo>
                  <a:lnTo>
                    <a:pt x="171" y="736"/>
                  </a:lnTo>
                  <a:cubicBezTo>
                    <a:pt x="183" y="748"/>
                    <a:pt x="208" y="760"/>
                    <a:pt x="232" y="772"/>
                  </a:cubicBezTo>
                  <a:lnTo>
                    <a:pt x="269" y="785"/>
                  </a:lnTo>
                  <a:cubicBezTo>
                    <a:pt x="293" y="797"/>
                    <a:pt x="317" y="809"/>
                    <a:pt x="354" y="821"/>
                  </a:cubicBezTo>
                  <a:lnTo>
                    <a:pt x="390" y="833"/>
                  </a:lnTo>
                  <a:cubicBezTo>
                    <a:pt x="415" y="845"/>
                    <a:pt x="451" y="858"/>
                    <a:pt x="488" y="870"/>
                  </a:cubicBezTo>
                  <a:lnTo>
                    <a:pt x="525" y="882"/>
                  </a:lnTo>
                  <a:lnTo>
                    <a:pt x="634" y="919"/>
                  </a:lnTo>
                  <a:lnTo>
                    <a:pt x="695" y="931"/>
                  </a:lnTo>
                  <a:lnTo>
                    <a:pt x="817" y="955"/>
                  </a:lnTo>
                  <a:lnTo>
                    <a:pt x="866" y="967"/>
                  </a:lnTo>
                  <a:lnTo>
                    <a:pt x="1000" y="1004"/>
                  </a:lnTo>
                  <a:lnTo>
                    <a:pt x="1061" y="1004"/>
                  </a:lnTo>
                  <a:lnTo>
                    <a:pt x="1207" y="1040"/>
                  </a:lnTo>
                  <a:lnTo>
                    <a:pt x="1268" y="1040"/>
                  </a:lnTo>
                  <a:lnTo>
                    <a:pt x="1426" y="1065"/>
                  </a:lnTo>
                  <a:lnTo>
                    <a:pt x="1487" y="1065"/>
                  </a:lnTo>
                  <a:lnTo>
                    <a:pt x="1658" y="1089"/>
                  </a:lnTo>
                  <a:lnTo>
                    <a:pt x="1719" y="1089"/>
                  </a:lnTo>
                  <a:lnTo>
                    <a:pt x="1889" y="1101"/>
                  </a:lnTo>
                  <a:lnTo>
                    <a:pt x="1950" y="1101"/>
                  </a:lnTo>
                  <a:lnTo>
                    <a:pt x="2145" y="1126"/>
                  </a:lnTo>
                  <a:lnTo>
                    <a:pt x="2170" y="1126"/>
                  </a:lnTo>
                  <a:cubicBezTo>
                    <a:pt x="2328" y="1126"/>
                    <a:pt x="2499" y="1138"/>
                    <a:pt x="2669" y="1138"/>
                  </a:cubicBezTo>
                  <a:lnTo>
                    <a:pt x="3693" y="1138"/>
                  </a:lnTo>
                  <a:lnTo>
                    <a:pt x="3851" y="1126"/>
                  </a:lnTo>
                  <a:lnTo>
                    <a:pt x="3924" y="1126"/>
                  </a:lnTo>
                  <a:lnTo>
                    <a:pt x="4071" y="1101"/>
                  </a:lnTo>
                  <a:lnTo>
                    <a:pt x="4144" y="1101"/>
                  </a:lnTo>
                  <a:lnTo>
                    <a:pt x="4278" y="1077"/>
                  </a:lnTo>
                  <a:lnTo>
                    <a:pt x="4351" y="1065"/>
                  </a:lnTo>
                  <a:lnTo>
                    <a:pt x="4473" y="1053"/>
                  </a:lnTo>
                  <a:lnTo>
                    <a:pt x="4546" y="1040"/>
                  </a:lnTo>
                  <a:lnTo>
                    <a:pt x="4656" y="1016"/>
                  </a:lnTo>
                  <a:lnTo>
                    <a:pt x="4716" y="1004"/>
                  </a:lnTo>
                  <a:lnTo>
                    <a:pt x="4814" y="979"/>
                  </a:lnTo>
                  <a:lnTo>
                    <a:pt x="4875" y="967"/>
                  </a:lnTo>
                  <a:lnTo>
                    <a:pt x="4972" y="943"/>
                  </a:lnTo>
                  <a:lnTo>
                    <a:pt x="5033" y="931"/>
                  </a:lnTo>
                  <a:lnTo>
                    <a:pt x="5106" y="894"/>
                  </a:lnTo>
                  <a:lnTo>
                    <a:pt x="5143" y="882"/>
                  </a:lnTo>
                  <a:lnTo>
                    <a:pt x="5204" y="845"/>
                  </a:lnTo>
                  <a:cubicBezTo>
                    <a:pt x="5216" y="845"/>
                    <a:pt x="5228" y="833"/>
                    <a:pt x="5240" y="833"/>
                  </a:cubicBezTo>
                  <a:lnTo>
                    <a:pt x="5289" y="797"/>
                  </a:lnTo>
                  <a:lnTo>
                    <a:pt x="5314" y="772"/>
                  </a:lnTo>
                  <a:cubicBezTo>
                    <a:pt x="5326" y="772"/>
                    <a:pt x="5338" y="760"/>
                    <a:pt x="5350" y="748"/>
                  </a:cubicBezTo>
                  <a:cubicBezTo>
                    <a:pt x="5350" y="736"/>
                    <a:pt x="5362" y="724"/>
                    <a:pt x="5362" y="724"/>
                  </a:cubicBezTo>
                  <a:cubicBezTo>
                    <a:pt x="5375" y="711"/>
                    <a:pt x="5375" y="699"/>
                    <a:pt x="5387" y="687"/>
                  </a:cubicBezTo>
                  <a:cubicBezTo>
                    <a:pt x="5387" y="687"/>
                    <a:pt x="5387" y="687"/>
                    <a:pt x="5387" y="675"/>
                  </a:cubicBezTo>
                  <a:cubicBezTo>
                    <a:pt x="5387" y="663"/>
                    <a:pt x="5387" y="650"/>
                    <a:pt x="5387" y="638"/>
                  </a:cubicBezTo>
                  <a:cubicBezTo>
                    <a:pt x="5387" y="529"/>
                    <a:pt x="5228" y="419"/>
                    <a:pt x="4960" y="321"/>
                  </a:cubicBezTo>
                  <a:cubicBezTo>
                    <a:pt x="4485" y="151"/>
                    <a:pt x="3656" y="29"/>
                    <a:pt x="2706" y="5"/>
                  </a:cubicBezTo>
                  <a:cubicBezTo>
                    <a:pt x="2606" y="2"/>
                    <a:pt x="2508" y="1"/>
                    <a:pt x="241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4577745" y="2398356"/>
              <a:ext cx="176372" cy="44950"/>
            </a:xfrm>
            <a:custGeom>
              <a:rect b="b" l="l" r="r" t="t"/>
              <a:pathLst>
                <a:path extrusionOk="0" h="1376" w="5399">
                  <a:moveTo>
                    <a:pt x="25" y="0"/>
                  </a:moveTo>
                  <a:lnTo>
                    <a:pt x="0" y="731"/>
                  </a:lnTo>
                  <a:cubicBezTo>
                    <a:pt x="0" y="743"/>
                    <a:pt x="0" y="768"/>
                    <a:pt x="12" y="792"/>
                  </a:cubicBezTo>
                  <a:cubicBezTo>
                    <a:pt x="25" y="817"/>
                    <a:pt x="37" y="829"/>
                    <a:pt x="49" y="853"/>
                  </a:cubicBezTo>
                  <a:cubicBezTo>
                    <a:pt x="61" y="865"/>
                    <a:pt x="85" y="890"/>
                    <a:pt x="110" y="902"/>
                  </a:cubicBezTo>
                  <a:lnTo>
                    <a:pt x="122" y="914"/>
                  </a:lnTo>
                  <a:lnTo>
                    <a:pt x="146" y="926"/>
                  </a:lnTo>
                  <a:cubicBezTo>
                    <a:pt x="159" y="938"/>
                    <a:pt x="171" y="951"/>
                    <a:pt x="183" y="951"/>
                  </a:cubicBezTo>
                  <a:lnTo>
                    <a:pt x="207" y="963"/>
                  </a:lnTo>
                  <a:lnTo>
                    <a:pt x="317" y="1024"/>
                  </a:lnTo>
                  <a:lnTo>
                    <a:pt x="329" y="1024"/>
                  </a:lnTo>
                  <a:lnTo>
                    <a:pt x="439" y="1060"/>
                  </a:lnTo>
                  <a:lnTo>
                    <a:pt x="488" y="1085"/>
                  </a:lnTo>
                  <a:lnTo>
                    <a:pt x="573" y="1109"/>
                  </a:lnTo>
                  <a:lnTo>
                    <a:pt x="634" y="1121"/>
                  </a:lnTo>
                  <a:cubicBezTo>
                    <a:pt x="670" y="1133"/>
                    <a:pt x="707" y="1146"/>
                    <a:pt x="744" y="1158"/>
                  </a:cubicBezTo>
                  <a:lnTo>
                    <a:pt x="792" y="1170"/>
                  </a:lnTo>
                  <a:lnTo>
                    <a:pt x="951" y="1182"/>
                  </a:lnTo>
                  <a:lnTo>
                    <a:pt x="987" y="1194"/>
                  </a:lnTo>
                  <a:lnTo>
                    <a:pt x="1133" y="1219"/>
                  </a:lnTo>
                  <a:lnTo>
                    <a:pt x="1207" y="1231"/>
                  </a:lnTo>
                  <a:lnTo>
                    <a:pt x="1341" y="1255"/>
                  </a:lnTo>
                  <a:lnTo>
                    <a:pt x="1414" y="1267"/>
                  </a:lnTo>
                  <a:lnTo>
                    <a:pt x="1584" y="1292"/>
                  </a:lnTo>
                  <a:lnTo>
                    <a:pt x="1621" y="1292"/>
                  </a:lnTo>
                  <a:lnTo>
                    <a:pt x="1852" y="1316"/>
                  </a:lnTo>
                  <a:lnTo>
                    <a:pt x="1913" y="1328"/>
                  </a:lnTo>
                  <a:lnTo>
                    <a:pt x="2084" y="1340"/>
                  </a:lnTo>
                  <a:lnTo>
                    <a:pt x="2169" y="1340"/>
                  </a:lnTo>
                  <a:lnTo>
                    <a:pt x="2340" y="1353"/>
                  </a:lnTo>
                  <a:lnTo>
                    <a:pt x="2413" y="1353"/>
                  </a:lnTo>
                  <a:lnTo>
                    <a:pt x="2669" y="1365"/>
                  </a:lnTo>
                  <a:cubicBezTo>
                    <a:pt x="2835" y="1372"/>
                    <a:pt x="2998" y="1375"/>
                    <a:pt x="3157" y="1375"/>
                  </a:cubicBezTo>
                  <a:cubicBezTo>
                    <a:pt x="4403" y="1375"/>
                    <a:pt x="5363" y="1171"/>
                    <a:pt x="5374" y="890"/>
                  </a:cubicBezTo>
                  <a:lnTo>
                    <a:pt x="5399" y="158"/>
                  </a:lnTo>
                  <a:lnTo>
                    <a:pt x="5399" y="158"/>
                  </a:lnTo>
                  <a:cubicBezTo>
                    <a:pt x="5388" y="455"/>
                    <a:pt x="4404" y="653"/>
                    <a:pt x="3120" y="653"/>
                  </a:cubicBezTo>
                  <a:cubicBezTo>
                    <a:pt x="2981" y="653"/>
                    <a:pt x="2839" y="651"/>
                    <a:pt x="2693" y="646"/>
                  </a:cubicBezTo>
                  <a:cubicBezTo>
                    <a:pt x="2608" y="646"/>
                    <a:pt x="2523" y="634"/>
                    <a:pt x="2437" y="634"/>
                  </a:cubicBezTo>
                  <a:lnTo>
                    <a:pt x="2364" y="634"/>
                  </a:lnTo>
                  <a:lnTo>
                    <a:pt x="2194" y="622"/>
                  </a:lnTo>
                  <a:lnTo>
                    <a:pt x="2108" y="622"/>
                  </a:lnTo>
                  <a:lnTo>
                    <a:pt x="1938" y="609"/>
                  </a:lnTo>
                  <a:lnTo>
                    <a:pt x="1877" y="609"/>
                  </a:lnTo>
                  <a:lnTo>
                    <a:pt x="1645" y="585"/>
                  </a:lnTo>
                  <a:lnTo>
                    <a:pt x="1621" y="585"/>
                  </a:lnTo>
                  <a:lnTo>
                    <a:pt x="1438" y="561"/>
                  </a:lnTo>
                  <a:lnTo>
                    <a:pt x="1365" y="548"/>
                  </a:lnTo>
                  <a:lnTo>
                    <a:pt x="1231" y="524"/>
                  </a:lnTo>
                  <a:lnTo>
                    <a:pt x="1158" y="512"/>
                  </a:lnTo>
                  <a:lnTo>
                    <a:pt x="1024" y="475"/>
                  </a:lnTo>
                  <a:lnTo>
                    <a:pt x="975" y="475"/>
                  </a:lnTo>
                  <a:lnTo>
                    <a:pt x="804" y="427"/>
                  </a:lnTo>
                  <a:lnTo>
                    <a:pt x="768" y="427"/>
                  </a:lnTo>
                  <a:lnTo>
                    <a:pt x="646" y="390"/>
                  </a:lnTo>
                  <a:lnTo>
                    <a:pt x="597" y="378"/>
                  </a:lnTo>
                  <a:lnTo>
                    <a:pt x="500" y="341"/>
                  </a:lnTo>
                  <a:lnTo>
                    <a:pt x="451" y="329"/>
                  </a:lnTo>
                  <a:lnTo>
                    <a:pt x="354" y="280"/>
                  </a:lnTo>
                  <a:lnTo>
                    <a:pt x="329" y="280"/>
                  </a:lnTo>
                  <a:lnTo>
                    <a:pt x="232" y="232"/>
                  </a:lnTo>
                  <a:lnTo>
                    <a:pt x="207" y="219"/>
                  </a:lnTo>
                  <a:cubicBezTo>
                    <a:pt x="183" y="207"/>
                    <a:pt x="171" y="195"/>
                    <a:pt x="146" y="183"/>
                  </a:cubicBezTo>
                  <a:lnTo>
                    <a:pt x="134" y="171"/>
                  </a:lnTo>
                  <a:cubicBezTo>
                    <a:pt x="110" y="146"/>
                    <a:pt x="85" y="134"/>
                    <a:pt x="73" y="110"/>
                  </a:cubicBezTo>
                  <a:cubicBezTo>
                    <a:pt x="61" y="98"/>
                    <a:pt x="49" y="73"/>
                    <a:pt x="37"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4578529" y="2382479"/>
              <a:ext cx="175980" cy="38188"/>
            </a:xfrm>
            <a:custGeom>
              <a:rect b="b" l="l" r="r" t="t"/>
              <a:pathLst>
                <a:path extrusionOk="0" h="1169" w="5387">
                  <a:moveTo>
                    <a:pt x="2228" y="1"/>
                  </a:moveTo>
                  <a:cubicBezTo>
                    <a:pt x="975" y="1"/>
                    <a:pt x="24" y="206"/>
                    <a:pt x="13" y="498"/>
                  </a:cubicBezTo>
                  <a:cubicBezTo>
                    <a:pt x="1" y="498"/>
                    <a:pt x="1" y="510"/>
                    <a:pt x="13" y="523"/>
                  </a:cubicBezTo>
                  <a:lnTo>
                    <a:pt x="13" y="535"/>
                  </a:lnTo>
                  <a:cubicBezTo>
                    <a:pt x="13" y="547"/>
                    <a:pt x="25" y="559"/>
                    <a:pt x="25" y="571"/>
                  </a:cubicBezTo>
                  <a:lnTo>
                    <a:pt x="37" y="596"/>
                  </a:lnTo>
                  <a:cubicBezTo>
                    <a:pt x="49" y="608"/>
                    <a:pt x="61" y="620"/>
                    <a:pt x="74" y="632"/>
                  </a:cubicBezTo>
                  <a:lnTo>
                    <a:pt x="98" y="644"/>
                  </a:lnTo>
                  <a:cubicBezTo>
                    <a:pt x="110" y="657"/>
                    <a:pt x="135" y="681"/>
                    <a:pt x="147" y="693"/>
                  </a:cubicBezTo>
                  <a:lnTo>
                    <a:pt x="171" y="705"/>
                  </a:lnTo>
                  <a:cubicBezTo>
                    <a:pt x="196" y="718"/>
                    <a:pt x="220" y="730"/>
                    <a:pt x="244" y="742"/>
                  </a:cubicBezTo>
                  <a:lnTo>
                    <a:pt x="269" y="754"/>
                  </a:lnTo>
                  <a:lnTo>
                    <a:pt x="354" y="791"/>
                  </a:lnTo>
                  <a:lnTo>
                    <a:pt x="390" y="815"/>
                  </a:lnTo>
                  <a:lnTo>
                    <a:pt x="488" y="852"/>
                  </a:lnTo>
                  <a:lnTo>
                    <a:pt x="537" y="864"/>
                  </a:lnTo>
                  <a:lnTo>
                    <a:pt x="646" y="900"/>
                  </a:lnTo>
                  <a:lnTo>
                    <a:pt x="695" y="913"/>
                  </a:lnTo>
                  <a:lnTo>
                    <a:pt x="817" y="937"/>
                  </a:lnTo>
                  <a:lnTo>
                    <a:pt x="878" y="961"/>
                  </a:lnTo>
                  <a:lnTo>
                    <a:pt x="1000" y="986"/>
                  </a:lnTo>
                  <a:lnTo>
                    <a:pt x="1061" y="998"/>
                  </a:lnTo>
                  <a:lnTo>
                    <a:pt x="1207" y="1022"/>
                  </a:lnTo>
                  <a:lnTo>
                    <a:pt x="1268" y="1034"/>
                  </a:lnTo>
                  <a:lnTo>
                    <a:pt x="1426" y="1059"/>
                  </a:lnTo>
                  <a:lnTo>
                    <a:pt x="1487" y="1071"/>
                  </a:lnTo>
                  <a:cubicBezTo>
                    <a:pt x="1548" y="1083"/>
                    <a:pt x="1597" y="1095"/>
                    <a:pt x="1658" y="1095"/>
                  </a:cubicBezTo>
                  <a:lnTo>
                    <a:pt x="1719" y="1095"/>
                  </a:lnTo>
                  <a:lnTo>
                    <a:pt x="1902" y="1108"/>
                  </a:lnTo>
                  <a:lnTo>
                    <a:pt x="1950" y="1108"/>
                  </a:lnTo>
                  <a:lnTo>
                    <a:pt x="2145" y="1132"/>
                  </a:lnTo>
                  <a:lnTo>
                    <a:pt x="2170" y="1132"/>
                  </a:lnTo>
                  <a:cubicBezTo>
                    <a:pt x="2340" y="1144"/>
                    <a:pt x="2511" y="1144"/>
                    <a:pt x="2669" y="1156"/>
                  </a:cubicBezTo>
                  <a:cubicBezTo>
                    <a:pt x="2840" y="1168"/>
                    <a:pt x="3010" y="1168"/>
                    <a:pt x="3157" y="1168"/>
                  </a:cubicBezTo>
                  <a:lnTo>
                    <a:pt x="3693" y="1168"/>
                  </a:lnTo>
                  <a:cubicBezTo>
                    <a:pt x="3754" y="1156"/>
                    <a:pt x="3803" y="1156"/>
                    <a:pt x="3851" y="1156"/>
                  </a:cubicBezTo>
                  <a:lnTo>
                    <a:pt x="3937" y="1156"/>
                  </a:lnTo>
                  <a:lnTo>
                    <a:pt x="4071" y="1144"/>
                  </a:lnTo>
                  <a:lnTo>
                    <a:pt x="4156" y="1132"/>
                  </a:lnTo>
                  <a:lnTo>
                    <a:pt x="4278" y="1120"/>
                  </a:lnTo>
                  <a:lnTo>
                    <a:pt x="4363" y="1108"/>
                  </a:lnTo>
                  <a:lnTo>
                    <a:pt x="4473" y="1095"/>
                  </a:lnTo>
                  <a:lnTo>
                    <a:pt x="4546" y="1083"/>
                  </a:lnTo>
                  <a:lnTo>
                    <a:pt x="4656" y="1059"/>
                  </a:lnTo>
                  <a:lnTo>
                    <a:pt x="4729" y="1047"/>
                  </a:lnTo>
                  <a:lnTo>
                    <a:pt x="4826" y="1022"/>
                  </a:lnTo>
                  <a:lnTo>
                    <a:pt x="4887" y="1010"/>
                  </a:lnTo>
                  <a:lnTo>
                    <a:pt x="4972" y="986"/>
                  </a:lnTo>
                  <a:lnTo>
                    <a:pt x="5021" y="961"/>
                  </a:lnTo>
                  <a:lnTo>
                    <a:pt x="5094" y="937"/>
                  </a:lnTo>
                  <a:lnTo>
                    <a:pt x="5143" y="925"/>
                  </a:lnTo>
                  <a:lnTo>
                    <a:pt x="5204" y="888"/>
                  </a:lnTo>
                  <a:lnTo>
                    <a:pt x="5240" y="876"/>
                  </a:lnTo>
                  <a:cubicBezTo>
                    <a:pt x="5253" y="864"/>
                    <a:pt x="5277" y="852"/>
                    <a:pt x="5289" y="839"/>
                  </a:cubicBezTo>
                  <a:lnTo>
                    <a:pt x="5314" y="827"/>
                  </a:lnTo>
                  <a:cubicBezTo>
                    <a:pt x="5326" y="815"/>
                    <a:pt x="5338" y="803"/>
                    <a:pt x="5350" y="791"/>
                  </a:cubicBezTo>
                  <a:cubicBezTo>
                    <a:pt x="5350" y="779"/>
                    <a:pt x="5362" y="779"/>
                    <a:pt x="5362" y="766"/>
                  </a:cubicBezTo>
                  <a:cubicBezTo>
                    <a:pt x="5375" y="754"/>
                    <a:pt x="5375" y="742"/>
                    <a:pt x="5387" y="742"/>
                  </a:cubicBezTo>
                  <a:lnTo>
                    <a:pt x="5387" y="730"/>
                  </a:lnTo>
                  <a:cubicBezTo>
                    <a:pt x="5387" y="718"/>
                    <a:pt x="5387" y="705"/>
                    <a:pt x="5387" y="693"/>
                  </a:cubicBezTo>
                  <a:cubicBezTo>
                    <a:pt x="5387" y="571"/>
                    <a:pt x="5240" y="462"/>
                    <a:pt x="4972" y="364"/>
                  </a:cubicBezTo>
                  <a:cubicBezTo>
                    <a:pt x="4497" y="181"/>
                    <a:pt x="3669" y="47"/>
                    <a:pt x="2718" y="11"/>
                  </a:cubicBezTo>
                  <a:cubicBezTo>
                    <a:pt x="2551" y="4"/>
                    <a:pt x="2387" y="1"/>
                    <a:pt x="2228"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4583690" y="2370882"/>
              <a:ext cx="176797" cy="45244"/>
            </a:xfrm>
            <a:custGeom>
              <a:rect b="b" l="l" r="r" t="t"/>
              <a:pathLst>
                <a:path extrusionOk="0" h="1385" w="5412">
                  <a:moveTo>
                    <a:pt x="38" y="0"/>
                  </a:moveTo>
                  <a:lnTo>
                    <a:pt x="13" y="719"/>
                  </a:lnTo>
                  <a:cubicBezTo>
                    <a:pt x="1" y="744"/>
                    <a:pt x="13" y="768"/>
                    <a:pt x="25" y="792"/>
                  </a:cubicBezTo>
                  <a:cubicBezTo>
                    <a:pt x="38" y="804"/>
                    <a:pt x="38" y="829"/>
                    <a:pt x="62" y="841"/>
                  </a:cubicBezTo>
                  <a:cubicBezTo>
                    <a:pt x="74" y="865"/>
                    <a:pt x="98" y="878"/>
                    <a:pt x="111" y="890"/>
                  </a:cubicBezTo>
                  <a:lnTo>
                    <a:pt x="135" y="914"/>
                  </a:lnTo>
                  <a:lnTo>
                    <a:pt x="147" y="926"/>
                  </a:lnTo>
                  <a:lnTo>
                    <a:pt x="196" y="951"/>
                  </a:lnTo>
                  <a:lnTo>
                    <a:pt x="220" y="963"/>
                  </a:lnTo>
                  <a:lnTo>
                    <a:pt x="318" y="1012"/>
                  </a:lnTo>
                  <a:lnTo>
                    <a:pt x="342" y="1012"/>
                  </a:lnTo>
                  <a:lnTo>
                    <a:pt x="440" y="1048"/>
                  </a:lnTo>
                  <a:lnTo>
                    <a:pt x="488" y="1073"/>
                  </a:lnTo>
                  <a:lnTo>
                    <a:pt x="586" y="1097"/>
                  </a:lnTo>
                  <a:lnTo>
                    <a:pt x="635" y="1121"/>
                  </a:lnTo>
                  <a:lnTo>
                    <a:pt x="756" y="1146"/>
                  </a:lnTo>
                  <a:lnTo>
                    <a:pt x="793" y="1158"/>
                  </a:lnTo>
                  <a:lnTo>
                    <a:pt x="964" y="1207"/>
                  </a:lnTo>
                  <a:lnTo>
                    <a:pt x="1000" y="1207"/>
                  </a:lnTo>
                  <a:lnTo>
                    <a:pt x="1146" y="1243"/>
                  </a:lnTo>
                  <a:lnTo>
                    <a:pt x="1220" y="1255"/>
                  </a:lnTo>
                  <a:lnTo>
                    <a:pt x="1354" y="1280"/>
                  </a:lnTo>
                  <a:lnTo>
                    <a:pt x="1415" y="1280"/>
                  </a:lnTo>
                  <a:lnTo>
                    <a:pt x="1597" y="1304"/>
                  </a:lnTo>
                  <a:lnTo>
                    <a:pt x="1634" y="1304"/>
                  </a:lnTo>
                  <a:lnTo>
                    <a:pt x="1853" y="1341"/>
                  </a:lnTo>
                  <a:lnTo>
                    <a:pt x="1926" y="1341"/>
                  </a:lnTo>
                  <a:lnTo>
                    <a:pt x="2097" y="1353"/>
                  </a:lnTo>
                  <a:lnTo>
                    <a:pt x="2170" y="1353"/>
                  </a:lnTo>
                  <a:lnTo>
                    <a:pt x="2341" y="1365"/>
                  </a:lnTo>
                  <a:lnTo>
                    <a:pt x="2426" y="1365"/>
                  </a:lnTo>
                  <a:cubicBezTo>
                    <a:pt x="2511" y="1377"/>
                    <a:pt x="2584" y="1377"/>
                    <a:pt x="2670" y="1377"/>
                  </a:cubicBezTo>
                  <a:cubicBezTo>
                    <a:pt x="2815" y="1382"/>
                    <a:pt x="2958" y="1384"/>
                    <a:pt x="3097" y="1384"/>
                  </a:cubicBezTo>
                  <a:cubicBezTo>
                    <a:pt x="4383" y="1384"/>
                    <a:pt x="5376" y="1187"/>
                    <a:pt x="5387" y="890"/>
                  </a:cubicBezTo>
                  <a:lnTo>
                    <a:pt x="5412" y="171"/>
                  </a:lnTo>
                  <a:lnTo>
                    <a:pt x="5412" y="171"/>
                  </a:lnTo>
                  <a:cubicBezTo>
                    <a:pt x="5400" y="458"/>
                    <a:pt x="4399" y="665"/>
                    <a:pt x="3113" y="665"/>
                  </a:cubicBezTo>
                  <a:cubicBezTo>
                    <a:pt x="2980" y="665"/>
                    <a:pt x="2844" y="663"/>
                    <a:pt x="2706" y="658"/>
                  </a:cubicBezTo>
                  <a:lnTo>
                    <a:pt x="2450" y="646"/>
                  </a:lnTo>
                  <a:lnTo>
                    <a:pt x="2377" y="646"/>
                  </a:lnTo>
                  <a:lnTo>
                    <a:pt x="2207" y="634"/>
                  </a:lnTo>
                  <a:lnTo>
                    <a:pt x="2121" y="622"/>
                  </a:lnTo>
                  <a:lnTo>
                    <a:pt x="1951" y="610"/>
                  </a:lnTo>
                  <a:lnTo>
                    <a:pt x="1890" y="610"/>
                  </a:lnTo>
                  <a:lnTo>
                    <a:pt x="1658" y="585"/>
                  </a:lnTo>
                  <a:lnTo>
                    <a:pt x="1622" y="585"/>
                  </a:lnTo>
                  <a:lnTo>
                    <a:pt x="1451" y="549"/>
                  </a:lnTo>
                  <a:lnTo>
                    <a:pt x="1378" y="549"/>
                  </a:lnTo>
                  <a:lnTo>
                    <a:pt x="1244" y="524"/>
                  </a:lnTo>
                  <a:lnTo>
                    <a:pt x="1171" y="512"/>
                  </a:lnTo>
                  <a:lnTo>
                    <a:pt x="1025" y="475"/>
                  </a:lnTo>
                  <a:lnTo>
                    <a:pt x="988" y="475"/>
                  </a:lnTo>
                  <a:cubicBezTo>
                    <a:pt x="927" y="451"/>
                    <a:pt x="866" y="439"/>
                    <a:pt x="817" y="427"/>
                  </a:cubicBezTo>
                  <a:lnTo>
                    <a:pt x="781" y="415"/>
                  </a:lnTo>
                  <a:lnTo>
                    <a:pt x="659" y="390"/>
                  </a:lnTo>
                  <a:lnTo>
                    <a:pt x="610" y="366"/>
                  </a:lnTo>
                  <a:lnTo>
                    <a:pt x="513" y="341"/>
                  </a:lnTo>
                  <a:lnTo>
                    <a:pt x="464" y="329"/>
                  </a:lnTo>
                  <a:lnTo>
                    <a:pt x="367" y="280"/>
                  </a:lnTo>
                  <a:lnTo>
                    <a:pt x="342" y="280"/>
                  </a:lnTo>
                  <a:cubicBezTo>
                    <a:pt x="306" y="268"/>
                    <a:pt x="269" y="256"/>
                    <a:pt x="245" y="232"/>
                  </a:cubicBezTo>
                  <a:lnTo>
                    <a:pt x="220" y="220"/>
                  </a:lnTo>
                  <a:lnTo>
                    <a:pt x="159" y="183"/>
                  </a:lnTo>
                  <a:lnTo>
                    <a:pt x="135" y="171"/>
                  </a:lnTo>
                  <a:cubicBezTo>
                    <a:pt x="123" y="146"/>
                    <a:pt x="98" y="134"/>
                    <a:pt x="86" y="110"/>
                  </a:cubicBezTo>
                  <a:cubicBezTo>
                    <a:pt x="62" y="98"/>
                    <a:pt x="50" y="73"/>
                    <a:pt x="50" y="61"/>
                  </a:cubicBezTo>
                  <a:cubicBezTo>
                    <a:pt x="38" y="37"/>
                    <a:pt x="38" y="25"/>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4584899" y="2355005"/>
              <a:ext cx="175980" cy="37796"/>
            </a:xfrm>
            <a:custGeom>
              <a:rect b="b" l="l" r="r" t="t"/>
              <a:pathLst>
                <a:path extrusionOk="0" h="1157" w="5387">
                  <a:moveTo>
                    <a:pt x="2224" y="1"/>
                  </a:moveTo>
                  <a:cubicBezTo>
                    <a:pt x="963" y="1"/>
                    <a:pt x="11" y="206"/>
                    <a:pt x="1" y="498"/>
                  </a:cubicBezTo>
                  <a:cubicBezTo>
                    <a:pt x="1" y="498"/>
                    <a:pt x="1" y="511"/>
                    <a:pt x="1" y="523"/>
                  </a:cubicBezTo>
                  <a:lnTo>
                    <a:pt x="1" y="535"/>
                  </a:lnTo>
                  <a:cubicBezTo>
                    <a:pt x="1" y="547"/>
                    <a:pt x="13" y="572"/>
                    <a:pt x="25" y="584"/>
                  </a:cubicBezTo>
                  <a:lnTo>
                    <a:pt x="25" y="608"/>
                  </a:lnTo>
                  <a:cubicBezTo>
                    <a:pt x="37" y="620"/>
                    <a:pt x="49" y="632"/>
                    <a:pt x="61" y="645"/>
                  </a:cubicBezTo>
                  <a:lnTo>
                    <a:pt x="86" y="669"/>
                  </a:lnTo>
                  <a:cubicBezTo>
                    <a:pt x="98" y="681"/>
                    <a:pt x="122" y="693"/>
                    <a:pt x="135" y="706"/>
                  </a:cubicBezTo>
                  <a:lnTo>
                    <a:pt x="159" y="718"/>
                  </a:lnTo>
                  <a:cubicBezTo>
                    <a:pt x="183" y="730"/>
                    <a:pt x="208" y="742"/>
                    <a:pt x="232" y="754"/>
                  </a:cubicBezTo>
                  <a:lnTo>
                    <a:pt x="256" y="779"/>
                  </a:lnTo>
                  <a:lnTo>
                    <a:pt x="342" y="815"/>
                  </a:lnTo>
                  <a:lnTo>
                    <a:pt x="378" y="827"/>
                  </a:lnTo>
                  <a:lnTo>
                    <a:pt x="476" y="864"/>
                  </a:lnTo>
                  <a:lnTo>
                    <a:pt x="525" y="876"/>
                  </a:lnTo>
                  <a:lnTo>
                    <a:pt x="634" y="913"/>
                  </a:lnTo>
                  <a:lnTo>
                    <a:pt x="683" y="925"/>
                  </a:lnTo>
                  <a:lnTo>
                    <a:pt x="805" y="961"/>
                  </a:lnTo>
                  <a:lnTo>
                    <a:pt x="866" y="974"/>
                  </a:lnTo>
                  <a:lnTo>
                    <a:pt x="1000" y="998"/>
                  </a:lnTo>
                  <a:lnTo>
                    <a:pt x="1061" y="1010"/>
                  </a:lnTo>
                  <a:lnTo>
                    <a:pt x="1195" y="1035"/>
                  </a:lnTo>
                  <a:lnTo>
                    <a:pt x="1268" y="1047"/>
                  </a:lnTo>
                  <a:lnTo>
                    <a:pt x="1414" y="1071"/>
                  </a:lnTo>
                  <a:lnTo>
                    <a:pt x="1475" y="1083"/>
                  </a:lnTo>
                  <a:lnTo>
                    <a:pt x="1646" y="1108"/>
                  </a:lnTo>
                  <a:lnTo>
                    <a:pt x="1707" y="1108"/>
                  </a:lnTo>
                  <a:lnTo>
                    <a:pt x="1889" y="1132"/>
                  </a:lnTo>
                  <a:lnTo>
                    <a:pt x="1938" y="1132"/>
                  </a:lnTo>
                  <a:lnTo>
                    <a:pt x="2145" y="1120"/>
                  </a:lnTo>
                  <a:lnTo>
                    <a:pt x="2170" y="1120"/>
                  </a:lnTo>
                  <a:cubicBezTo>
                    <a:pt x="2328" y="1132"/>
                    <a:pt x="2511" y="1144"/>
                    <a:pt x="2669" y="1144"/>
                  </a:cubicBezTo>
                  <a:cubicBezTo>
                    <a:pt x="2840" y="1156"/>
                    <a:pt x="3010" y="1156"/>
                    <a:pt x="3157" y="1156"/>
                  </a:cubicBezTo>
                  <a:lnTo>
                    <a:pt x="3705" y="1156"/>
                  </a:lnTo>
                  <a:lnTo>
                    <a:pt x="3863" y="1144"/>
                  </a:lnTo>
                  <a:lnTo>
                    <a:pt x="3937" y="1144"/>
                  </a:lnTo>
                  <a:lnTo>
                    <a:pt x="4083" y="1132"/>
                  </a:lnTo>
                  <a:lnTo>
                    <a:pt x="4168" y="1132"/>
                  </a:lnTo>
                  <a:lnTo>
                    <a:pt x="4290" y="1120"/>
                  </a:lnTo>
                  <a:lnTo>
                    <a:pt x="4363" y="1108"/>
                  </a:lnTo>
                  <a:lnTo>
                    <a:pt x="4485" y="1083"/>
                  </a:lnTo>
                  <a:lnTo>
                    <a:pt x="4558" y="1083"/>
                  </a:lnTo>
                  <a:lnTo>
                    <a:pt x="4668" y="1059"/>
                  </a:lnTo>
                  <a:lnTo>
                    <a:pt x="4729" y="1047"/>
                  </a:lnTo>
                  <a:lnTo>
                    <a:pt x="4826" y="1022"/>
                  </a:lnTo>
                  <a:lnTo>
                    <a:pt x="4887" y="1010"/>
                  </a:lnTo>
                  <a:lnTo>
                    <a:pt x="4972" y="986"/>
                  </a:lnTo>
                  <a:lnTo>
                    <a:pt x="5033" y="961"/>
                  </a:lnTo>
                  <a:lnTo>
                    <a:pt x="5106" y="937"/>
                  </a:lnTo>
                  <a:lnTo>
                    <a:pt x="5143" y="925"/>
                  </a:lnTo>
                  <a:lnTo>
                    <a:pt x="5204" y="888"/>
                  </a:lnTo>
                  <a:lnTo>
                    <a:pt x="5240" y="876"/>
                  </a:lnTo>
                  <a:lnTo>
                    <a:pt x="5289" y="840"/>
                  </a:lnTo>
                  <a:lnTo>
                    <a:pt x="5314" y="815"/>
                  </a:lnTo>
                  <a:lnTo>
                    <a:pt x="5350" y="791"/>
                  </a:lnTo>
                  <a:cubicBezTo>
                    <a:pt x="5350" y="779"/>
                    <a:pt x="5362" y="779"/>
                    <a:pt x="5362" y="766"/>
                  </a:cubicBezTo>
                  <a:cubicBezTo>
                    <a:pt x="5375" y="754"/>
                    <a:pt x="5375" y="742"/>
                    <a:pt x="5387" y="730"/>
                  </a:cubicBezTo>
                  <a:cubicBezTo>
                    <a:pt x="5387" y="718"/>
                    <a:pt x="5387" y="706"/>
                    <a:pt x="5387" y="693"/>
                  </a:cubicBezTo>
                  <a:cubicBezTo>
                    <a:pt x="5387" y="572"/>
                    <a:pt x="5240" y="462"/>
                    <a:pt x="4972" y="364"/>
                  </a:cubicBezTo>
                  <a:cubicBezTo>
                    <a:pt x="4497" y="182"/>
                    <a:pt x="3668" y="48"/>
                    <a:pt x="2718" y="11"/>
                  </a:cubicBezTo>
                  <a:cubicBezTo>
                    <a:pt x="2549" y="4"/>
                    <a:pt x="2384" y="1"/>
                    <a:pt x="222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4576928" y="2344584"/>
              <a:ext cx="176404" cy="44689"/>
            </a:xfrm>
            <a:custGeom>
              <a:rect b="b" l="l" r="r" t="t"/>
              <a:pathLst>
                <a:path extrusionOk="0" h="1368" w="5400">
                  <a:moveTo>
                    <a:pt x="25" y="1"/>
                  </a:moveTo>
                  <a:lnTo>
                    <a:pt x="25" y="1"/>
                  </a:lnTo>
                  <a:cubicBezTo>
                    <a:pt x="18" y="15"/>
                    <a:pt x="19" y="25"/>
                    <a:pt x="24" y="36"/>
                  </a:cubicBezTo>
                  <a:lnTo>
                    <a:pt x="24" y="36"/>
                  </a:lnTo>
                  <a:lnTo>
                    <a:pt x="25" y="1"/>
                  </a:lnTo>
                  <a:close/>
                  <a:moveTo>
                    <a:pt x="5399" y="86"/>
                  </a:moveTo>
                  <a:lnTo>
                    <a:pt x="5399" y="90"/>
                  </a:lnTo>
                  <a:lnTo>
                    <a:pt x="5399" y="90"/>
                  </a:lnTo>
                  <a:cubicBezTo>
                    <a:pt x="5399" y="89"/>
                    <a:pt x="5399" y="88"/>
                    <a:pt x="5399" y="86"/>
                  </a:cubicBezTo>
                  <a:close/>
                  <a:moveTo>
                    <a:pt x="24" y="36"/>
                  </a:moveTo>
                  <a:lnTo>
                    <a:pt x="1" y="732"/>
                  </a:lnTo>
                  <a:cubicBezTo>
                    <a:pt x="1" y="756"/>
                    <a:pt x="1" y="781"/>
                    <a:pt x="13" y="817"/>
                  </a:cubicBezTo>
                  <a:cubicBezTo>
                    <a:pt x="25" y="830"/>
                    <a:pt x="37" y="854"/>
                    <a:pt x="50" y="866"/>
                  </a:cubicBezTo>
                  <a:cubicBezTo>
                    <a:pt x="74" y="891"/>
                    <a:pt x="86" y="903"/>
                    <a:pt x="110" y="915"/>
                  </a:cubicBezTo>
                  <a:lnTo>
                    <a:pt x="123" y="927"/>
                  </a:lnTo>
                  <a:lnTo>
                    <a:pt x="147" y="939"/>
                  </a:lnTo>
                  <a:lnTo>
                    <a:pt x="184" y="964"/>
                  </a:lnTo>
                  <a:lnTo>
                    <a:pt x="208" y="988"/>
                  </a:lnTo>
                  <a:lnTo>
                    <a:pt x="318" y="1037"/>
                  </a:lnTo>
                  <a:lnTo>
                    <a:pt x="330" y="1037"/>
                  </a:lnTo>
                  <a:lnTo>
                    <a:pt x="439" y="1073"/>
                  </a:lnTo>
                  <a:lnTo>
                    <a:pt x="476" y="1098"/>
                  </a:lnTo>
                  <a:lnTo>
                    <a:pt x="574" y="1122"/>
                  </a:lnTo>
                  <a:lnTo>
                    <a:pt x="634" y="1134"/>
                  </a:lnTo>
                  <a:lnTo>
                    <a:pt x="744" y="1171"/>
                  </a:lnTo>
                  <a:lnTo>
                    <a:pt x="793" y="1183"/>
                  </a:lnTo>
                  <a:cubicBezTo>
                    <a:pt x="842" y="1195"/>
                    <a:pt x="903" y="1207"/>
                    <a:pt x="963" y="1220"/>
                  </a:cubicBezTo>
                  <a:lnTo>
                    <a:pt x="1000" y="1220"/>
                  </a:lnTo>
                  <a:lnTo>
                    <a:pt x="1146" y="1244"/>
                  </a:lnTo>
                  <a:lnTo>
                    <a:pt x="1219" y="1256"/>
                  </a:lnTo>
                  <a:lnTo>
                    <a:pt x="1353" y="1280"/>
                  </a:lnTo>
                  <a:lnTo>
                    <a:pt x="1427" y="1280"/>
                  </a:lnTo>
                  <a:cubicBezTo>
                    <a:pt x="1475" y="1293"/>
                    <a:pt x="1536" y="1305"/>
                    <a:pt x="1597" y="1305"/>
                  </a:cubicBezTo>
                  <a:lnTo>
                    <a:pt x="1634" y="1305"/>
                  </a:lnTo>
                  <a:lnTo>
                    <a:pt x="1865" y="1329"/>
                  </a:lnTo>
                  <a:lnTo>
                    <a:pt x="1926" y="1329"/>
                  </a:lnTo>
                  <a:lnTo>
                    <a:pt x="2097" y="1341"/>
                  </a:lnTo>
                  <a:lnTo>
                    <a:pt x="2182" y="1341"/>
                  </a:lnTo>
                  <a:cubicBezTo>
                    <a:pt x="2231" y="1354"/>
                    <a:pt x="2292" y="1354"/>
                    <a:pt x="2353" y="1354"/>
                  </a:cubicBezTo>
                  <a:lnTo>
                    <a:pt x="2426" y="1354"/>
                  </a:lnTo>
                  <a:lnTo>
                    <a:pt x="2682" y="1366"/>
                  </a:lnTo>
                  <a:cubicBezTo>
                    <a:pt x="2754" y="1367"/>
                    <a:pt x="2825" y="1368"/>
                    <a:pt x="2896" y="1368"/>
                  </a:cubicBezTo>
                  <a:cubicBezTo>
                    <a:pt x="4283" y="1368"/>
                    <a:pt x="5387" y="1143"/>
                    <a:pt x="5387" y="842"/>
                  </a:cubicBezTo>
                  <a:lnTo>
                    <a:pt x="5399" y="90"/>
                  </a:lnTo>
                  <a:lnTo>
                    <a:pt x="5399" y="90"/>
                  </a:lnTo>
                  <a:cubicBezTo>
                    <a:pt x="5390" y="384"/>
                    <a:pt x="4332" y="614"/>
                    <a:pt x="2988" y="614"/>
                  </a:cubicBezTo>
                  <a:cubicBezTo>
                    <a:pt x="2892" y="614"/>
                    <a:pt x="2793" y="613"/>
                    <a:pt x="2694" y="610"/>
                  </a:cubicBezTo>
                  <a:lnTo>
                    <a:pt x="2450" y="598"/>
                  </a:lnTo>
                  <a:lnTo>
                    <a:pt x="2365" y="598"/>
                  </a:lnTo>
                  <a:lnTo>
                    <a:pt x="2194" y="586"/>
                  </a:lnTo>
                  <a:lnTo>
                    <a:pt x="2121" y="586"/>
                  </a:lnTo>
                  <a:lnTo>
                    <a:pt x="1951" y="574"/>
                  </a:lnTo>
                  <a:lnTo>
                    <a:pt x="1877" y="574"/>
                  </a:lnTo>
                  <a:lnTo>
                    <a:pt x="1658" y="549"/>
                  </a:lnTo>
                  <a:lnTo>
                    <a:pt x="1622" y="549"/>
                  </a:lnTo>
                  <a:cubicBezTo>
                    <a:pt x="1561" y="549"/>
                    <a:pt x="1500" y="537"/>
                    <a:pt x="1439" y="537"/>
                  </a:cubicBezTo>
                  <a:lnTo>
                    <a:pt x="1378" y="525"/>
                  </a:lnTo>
                  <a:lnTo>
                    <a:pt x="1232" y="501"/>
                  </a:lnTo>
                  <a:lnTo>
                    <a:pt x="1171" y="488"/>
                  </a:lnTo>
                  <a:lnTo>
                    <a:pt x="1024" y="464"/>
                  </a:lnTo>
                  <a:lnTo>
                    <a:pt x="976" y="464"/>
                  </a:lnTo>
                  <a:cubicBezTo>
                    <a:pt x="915" y="452"/>
                    <a:pt x="866" y="440"/>
                    <a:pt x="805" y="427"/>
                  </a:cubicBezTo>
                  <a:lnTo>
                    <a:pt x="769" y="415"/>
                  </a:lnTo>
                  <a:lnTo>
                    <a:pt x="647" y="379"/>
                  </a:lnTo>
                  <a:lnTo>
                    <a:pt x="598" y="367"/>
                  </a:lnTo>
                  <a:lnTo>
                    <a:pt x="500" y="342"/>
                  </a:lnTo>
                  <a:lnTo>
                    <a:pt x="452" y="330"/>
                  </a:lnTo>
                  <a:lnTo>
                    <a:pt x="354" y="281"/>
                  </a:lnTo>
                  <a:lnTo>
                    <a:pt x="330" y="281"/>
                  </a:lnTo>
                  <a:cubicBezTo>
                    <a:pt x="293" y="269"/>
                    <a:pt x="269" y="245"/>
                    <a:pt x="232" y="232"/>
                  </a:cubicBezTo>
                  <a:lnTo>
                    <a:pt x="208" y="220"/>
                  </a:lnTo>
                  <a:lnTo>
                    <a:pt x="147" y="184"/>
                  </a:lnTo>
                  <a:lnTo>
                    <a:pt x="123" y="159"/>
                  </a:lnTo>
                  <a:cubicBezTo>
                    <a:pt x="110" y="147"/>
                    <a:pt x="86" y="135"/>
                    <a:pt x="74" y="111"/>
                  </a:cubicBezTo>
                  <a:cubicBezTo>
                    <a:pt x="50" y="98"/>
                    <a:pt x="37" y="74"/>
                    <a:pt x="37" y="62"/>
                  </a:cubicBezTo>
                  <a:cubicBezTo>
                    <a:pt x="32" y="52"/>
                    <a:pt x="27" y="44"/>
                    <a:pt x="2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4577745" y="2327759"/>
              <a:ext cx="175980" cy="37176"/>
            </a:xfrm>
            <a:custGeom>
              <a:rect b="b" l="l" r="r" t="t"/>
              <a:pathLst>
                <a:path extrusionOk="0" h="1138" w="5387">
                  <a:moveTo>
                    <a:pt x="2399" y="0"/>
                  </a:moveTo>
                  <a:cubicBezTo>
                    <a:pt x="1055" y="0"/>
                    <a:pt x="0" y="222"/>
                    <a:pt x="0" y="528"/>
                  </a:cubicBezTo>
                  <a:cubicBezTo>
                    <a:pt x="0" y="528"/>
                    <a:pt x="0" y="540"/>
                    <a:pt x="0" y="552"/>
                  </a:cubicBezTo>
                  <a:lnTo>
                    <a:pt x="0" y="565"/>
                  </a:lnTo>
                  <a:cubicBezTo>
                    <a:pt x="0" y="577"/>
                    <a:pt x="12" y="589"/>
                    <a:pt x="12" y="601"/>
                  </a:cubicBezTo>
                  <a:lnTo>
                    <a:pt x="25" y="613"/>
                  </a:lnTo>
                  <a:cubicBezTo>
                    <a:pt x="37" y="626"/>
                    <a:pt x="49" y="638"/>
                    <a:pt x="61" y="650"/>
                  </a:cubicBezTo>
                  <a:lnTo>
                    <a:pt x="85" y="674"/>
                  </a:lnTo>
                  <a:cubicBezTo>
                    <a:pt x="98" y="687"/>
                    <a:pt x="122" y="699"/>
                    <a:pt x="134" y="711"/>
                  </a:cubicBezTo>
                  <a:lnTo>
                    <a:pt x="159" y="723"/>
                  </a:lnTo>
                  <a:cubicBezTo>
                    <a:pt x="183" y="735"/>
                    <a:pt x="207" y="747"/>
                    <a:pt x="232" y="760"/>
                  </a:cubicBezTo>
                  <a:lnTo>
                    <a:pt x="268" y="784"/>
                  </a:lnTo>
                  <a:cubicBezTo>
                    <a:pt x="293" y="796"/>
                    <a:pt x="317" y="808"/>
                    <a:pt x="341" y="821"/>
                  </a:cubicBezTo>
                  <a:lnTo>
                    <a:pt x="390" y="833"/>
                  </a:lnTo>
                  <a:cubicBezTo>
                    <a:pt x="414" y="845"/>
                    <a:pt x="451" y="857"/>
                    <a:pt x="488" y="869"/>
                  </a:cubicBezTo>
                  <a:lnTo>
                    <a:pt x="524" y="882"/>
                  </a:lnTo>
                  <a:lnTo>
                    <a:pt x="634" y="906"/>
                  </a:lnTo>
                  <a:lnTo>
                    <a:pt x="683" y="918"/>
                  </a:lnTo>
                  <a:lnTo>
                    <a:pt x="804" y="955"/>
                  </a:lnTo>
                  <a:lnTo>
                    <a:pt x="865" y="967"/>
                  </a:lnTo>
                  <a:lnTo>
                    <a:pt x="999" y="991"/>
                  </a:lnTo>
                  <a:lnTo>
                    <a:pt x="1060" y="1003"/>
                  </a:lnTo>
                  <a:lnTo>
                    <a:pt x="1207" y="1028"/>
                  </a:lnTo>
                  <a:lnTo>
                    <a:pt x="1267" y="1040"/>
                  </a:lnTo>
                  <a:lnTo>
                    <a:pt x="1414" y="1064"/>
                  </a:lnTo>
                  <a:lnTo>
                    <a:pt x="1487" y="1064"/>
                  </a:lnTo>
                  <a:lnTo>
                    <a:pt x="1645" y="1076"/>
                  </a:lnTo>
                  <a:lnTo>
                    <a:pt x="1718" y="1089"/>
                  </a:lnTo>
                  <a:lnTo>
                    <a:pt x="1889" y="1101"/>
                  </a:lnTo>
                  <a:lnTo>
                    <a:pt x="1950" y="1101"/>
                  </a:lnTo>
                  <a:lnTo>
                    <a:pt x="2145" y="1125"/>
                  </a:lnTo>
                  <a:lnTo>
                    <a:pt x="2169" y="1125"/>
                  </a:lnTo>
                  <a:cubicBezTo>
                    <a:pt x="2328" y="1137"/>
                    <a:pt x="2498" y="1137"/>
                    <a:pt x="2669" y="1137"/>
                  </a:cubicBezTo>
                  <a:lnTo>
                    <a:pt x="3717" y="1137"/>
                  </a:lnTo>
                  <a:lnTo>
                    <a:pt x="3863" y="1125"/>
                  </a:lnTo>
                  <a:lnTo>
                    <a:pt x="3948" y="1125"/>
                  </a:lnTo>
                  <a:lnTo>
                    <a:pt x="4082" y="1101"/>
                  </a:lnTo>
                  <a:lnTo>
                    <a:pt x="4168" y="1101"/>
                  </a:lnTo>
                  <a:lnTo>
                    <a:pt x="4290" y="1076"/>
                  </a:lnTo>
                  <a:lnTo>
                    <a:pt x="4375" y="1064"/>
                  </a:lnTo>
                  <a:lnTo>
                    <a:pt x="4497" y="1052"/>
                  </a:lnTo>
                  <a:lnTo>
                    <a:pt x="4570" y="1040"/>
                  </a:lnTo>
                  <a:lnTo>
                    <a:pt x="4667" y="1016"/>
                  </a:lnTo>
                  <a:lnTo>
                    <a:pt x="4740" y="1003"/>
                  </a:lnTo>
                  <a:lnTo>
                    <a:pt x="4838" y="979"/>
                  </a:lnTo>
                  <a:lnTo>
                    <a:pt x="4899" y="967"/>
                  </a:lnTo>
                  <a:lnTo>
                    <a:pt x="4984" y="942"/>
                  </a:lnTo>
                  <a:lnTo>
                    <a:pt x="5033" y="918"/>
                  </a:lnTo>
                  <a:lnTo>
                    <a:pt x="5106" y="894"/>
                  </a:lnTo>
                  <a:lnTo>
                    <a:pt x="5155" y="869"/>
                  </a:lnTo>
                  <a:lnTo>
                    <a:pt x="5216" y="845"/>
                  </a:lnTo>
                  <a:lnTo>
                    <a:pt x="5252" y="821"/>
                  </a:lnTo>
                  <a:cubicBezTo>
                    <a:pt x="5264" y="808"/>
                    <a:pt x="5277" y="808"/>
                    <a:pt x="5289" y="796"/>
                  </a:cubicBezTo>
                  <a:lnTo>
                    <a:pt x="5325" y="772"/>
                  </a:lnTo>
                  <a:cubicBezTo>
                    <a:pt x="5325" y="760"/>
                    <a:pt x="5338" y="747"/>
                    <a:pt x="5350" y="735"/>
                  </a:cubicBezTo>
                  <a:lnTo>
                    <a:pt x="5374" y="711"/>
                  </a:lnTo>
                  <a:cubicBezTo>
                    <a:pt x="5374" y="699"/>
                    <a:pt x="5386" y="699"/>
                    <a:pt x="5386" y="687"/>
                  </a:cubicBezTo>
                  <a:cubicBezTo>
                    <a:pt x="5386" y="674"/>
                    <a:pt x="5386" y="674"/>
                    <a:pt x="5386" y="674"/>
                  </a:cubicBezTo>
                  <a:cubicBezTo>
                    <a:pt x="5386" y="662"/>
                    <a:pt x="5386" y="650"/>
                    <a:pt x="5386" y="638"/>
                  </a:cubicBezTo>
                  <a:cubicBezTo>
                    <a:pt x="5386" y="528"/>
                    <a:pt x="5228" y="406"/>
                    <a:pt x="4972" y="321"/>
                  </a:cubicBezTo>
                  <a:cubicBezTo>
                    <a:pt x="4497" y="138"/>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4584899" y="2317142"/>
              <a:ext cx="176372" cy="43480"/>
            </a:xfrm>
            <a:custGeom>
              <a:rect b="b" l="l" r="r" t="t"/>
              <a:pathLst>
                <a:path extrusionOk="0" h="1331" w="5399">
                  <a:moveTo>
                    <a:pt x="13" y="0"/>
                  </a:moveTo>
                  <a:lnTo>
                    <a:pt x="1" y="731"/>
                  </a:lnTo>
                  <a:cubicBezTo>
                    <a:pt x="1" y="743"/>
                    <a:pt x="13" y="756"/>
                    <a:pt x="13" y="780"/>
                  </a:cubicBezTo>
                  <a:cubicBezTo>
                    <a:pt x="25" y="792"/>
                    <a:pt x="37" y="817"/>
                    <a:pt x="49" y="829"/>
                  </a:cubicBezTo>
                  <a:cubicBezTo>
                    <a:pt x="74" y="853"/>
                    <a:pt x="86" y="865"/>
                    <a:pt x="110" y="877"/>
                  </a:cubicBezTo>
                  <a:lnTo>
                    <a:pt x="135" y="890"/>
                  </a:lnTo>
                  <a:lnTo>
                    <a:pt x="147" y="914"/>
                  </a:lnTo>
                  <a:cubicBezTo>
                    <a:pt x="159" y="914"/>
                    <a:pt x="171" y="926"/>
                    <a:pt x="195" y="938"/>
                  </a:cubicBezTo>
                  <a:lnTo>
                    <a:pt x="220" y="951"/>
                  </a:lnTo>
                  <a:cubicBezTo>
                    <a:pt x="244" y="963"/>
                    <a:pt x="281" y="975"/>
                    <a:pt x="317" y="999"/>
                  </a:cubicBezTo>
                  <a:lnTo>
                    <a:pt x="342" y="999"/>
                  </a:lnTo>
                  <a:lnTo>
                    <a:pt x="439" y="1036"/>
                  </a:lnTo>
                  <a:lnTo>
                    <a:pt x="488" y="1048"/>
                  </a:lnTo>
                  <a:lnTo>
                    <a:pt x="585" y="1085"/>
                  </a:lnTo>
                  <a:lnTo>
                    <a:pt x="634" y="1097"/>
                  </a:lnTo>
                  <a:lnTo>
                    <a:pt x="756" y="1121"/>
                  </a:lnTo>
                  <a:lnTo>
                    <a:pt x="793" y="1133"/>
                  </a:lnTo>
                  <a:lnTo>
                    <a:pt x="963" y="1170"/>
                  </a:lnTo>
                  <a:lnTo>
                    <a:pt x="1000" y="1182"/>
                  </a:lnTo>
                  <a:lnTo>
                    <a:pt x="1146" y="1207"/>
                  </a:lnTo>
                  <a:lnTo>
                    <a:pt x="1219" y="1219"/>
                  </a:lnTo>
                  <a:lnTo>
                    <a:pt x="1353" y="1243"/>
                  </a:lnTo>
                  <a:lnTo>
                    <a:pt x="1426" y="1255"/>
                  </a:lnTo>
                  <a:lnTo>
                    <a:pt x="1609" y="1267"/>
                  </a:lnTo>
                  <a:lnTo>
                    <a:pt x="1633" y="1267"/>
                  </a:lnTo>
                  <a:cubicBezTo>
                    <a:pt x="1707" y="1280"/>
                    <a:pt x="1792" y="1292"/>
                    <a:pt x="1865" y="1292"/>
                  </a:cubicBezTo>
                  <a:lnTo>
                    <a:pt x="1926" y="1292"/>
                  </a:lnTo>
                  <a:lnTo>
                    <a:pt x="2096" y="1304"/>
                  </a:lnTo>
                  <a:lnTo>
                    <a:pt x="2182" y="1304"/>
                  </a:lnTo>
                  <a:lnTo>
                    <a:pt x="2352" y="1316"/>
                  </a:lnTo>
                  <a:lnTo>
                    <a:pt x="2426" y="1316"/>
                  </a:lnTo>
                  <a:cubicBezTo>
                    <a:pt x="2511" y="1328"/>
                    <a:pt x="2596" y="1328"/>
                    <a:pt x="2681" y="1328"/>
                  </a:cubicBezTo>
                  <a:cubicBezTo>
                    <a:pt x="2753" y="1330"/>
                    <a:pt x="2825" y="1330"/>
                    <a:pt x="2895" y="1330"/>
                  </a:cubicBezTo>
                  <a:cubicBezTo>
                    <a:pt x="4283" y="1330"/>
                    <a:pt x="5387" y="1106"/>
                    <a:pt x="5387" y="804"/>
                  </a:cubicBezTo>
                  <a:lnTo>
                    <a:pt x="5399" y="73"/>
                  </a:lnTo>
                  <a:lnTo>
                    <a:pt x="5399" y="73"/>
                  </a:lnTo>
                  <a:cubicBezTo>
                    <a:pt x="5388" y="379"/>
                    <a:pt x="4343" y="601"/>
                    <a:pt x="3000" y="601"/>
                  </a:cubicBezTo>
                  <a:cubicBezTo>
                    <a:pt x="2900" y="601"/>
                    <a:pt x="2797" y="600"/>
                    <a:pt x="2694" y="597"/>
                  </a:cubicBezTo>
                  <a:lnTo>
                    <a:pt x="2365" y="597"/>
                  </a:lnTo>
                  <a:lnTo>
                    <a:pt x="2194" y="585"/>
                  </a:lnTo>
                  <a:lnTo>
                    <a:pt x="2109" y="585"/>
                  </a:lnTo>
                  <a:lnTo>
                    <a:pt x="1938" y="573"/>
                  </a:lnTo>
                  <a:lnTo>
                    <a:pt x="1877" y="573"/>
                  </a:lnTo>
                  <a:cubicBezTo>
                    <a:pt x="1804" y="561"/>
                    <a:pt x="1731" y="561"/>
                    <a:pt x="1658" y="548"/>
                  </a:cubicBezTo>
                  <a:lnTo>
                    <a:pt x="1621" y="548"/>
                  </a:lnTo>
                  <a:lnTo>
                    <a:pt x="1438" y="524"/>
                  </a:lnTo>
                  <a:lnTo>
                    <a:pt x="1378" y="512"/>
                  </a:lnTo>
                  <a:lnTo>
                    <a:pt x="1231" y="500"/>
                  </a:lnTo>
                  <a:lnTo>
                    <a:pt x="1170" y="488"/>
                  </a:lnTo>
                  <a:lnTo>
                    <a:pt x="1024" y="463"/>
                  </a:lnTo>
                  <a:lnTo>
                    <a:pt x="975" y="463"/>
                  </a:lnTo>
                  <a:lnTo>
                    <a:pt x="805" y="414"/>
                  </a:lnTo>
                  <a:lnTo>
                    <a:pt x="768" y="414"/>
                  </a:lnTo>
                  <a:lnTo>
                    <a:pt x="646" y="378"/>
                  </a:lnTo>
                  <a:lnTo>
                    <a:pt x="598" y="366"/>
                  </a:lnTo>
                  <a:lnTo>
                    <a:pt x="500" y="329"/>
                  </a:lnTo>
                  <a:lnTo>
                    <a:pt x="451" y="317"/>
                  </a:lnTo>
                  <a:lnTo>
                    <a:pt x="354" y="280"/>
                  </a:lnTo>
                  <a:lnTo>
                    <a:pt x="330" y="280"/>
                  </a:lnTo>
                  <a:cubicBezTo>
                    <a:pt x="293" y="268"/>
                    <a:pt x="256" y="244"/>
                    <a:pt x="232" y="232"/>
                  </a:cubicBezTo>
                  <a:lnTo>
                    <a:pt x="208" y="219"/>
                  </a:lnTo>
                  <a:cubicBezTo>
                    <a:pt x="183" y="207"/>
                    <a:pt x="159" y="195"/>
                    <a:pt x="147" y="183"/>
                  </a:cubicBezTo>
                  <a:lnTo>
                    <a:pt x="122" y="171"/>
                  </a:lnTo>
                  <a:cubicBezTo>
                    <a:pt x="110" y="146"/>
                    <a:pt x="86" y="134"/>
                    <a:pt x="74" y="122"/>
                  </a:cubicBezTo>
                  <a:cubicBezTo>
                    <a:pt x="49" y="98"/>
                    <a:pt x="37" y="85"/>
                    <a:pt x="25" y="61"/>
                  </a:cubicBezTo>
                  <a:cubicBezTo>
                    <a:pt x="25" y="37"/>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4585683" y="2300350"/>
              <a:ext cx="176012" cy="37502"/>
            </a:xfrm>
            <a:custGeom>
              <a:rect b="b" l="l" r="r" t="t"/>
              <a:pathLst>
                <a:path extrusionOk="0" h="1148" w="5388">
                  <a:moveTo>
                    <a:pt x="2492" y="1"/>
                  </a:moveTo>
                  <a:cubicBezTo>
                    <a:pt x="1104" y="1"/>
                    <a:pt x="1" y="225"/>
                    <a:pt x="1" y="526"/>
                  </a:cubicBezTo>
                  <a:cubicBezTo>
                    <a:pt x="1" y="538"/>
                    <a:pt x="1" y="551"/>
                    <a:pt x="1" y="563"/>
                  </a:cubicBezTo>
                  <a:cubicBezTo>
                    <a:pt x="1" y="575"/>
                    <a:pt x="13" y="587"/>
                    <a:pt x="25" y="587"/>
                  </a:cubicBezTo>
                  <a:cubicBezTo>
                    <a:pt x="25" y="599"/>
                    <a:pt x="25" y="612"/>
                    <a:pt x="37" y="612"/>
                  </a:cubicBezTo>
                  <a:lnTo>
                    <a:pt x="62" y="648"/>
                  </a:lnTo>
                  <a:lnTo>
                    <a:pt x="86" y="673"/>
                  </a:lnTo>
                  <a:cubicBezTo>
                    <a:pt x="111" y="685"/>
                    <a:pt x="123" y="697"/>
                    <a:pt x="147" y="709"/>
                  </a:cubicBezTo>
                  <a:lnTo>
                    <a:pt x="184" y="733"/>
                  </a:lnTo>
                  <a:lnTo>
                    <a:pt x="245" y="770"/>
                  </a:lnTo>
                  <a:lnTo>
                    <a:pt x="281" y="782"/>
                  </a:lnTo>
                  <a:lnTo>
                    <a:pt x="366" y="819"/>
                  </a:lnTo>
                  <a:lnTo>
                    <a:pt x="403" y="831"/>
                  </a:lnTo>
                  <a:lnTo>
                    <a:pt x="501" y="867"/>
                  </a:lnTo>
                  <a:lnTo>
                    <a:pt x="537" y="880"/>
                  </a:lnTo>
                  <a:lnTo>
                    <a:pt x="647" y="916"/>
                  </a:lnTo>
                  <a:lnTo>
                    <a:pt x="708" y="928"/>
                  </a:lnTo>
                  <a:cubicBezTo>
                    <a:pt x="744" y="941"/>
                    <a:pt x="781" y="941"/>
                    <a:pt x="830" y="953"/>
                  </a:cubicBezTo>
                  <a:lnTo>
                    <a:pt x="878" y="965"/>
                  </a:lnTo>
                  <a:cubicBezTo>
                    <a:pt x="927" y="977"/>
                    <a:pt x="964" y="989"/>
                    <a:pt x="1012" y="989"/>
                  </a:cubicBezTo>
                  <a:lnTo>
                    <a:pt x="1073" y="1002"/>
                  </a:lnTo>
                  <a:lnTo>
                    <a:pt x="1219" y="1026"/>
                  </a:lnTo>
                  <a:lnTo>
                    <a:pt x="1280" y="1038"/>
                  </a:lnTo>
                  <a:lnTo>
                    <a:pt x="1439" y="1062"/>
                  </a:lnTo>
                  <a:lnTo>
                    <a:pt x="1500" y="1075"/>
                  </a:lnTo>
                  <a:lnTo>
                    <a:pt x="1670" y="1087"/>
                  </a:lnTo>
                  <a:lnTo>
                    <a:pt x="1731" y="1087"/>
                  </a:lnTo>
                  <a:lnTo>
                    <a:pt x="1902" y="1111"/>
                  </a:lnTo>
                  <a:lnTo>
                    <a:pt x="1963" y="1111"/>
                  </a:lnTo>
                  <a:lnTo>
                    <a:pt x="2158" y="1123"/>
                  </a:lnTo>
                  <a:lnTo>
                    <a:pt x="2182" y="1123"/>
                  </a:lnTo>
                  <a:cubicBezTo>
                    <a:pt x="2341" y="1136"/>
                    <a:pt x="2511" y="1148"/>
                    <a:pt x="2682" y="1148"/>
                  </a:cubicBezTo>
                  <a:lnTo>
                    <a:pt x="3462" y="1148"/>
                  </a:lnTo>
                  <a:cubicBezTo>
                    <a:pt x="3523" y="1136"/>
                    <a:pt x="3571" y="1136"/>
                    <a:pt x="3620" y="1136"/>
                  </a:cubicBezTo>
                  <a:lnTo>
                    <a:pt x="3705" y="1136"/>
                  </a:lnTo>
                  <a:lnTo>
                    <a:pt x="3864" y="1123"/>
                  </a:lnTo>
                  <a:lnTo>
                    <a:pt x="3937" y="1123"/>
                  </a:lnTo>
                  <a:lnTo>
                    <a:pt x="4083" y="1111"/>
                  </a:lnTo>
                  <a:lnTo>
                    <a:pt x="4156" y="1099"/>
                  </a:lnTo>
                  <a:lnTo>
                    <a:pt x="4290" y="1087"/>
                  </a:lnTo>
                  <a:lnTo>
                    <a:pt x="4363" y="1075"/>
                  </a:lnTo>
                  <a:lnTo>
                    <a:pt x="4485" y="1062"/>
                  </a:lnTo>
                  <a:lnTo>
                    <a:pt x="4558" y="1050"/>
                  </a:lnTo>
                  <a:lnTo>
                    <a:pt x="4668" y="1026"/>
                  </a:lnTo>
                  <a:lnTo>
                    <a:pt x="4729" y="1014"/>
                  </a:lnTo>
                  <a:lnTo>
                    <a:pt x="4827" y="989"/>
                  </a:lnTo>
                  <a:lnTo>
                    <a:pt x="4887" y="965"/>
                  </a:lnTo>
                  <a:lnTo>
                    <a:pt x="4973" y="941"/>
                  </a:lnTo>
                  <a:lnTo>
                    <a:pt x="5021" y="928"/>
                  </a:lnTo>
                  <a:lnTo>
                    <a:pt x="5095" y="892"/>
                  </a:lnTo>
                  <a:lnTo>
                    <a:pt x="5143" y="880"/>
                  </a:lnTo>
                  <a:lnTo>
                    <a:pt x="5204" y="855"/>
                  </a:lnTo>
                  <a:lnTo>
                    <a:pt x="5241" y="831"/>
                  </a:lnTo>
                  <a:cubicBezTo>
                    <a:pt x="5253" y="819"/>
                    <a:pt x="5265" y="807"/>
                    <a:pt x="5290" y="794"/>
                  </a:cubicBezTo>
                  <a:cubicBezTo>
                    <a:pt x="5290" y="794"/>
                    <a:pt x="5302" y="782"/>
                    <a:pt x="5314" y="782"/>
                  </a:cubicBezTo>
                  <a:cubicBezTo>
                    <a:pt x="5326" y="770"/>
                    <a:pt x="5338" y="758"/>
                    <a:pt x="5338" y="746"/>
                  </a:cubicBezTo>
                  <a:lnTo>
                    <a:pt x="5363" y="721"/>
                  </a:lnTo>
                  <a:cubicBezTo>
                    <a:pt x="5363" y="709"/>
                    <a:pt x="5375" y="697"/>
                    <a:pt x="5375" y="685"/>
                  </a:cubicBezTo>
                  <a:cubicBezTo>
                    <a:pt x="5387" y="673"/>
                    <a:pt x="5387" y="660"/>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4581730" y="2289668"/>
              <a:ext cx="176372" cy="44722"/>
            </a:xfrm>
            <a:custGeom>
              <a:rect b="b" l="l" r="r" t="t"/>
              <a:pathLst>
                <a:path extrusionOk="0" h="1369" w="5399">
                  <a:moveTo>
                    <a:pt x="12" y="0"/>
                  </a:moveTo>
                  <a:lnTo>
                    <a:pt x="0" y="719"/>
                  </a:lnTo>
                  <a:cubicBezTo>
                    <a:pt x="0" y="744"/>
                    <a:pt x="12" y="768"/>
                    <a:pt x="24" y="792"/>
                  </a:cubicBezTo>
                  <a:cubicBezTo>
                    <a:pt x="24" y="805"/>
                    <a:pt x="37" y="829"/>
                    <a:pt x="61" y="841"/>
                  </a:cubicBezTo>
                  <a:cubicBezTo>
                    <a:pt x="73" y="865"/>
                    <a:pt x="85" y="878"/>
                    <a:pt x="110" y="902"/>
                  </a:cubicBezTo>
                  <a:cubicBezTo>
                    <a:pt x="110" y="902"/>
                    <a:pt x="122" y="914"/>
                    <a:pt x="122" y="914"/>
                  </a:cubicBezTo>
                  <a:lnTo>
                    <a:pt x="146" y="926"/>
                  </a:lnTo>
                  <a:cubicBezTo>
                    <a:pt x="158" y="939"/>
                    <a:pt x="171" y="939"/>
                    <a:pt x="183" y="951"/>
                  </a:cubicBezTo>
                  <a:lnTo>
                    <a:pt x="207" y="963"/>
                  </a:lnTo>
                  <a:cubicBezTo>
                    <a:pt x="244" y="975"/>
                    <a:pt x="280" y="1000"/>
                    <a:pt x="317" y="1012"/>
                  </a:cubicBezTo>
                  <a:lnTo>
                    <a:pt x="329" y="1012"/>
                  </a:lnTo>
                  <a:lnTo>
                    <a:pt x="439" y="1048"/>
                  </a:lnTo>
                  <a:lnTo>
                    <a:pt x="475" y="1060"/>
                  </a:lnTo>
                  <a:lnTo>
                    <a:pt x="573" y="1097"/>
                  </a:lnTo>
                  <a:lnTo>
                    <a:pt x="622" y="1109"/>
                  </a:lnTo>
                  <a:lnTo>
                    <a:pt x="743" y="1146"/>
                  </a:lnTo>
                  <a:lnTo>
                    <a:pt x="780" y="1158"/>
                  </a:lnTo>
                  <a:lnTo>
                    <a:pt x="963" y="1194"/>
                  </a:lnTo>
                  <a:lnTo>
                    <a:pt x="999" y="1194"/>
                  </a:lnTo>
                  <a:lnTo>
                    <a:pt x="1158" y="1219"/>
                  </a:lnTo>
                  <a:lnTo>
                    <a:pt x="1219" y="1231"/>
                  </a:lnTo>
                  <a:lnTo>
                    <a:pt x="1365" y="1255"/>
                  </a:lnTo>
                  <a:lnTo>
                    <a:pt x="1426" y="1268"/>
                  </a:lnTo>
                  <a:lnTo>
                    <a:pt x="1609" y="1316"/>
                  </a:lnTo>
                  <a:lnTo>
                    <a:pt x="1645" y="1316"/>
                  </a:lnTo>
                  <a:cubicBezTo>
                    <a:pt x="1718" y="1316"/>
                    <a:pt x="1791" y="1329"/>
                    <a:pt x="1864" y="1341"/>
                  </a:cubicBezTo>
                  <a:lnTo>
                    <a:pt x="1938" y="1341"/>
                  </a:lnTo>
                  <a:lnTo>
                    <a:pt x="2096" y="1353"/>
                  </a:lnTo>
                  <a:lnTo>
                    <a:pt x="2437" y="1353"/>
                  </a:lnTo>
                  <a:cubicBezTo>
                    <a:pt x="2510" y="1365"/>
                    <a:pt x="2596" y="1365"/>
                    <a:pt x="2681" y="1365"/>
                  </a:cubicBezTo>
                  <a:cubicBezTo>
                    <a:pt x="2780" y="1368"/>
                    <a:pt x="2879" y="1369"/>
                    <a:pt x="2975" y="1369"/>
                  </a:cubicBezTo>
                  <a:cubicBezTo>
                    <a:pt x="4325" y="1369"/>
                    <a:pt x="5386" y="1137"/>
                    <a:pt x="5386" y="841"/>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cubicBezTo>
                    <a:pt x="1791" y="573"/>
                    <a:pt x="1718" y="561"/>
                    <a:pt x="1645" y="561"/>
                  </a:cubicBezTo>
                  <a:lnTo>
                    <a:pt x="1609" y="561"/>
                  </a:lnTo>
                  <a:lnTo>
                    <a:pt x="1438" y="536"/>
                  </a:lnTo>
                  <a:lnTo>
                    <a:pt x="1365" y="524"/>
                  </a:lnTo>
                  <a:lnTo>
                    <a:pt x="1231" y="500"/>
                  </a:lnTo>
                  <a:lnTo>
                    <a:pt x="1158" y="488"/>
                  </a:lnTo>
                  <a:lnTo>
                    <a:pt x="1011" y="463"/>
                  </a:lnTo>
                  <a:lnTo>
                    <a:pt x="975" y="451"/>
                  </a:lnTo>
                  <a:lnTo>
                    <a:pt x="804" y="415"/>
                  </a:lnTo>
                  <a:lnTo>
                    <a:pt x="756" y="402"/>
                  </a:lnTo>
                  <a:lnTo>
                    <a:pt x="634" y="378"/>
                  </a:lnTo>
                  <a:lnTo>
                    <a:pt x="585" y="366"/>
                  </a:lnTo>
                  <a:lnTo>
                    <a:pt x="487" y="329"/>
                  </a:lnTo>
                  <a:lnTo>
                    <a:pt x="451" y="317"/>
                  </a:lnTo>
                  <a:lnTo>
                    <a:pt x="341" y="281"/>
                  </a:lnTo>
                  <a:lnTo>
                    <a:pt x="329" y="281"/>
                  </a:lnTo>
                  <a:cubicBezTo>
                    <a:pt x="292" y="268"/>
                    <a:pt x="256" y="244"/>
                    <a:pt x="219" y="232"/>
                  </a:cubicBezTo>
                  <a:lnTo>
                    <a:pt x="195" y="220"/>
                  </a:lnTo>
                  <a:cubicBezTo>
                    <a:pt x="183" y="207"/>
                    <a:pt x="158" y="195"/>
                    <a:pt x="134" y="183"/>
                  </a:cubicBezTo>
                  <a:lnTo>
                    <a:pt x="122" y="171"/>
                  </a:lnTo>
                  <a:cubicBezTo>
                    <a:pt x="98" y="147"/>
                    <a:pt x="85" y="134"/>
                    <a:pt x="61" y="110"/>
                  </a:cubicBezTo>
                  <a:cubicBezTo>
                    <a:pt x="49" y="98"/>
                    <a:pt x="37" y="73"/>
                    <a:pt x="24" y="61"/>
                  </a:cubicBezTo>
                  <a:cubicBezTo>
                    <a:pt x="12"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4582514" y="2272811"/>
              <a:ext cx="175980" cy="37568"/>
            </a:xfrm>
            <a:custGeom>
              <a:rect b="b" l="l" r="r" t="t"/>
              <a:pathLst>
                <a:path extrusionOk="0" h="1150" w="5387">
                  <a:moveTo>
                    <a:pt x="2411" y="1"/>
                  </a:moveTo>
                  <a:cubicBezTo>
                    <a:pt x="1061" y="1"/>
                    <a:pt x="0" y="233"/>
                    <a:pt x="0" y="528"/>
                  </a:cubicBezTo>
                  <a:cubicBezTo>
                    <a:pt x="0" y="541"/>
                    <a:pt x="0" y="553"/>
                    <a:pt x="0" y="565"/>
                  </a:cubicBezTo>
                  <a:cubicBezTo>
                    <a:pt x="13" y="577"/>
                    <a:pt x="25" y="589"/>
                    <a:pt x="37" y="602"/>
                  </a:cubicBezTo>
                  <a:cubicBezTo>
                    <a:pt x="37" y="614"/>
                    <a:pt x="49" y="614"/>
                    <a:pt x="49" y="626"/>
                  </a:cubicBezTo>
                  <a:cubicBezTo>
                    <a:pt x="61" y="638"/>
                    <a:pt x="74" y="650"/>
                    <a:pt x="86" y="663"/>
                  </a:cubicBezTo>
                  <a:lnTo>
                    <a:pt x="98" y="687"/>
                  </a:lnTo>
                  <a:cubicBezTo>
                    <a:pt x="122" y="699"/>
                    <a:pt x="134" y="711"/>
                    <a:pt x="159" y="723"/>
                  </a:cubicBezTo>
                  <a:lnTo>
                    <a:pt x="183" y="736"/>
                  </a:lnTo>
                  <a:lnTo>
                    <a:pt x="244" y="772"/>
                  </a:lnTo>
                  <a:lnTo>
                    <a:pt x="281" y="784"/>
                  </a:lnTo>
                  <a:lnTo>
                    <a:pt x="366" y="821"/>
                  </a:lnTo>
                  <a:lnTo>
                    <a:pt x="403" y="833"/>
                  </a:lnTo>
                  <a:lnTo>
                    <a:pt x="500" y="870"/>
                  </a:lnTo>
                  <a:lnTo>
                    <a:pt x="549" y="882"/>
                  </a:lnTo>
                  <a:lnTo>
                    <a:pt x="658" y="918"/>
                  </a:lnTo>
                  <a:lnTo>
                    <a:pt x="707" y="931"/>
                  </a:lnTo>
                  <a:lnTo>
                    <a:pt x="829" y="967"/>
                  </a:lnTo>
                  <a:lnTo>
                    <a:pt x="890" y="979"/>
                  </a:lnTo>
                  <a:lnTo>
                    <a:pt x="1012" y="1004"/>
                  </a:lnTo>
                  <a:lnTo>
                    <a:pt x="1073" y="1016"/>
                  </a:lnTo>
                  <a:lnTo>
                    <a:pt x="1219" y="1040"/>
                  </a:lnTo>
                  <a:lnTo>
                    <a:pt x="1280" y="1052"/>
                  </a:lnTo>
                  <a:lnTo>
                    <a:pt x="1438" y="1065"/>
                  </a:lnTo>
                  <a:lnTo>
                    <a:pt x="1499" y="1077"/>
                  </a:lnTo>
                  <a:lnTo>
                    <a:pt x="1670" y="1101"/>
                  </a:lnTo>
                  <a:lnTo>
                    <a:pt x="1731" y="1101"/>
                  </a:lnTo>
                  <a:lnTo>
                    <a:pt x="1914" y="1113"/>
                  </a:lnTo>
                  <a:lnTo>
                    <a:pt x="1962" y="1113"/>
                  </a:lnTo>
                  <a:lnTo>
                    <a:pt x="2157" y="1138"/>
                  </a:lnTo>
                  <a:lnTo>
                    <a:pt x="2182" y="1138"/>
                  </a:lnTo>
                  <a:cubicBezTo>
                    <a:pt x="2352" y="1138"/>
                    <a:pt x="2523" y="1150"/>
                    <a:pt x="2681" y="1150"/>
                  </a:cubicBezTo>
                  <a:lnTo>
                    <a:pt x="3705" y="1150"/>
                  </a:lnTo>
                  <a:lnTo>
                    <a:pt x="3863" y="1138"/>
                  </a:lnTo>
                  <a:lnTo>
                    <a:pt x="3949" y="1126"/>
                  </a:lnTo>
                  <a:lnTo>
                    <a:pt x="4083" y="1113"/>
                  </a:lnTo>
                  <a:lnTo>
                    <a:pt x="4168" y="1101"/>
                  </a:lnTo>
                  <a:lnTo>
                    <a:pt x="4290" y="1089"/>
                  </a:lnTo>
                  <a:lnTo>
                    <a:pt x="4363" y="1077"/>
                  </a:lnTo>
                  <a:lnTo>
                    <a:pt x="4485" y="1052"/>
                  </a:lnTo>
                  <a:lnTo>
                    <a:pt x="4558" y="1040"/>
                  </a:lnTo>
                  <a:lnTo>
                    <a:pt x="4668" y="1016"/>
                  </a:lnTo>
                  <a:lnTo>
                    <a:pt x="4729" y="1004"/>
                  </a:lnTo>
                  <a:lnTo>
                    <a:pt x="4826" y="979"/>
                  </a:lnTo>
                  <a:lnTo>
                    <a:pt x="4887" y="967"/>
                  </a:lnTo>
                  <a:lnTo>
                    <a:pt x="4972" y="943"/>
                  </a:lnTo>
                  <a:lnTo>
                    <a:pt x="5021" y="931"/>
                  </a:lnTo>
                  <a:cubicBezTo>
                    <a:pt x="5058" y="918"/>
                    <a:pt x="5082" y="906"/>
                    <a:pt x="5094" y="894"/>
                  </a:cubicBezTo>
                  <a:lnTo>
                    <a:pt x="5143" y="882"/>
                  </a:lnTo>
                  <a:lnTo>
                    <a:pt x="5204" y="845"/>
                  </a:lnTo>
                  <a:lnTo>
                    <a:pt x="5240" y="833"/>
                  </a:lnTo>
                  <a:cubicBezTo>
                    <a:pt x="5253" y="821"/>
                    <a:pt x="5277" y="809"/>
                    <a:pt x="5289" y="797"/>
                  </a:cubicBezTo>
                  <a:cubicBezTo>
                    <a:pt x="5301" y="784"/>
                    <a:pt x="5301" y="784"/>
                    <a:pt x="5313" y="772"/>
                  </a:cubicBezTo>
                  <a:lnTo>
                    <a:pt x="5350" y="748"/>
                  </a:lnTo>
                  <a:cubicBezTo>
                    <a:pt x="5350" y="736"/>
                    <a:pt x="5362" y="723"/>
                    <a:pt x="5362" y="723"/>
                  </a:cubicBezTo>
                  <a:cubicBezTo>
                    <a:pt x="5374" y="711"/>
                    <a:pt x="5374" y="699"/>
                    <a:pt x="5374" y="687"/>
                  </a:cubicBezTo>
                  <a:cubicBezTo>
                    <a:pt x="5374" y="687"/>
                    <a:pt x="5374" y="687"/>
                    <a:pt x="5374" y="675"/>
                  </a:cubicBezTo>
                  <a:cubicBezTo>
                    <a:pt x="5387" y="663"/>
                    <a:pt x="5387" y="650"/>
                    <a:pt x="5374" y="638"/>
                  </a:cubicBezTo>
                  <a:cubicBezTo>
                    <a:pt x="5387" y="528"/>
                    <a:pt x="5228" y="419"/>
                    <a:pt x="4960" y="321"/>
                  </a:cubicBezTo>
                  <a:cubicBezTo>
                    <a:pt x="4485" y="151"/>
                    <a:pt x="3656" y="29"/>
                    <a:pt x="2706" y="4"/>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5095246" y="2831082"/>
              <a:ext cx="176404" cy="43154"/>
            </a:xfrm>
            <a:custGeom>
              <a:rect b="b" l="l" r="r" t="t"/>
              <a:pathLst>
                <a:path extrusionOk="0" h="1321" w="5400">
                  <a:moveTo>
                    <a:pt x="5399" y="73"/>
                  </a:moveTo>
                  <a:lnTo>
                    <a:pt x="5399" y="77"/>
                  </a:lnTo>
                  <a:lnTo>
                    <a:pt x="5399" y="77"/>
                  </a:lnTo>
                  <a:cubicBezTo>
                    <a:pt x="5399" y="76"/>
                    <a:pt x="5399" y="75"/>
                    <a:pt x="5399" y="73"/>
                  </a:cubicBezTo>
                  <a:close/>
                  <a:moveTo>
                    <a:pt x="13" y="0"/>
                  </a:moveTo>
                  <a:lnTo>
                    <a:pt x="1" y="719"/>
                  </a:lnTo>
                  <a:cubicBezTo>
                    <a:pt x="1" y="744"/>
                    <a:pt x="1" y="756"/>
                    <a:pt x="13" y="780"/>
                  </a:cubicBezTo>
                  <a:cubicBezTo>
                    <a:pt x="25" y="792"/>
                    <a:pt x="37" y="817"/>
                    <a:pt x="50" y="829"/>
                  </a:cubicBezTo>
                  <a:cubicBezTo>
                    <a:pt x="74" y="853"/>
                    <a:pt x="86" y="865"/>
                    <a:pt x="111" y="878"/>
                  </a:cubicBezTo>
                  <a:lnTo>
                    <a:pt x="123" y="902"/>
                  </a:lnTo>
                  <a:lnTo>
                    <a:pt x="147" y="914"/>
                  </a:lnTo>
                  <a:lnTo>
                    <a:pt x="184" y="939"/>
                  </a:lnTo>
                  <a:lnTo>
                    <a:pt x="208" y="951"/>
                  </a:lnTo>
                  <a:lnTo>
                    <a:pt x="318" y="999"/>
                  </a:lnTo>
                  <a:lnTo>
                    <a:pt x="330" y="999"/>
                  </a:lnTo>
                  <a:lnTo>
                    <a:pt x="440" y="1036"/>
                  </a:lnTo>
                  <a:lnTo>
                    <a:pt x="476" y="1048"/>
                  </a:lnTo>
                  <a:lnTo>
                    <a:pt x="574" y="1085"/>
                  </a:lnTo>
                  <a:lnTo>
                    <a:pt x="635" y="1097"/>
                  </a:lnTo>
                  <a:lnTo>
                    <a:pt x="744" y="1121"/>
                  </a:lnTo>
                  <a:lnTo>
                    <a:pt x="793" y="1133"/>
                  </a:lnTo>
                  <a:cubicBezTo>
                    <a:pt x="842" y="1146"/>
                    <a:pt x="903" y="1158"/>
                    <a:pt x="964" y="1170"/>
                  </a:cubicBezTo>
                  <a:lnTo>
                    <a:pt x="1000" y="1182"/>
                  </a:lnTo>
                  <a:lnTo>
                    <a:pt x="1159" y="1207"/>
                  </a:lnTo>
                  <a:lnTo>
                    <a:pt x="1219" y="1219"/>
                  </a:lnTo>
                  <a:lnTo>
                    <a:pt x="1366" y="1243"/>
                  </a:lnTo>
                  <a:lnTo>
                    <a:pt x="1427" y="1255"/>
                  </a:lnTo>
                  <a:lnTo>
                    <a:pt x="1609" y="1268"/>
                  </a:lnTo>
                  <a:lnTo>
                    <a:pt x="1646" y="1268"/>
                  </a:lnTo>
                  <a:lnTo>
                    <a:pt x="1865" y="1292"/>
                  </a:lnTo>
                  <a:lnTo>
                    <a:pt x="1938" y="1292"/>
                  </a:lnTo>
                  <a:lnTo>
                    <a:pt x="2109" y="1304"/>
                  </a:lnTo>
                  <a:lnTo>
                    <a:pt x="2182" y="1304"/>
                  </a:lnTo>
                  <a:cubicBezTo>
                    <a:pt x="2243" y="1316"/>
                    <a:pt x="2304" y="1316"/>
                    <a:pt x="2353" y="1316"/>
                  </a:cubicBezTo>
                  <a:lnTo>
                    <a:pt x="2682" y="1316"/>
                  </a:lnTo>
                  <a:cubicBezTo>
                    <a:pt x="2785" y="1319"/>
                    <a:pt x="2888" y="1320"/>
                    <a:pt x="2989" y="1320"/>
                  </a:cubicBezTo>
                  <a:cubicBezTo>
                    <a:pt x="4333" y="1320"/>
                    <a:pt x="5387" y="1098"/>
                    <a:pt x="5387" y="792"/>
                  </a:cubicBezTo>
                  <a:lnTo>
                    <a:pt x="5399" y="77"/>
                  </a:lnTo>
                  <a:lnTo>
                    <a:pt x="5399" y="77"/>
                  </a:lnTo>
                  <a:cubicBezTo>
                    <a:pt x="5389" y="377"/>
                    <a:pt x="4289" y="599"/>
                    <a:pt x="2908" y="599"/>
                  </a:cubicBezTo>
                  <a:cubicBezTo>
                    <a:pt x="2837" y="599"/>
                    <a:pt x="2766" y="598"/>
                    <a:pt x="2694" y="597"/>
                  </a:cubicBezTo>
                  <a:lnTo>
                    <a:pt x="2377" y="597"/>
                  </a:lnTo>
                  <a:cubicBezTo>
                    <a:pt x="2316" y="597"/>
                    <a:pt x="2255" y="585"/>
                    <a:pt x="2194" y="585"/>
                  </a:cubicBezTo>
                  <a:lnTo>
                    <a:pt x="2121" y="585"/>
                  </a:lnTo>
                  <a:lnTo>
                    <a:pt x="1951" y="573"/>
                  </a:lnTo>
                  <a:lnTo>
                    <a:pt x="1878" y="573"/>
                  </a:lnTo>
                  <a:lnTo>
                    <a:pt x="1658" y="549"/>
                  </a:lnTo>
                  <a:lnTo>
                    <a:pt x="1622" y="549"/>
                  </a:lnTo>
                  <a:cubicBezTo>
                    <a:pt x="1561" y="536"/>
                    <a:pt x="1500" y="536"/>
                    <a:pt x="1439" y="524"/>
                  </a:cubicBezTo>
                  <a:lnTo>
                    <a:pt x="1378" y="512"/>
                  </a:lnTo>
                  <a:lnTo>
                    <a:pt x="1232" y="500"/>
                  </a:lnTo>
                  <a:lnTo>
                    <a:pt x="1171" y="488"/>
                  </a:lnTo>
                  <a:lnTo>
                    <a:pt x="1012" y="463"/>
                  </a:lnTo>
                  <a:lnTo>
                    <a:pt x="976" y="451"/>
                  </a:lnTo>
                  <a:cubicBezTo>
                    <a:pt x="915" y="439"/>
                    <a:pt x="854" y="427"/>
                    <a:pt x="805" y="415"/>
                  </a:cubicBezTo>
                  <a:lnTo>
                    <a:pt x="769" y="402"/>
                  </a:lnTo>
                  <a:lnTo>
                    <a:pt x="647" y="366"/>
                  </a:lnTo>
                  <a:lnTo>
                    <a:pt x="598" y="354"/>
                  </a:lnTo>
                  <a:lnTo>
                    <a:pt x="501" y="329"/>
                  </a:lnTo>
                  <a:lnTo>
                    <a:pt x="452" y="317"/>
                  </a:lnTo>
                  <a:lnTo>
                    <a:pt x="354" y="268"/>
                  </a:lnTo>
                  <a:lnTo>
                    <a:pt x="330" y="268"/>
                  </a:lnTo>
                  <a:lnTo>
                    <a:pt x="232" y="220"/>
                  </a:lnTo>
                  <a:lnTo>
                    <a:pt x="208" y="207"/>
                  </a:lnTo>
                  <a:lnTo>
                    <a:pt x="147" y="171"/>
                  </a:lnTo>
                  <a:lnTo>
                    <a:pt x="123" y="159"/>
                  </a:lnTo>
                  <a:cubicBezTo>
                    <a:pt x="98" y="146"/>
                    <a:pt x="86" y="122"/>
                    <a:pt x="62" y="110"/>
                  </a:cubicBezTo>
                  <a:cubicBezTo>
                    <a:pt x="50" y="98"/>
                    <a:pt x="37" y="73"/>
                    <a:pt x="25" y="49"/>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5096063" y="2813833"/>
              <a:ext cx="175980" cy="37568"/>
            </a:xfrm>
            <a:custGeom>
              <a:rect b="b" l="l" r="r" t="t"/>
              <a:pathLst>
                <a:path extrusionOk="0" h="1150" w="5387">
                  <a:moveTo>
                    <a:pt x="2399" y="0"/>
                  </a:moveTo>
                  <a:cubicBezTo>
                    <a:pt x="1055" y="0"/>
                    <a:pt x="0" y="222"/>
                    <a:pt x="0" y="528"/>
                  </a:cubicBezTo>
                  <a:cubicBezTo>
                    <a:pt x="0" y="540"/>
                    <a:pt x="0" y="540"/>
                    <a:pt x="0" y="553"/>
                  </a:cubicBezTo>
                  <a:lnTo>
                    <a:pt x="0" y="565"/>
                  </a:lnTo>
                  <a:cubicBezTo>
                    <a:pt x="12" y="577"/>
                    <a:pt x="25" y="589"/>
                    <a:pt x="37" y="601"/>
                  </a:cubicBezTo>
                  <a:lnTo>
                    <a:pt x="49" y="626"/>
                  </a:lnTo>
                  <a:cubicBezTo>
                    <a:pt x="61" y="638"/>
                    <a:pt x="73" y="650"/>
                    <a:pt x="86" y="662"/>
                  </a:cubicBezTo>
                  <a:lnTo>
                    <a:pt x="110" y="674"/>
                  </a:lnTo>
                  <a:lnTo>
                    <a:pt x="159" y="711"/>
                  </a:lnTo>
                  <a:lnTo>
                    <a:pt x="183" y="735"/>
                  </a:lnTo>
                  <a:cubicBezTo>
                    <a:pt x="207" y="748"/>
                    <a:pt x="232" y="760"/>
                    <a:pt x="256" y="772"/>
                  </a:cubicBezTo>
                  <a:lnTo>
                    <a:pt x="281" y="784"/>
                  </a:lnTo>
                  <a:cubicBezTo>
                    <a:pt x="305" y="796"/>
                    <a:pt x="341" y="808"/>
                    <a:pt x="366" y="821"/>
                  </a:cubicBezTo>
                  <a:lnTo>
                    <a:pt x="402" y="833"/>
                  </a:lnTo>
                  <a:lnTo>
                    <a:pt x="500" y="869"/>
                  </a:lnTo>
                  <a:lnTo>
                    <a:pt x="549" y="882"/>
                  </a:lnTo>
                  <a:cubicBezTo>
                    <a:pt x="585" y="894"/>
                    <a:pt x="622" y="906"/>
                    <a:pt x="658" y="918"/>
                  </a:cubicBezTo>
                  <a:lnTo>
                    <a:pt x="707" y="930"/>
                  </a:lnTo>
                  <a:lnTo>
                    <a:pt x="829" y="955"/>
                  </a:lnTo>
                  <a:lnTo>
                    <a:pt x="890" y="967"/>
                  </a:lnTo>
                  <a:lnTo>
                    <a:pt x="1012" y="1003"/>
                  </a:lnTo>
                  <a:lnTo>
                    <a:pt x="1073" y="1003"/>
                  </a:lnTo>
                  <a:lnTo>
                    <a:pt x="1219" y="1040"/>
                  </a:lnTo>
                  <a:lnTo>
                    <a:pt x="1292" y="1040"/>
                  </a:lnTo>
                  <a:lnTo>
                    <a:pt x="1438" y="1064"/>
                  </a:lnTo>
                  <a:lnTo>
                    <a:pt x="1499" y="1077"/>
                  </a:lnTo>
                  <a:lnTo>
                    <a:pt x="1670" y="1089"/>
                  </a:lnTo>
                  <a:lnTo>
                    <a:pt x="1731" y="1089"/>
                  </a:lnTo>
                  <a:lnTo>
                    <a:pt x="1913" y="1113"/>
                  </a:lnTo>
                  <a:lnTo>
                    <a:pt x="1962" y="1113"/>
                  </a:lnTo>
                  <a:cubicBezTo>
                    <a:pt x="2035" y="1113"/>
                    <a:pt x="2096" y="1125"/>
                    <a:pt x="2169" y="1125"/>
                  </a:cubicBezTo>
                  <a:lnTo>
                    <a:pt x="2182" y="1125"/>
                  </a:lnTo>
                  <a:cubicBezTo>
                    <a:pt x="2352" y="1137"/>
                    <a:pt x="2523" y="1150"/>
                    <a:pt x="2693" y="1150"/>
                  </a:cubicBezTo>
                  <a:lnTo>
                    <a:pt x="3473" y="1150"/>
                  </a:lnTo>
                  <a:lnTo>
                    <a:pt x="3632" y="1137"/>
                  </a:lnTo>
                  <a:lnTo>
                    <a:pt x="3717" y="1137"/>
                  </a:lnTo>
                  <a:lnTo>
                    <a:pt x="3863" y="1125"/>
                  </a:lnTo>
                  <a:lnTo>
                    <a:pt x="3949" y="1125"/>
                  </a:lnTo>
                  <a:lnTo>
                    <a:pt x="4083" y="1113"/>
                  </a:lnTo>
                  <a:lnTo>
                    <a:pt x="4168" y="1101"/>
                  </a:lnTo>
                  <a:lnTo>
                    <a:pt x="4290" y="1089"/>
                  </a:lnTo>
                  <a:lnTo>
                    <a:pt x="4375" y="1077"/>
                  </a:lnTo>
                  <a:lnTo>
                    <a:pt x="4485" y="1052"/>
                  </a:lnTo>
                  <a:lnTo>
                    <a:pt x="4558" y="1040"/>
                  </a:lnTo>
                  <a:lnTo>
                    <a:pt x="4667" y="1016"/>
                  </a:lnTo>
                  <a:lnTo>
                    <a:pt x="4741" y="1003"/>
                  </a:lnTo>
                  <a:lnTo>
                    <a:pt x="4838" y="979"/>
                  </a:lnTo>
                  <a:lnTo>
                    <a:pt x="4887" y="967"/>
                  </a:lnTo>
                  <a:cubicBezTo>
                    <a:pt x="4923" y="955"/>
                    <a:pt x="4948" y="943"/>
                    <a:pt x="4972" y="943"/>
                  </a:cubicBezTo>
                  <a:lnTo>
                    <a:pt x="5033" y="918"/>
                  </a:lnTo>
                  <a:lnTo>
                    <a:pt x="5106" y="894"/>
                  </a:lnTo>
                  <a:lnTo>
                    <a:pt x="5143" y="869"/>
                  </a:lnTo>
                  <a:cubicBezTo>
                    <a:pt x="5167" y="869"/>
                    <a:pt x="5191" y="857"/>
                    <a:pt x="5204" y="845"/>
                  </a:cubicBezTo>
                  <a:lnTo>
                    <a:pt x="5240" y="821"/>
                  </a:lnTo>
                  <a:lnTo>
                    <a:pt x="5289" y="796"/>
                  </a:lnTo>
                  <a:lnTo>
                    <a:pt x="5313" y="772"/>
                  </a:lnTo>
                  <a:cubicBezTo>
                    <a:pt x="5326" y="760"/>
                    <a:pt x="5338" y="748"/>
                    <a:pt x="5350" y="748"/>
                  </a:cubicBezTo>
                  <a:lnTo>
                    <a:pt x="5362" y="723"/>
                  </a:lnTo>
                  <a:cubicBezTo>
                    <a:pt x="5374" y="711"/>
                    <a:pt x="5374" y="699"/>
                    <a:pt x="5386" y="687"/>
                  </a:cubicBezTo>
                  <a:cubicBezTo>
                    <a:pt x="5386" y="687"/>
                    <a:pt x="5386" y="674"/>
                    <a:pt x="5386" y="674"/>
                  </a:cubicBezTo>
                  <a:cubicBezTo>
                    <a:pt x="5386" y="662"/>
                    <a:pt x="5386" y="650"/>
                    <a:pt x="5386" y="638"/>
                  </a:cubicBezTo>
                  <a:cubicBezTo>
                    <a:pt x="5386" y="528"/>
                    <a:pt x="5228" y="419"/>
                    <a:pt x="4960" y="321"/>
                  </a:cubicBezTo>
                  <a:cubicBezTo>
                    <a:pt x="4485" y="150"/>
                    <a:pt x="3656" y="16"/>
                    <a:pt x="2706" y="4"/>
                  </a:cubicBezTo>
                  <a:cubicBezTo>
                    <a:pt x="2602" y="2"/>
                    <a:pt x="2500"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5098447" y="2803216"/>
              <a:ext cx="176372" cy="43546"/>
            </a:xfrm>
            <a:custGeom>
              <a:rect b="b" l="l" r="r" t="t"/>
              <a:pathLst>
                <a:path extrusionOk="0" h="1333" w="5399">
                  <a:moveTo>
                    <a:pt x="5399" y="85"/>
                  </a:moveTo>
                  <a:lnTo>
                    <a:pt x="5399" y="90"/>
                  </a:lnTo>
                  <a:lnTo>
                    <a:pt x="5399" y="90"/>
                  </a:lnTo>
                  <a:cubicBezTo>
                    <a:pt x="5399" y="88"/>
                    <a:pt x="5399" y="87"/>
                    <a:pt x="5399" y="85"/>
                  </a:cubicBezTo>
                  <a:close/>
                  <a:moveTo>
                    <a:pt x="13" y="0"/>
                  </a:moveTo>
                  <a:lnTo>
                    <a:pt x="0" y="731"/>
                  </a:lnTo>
                  <a:cubicBezTo>
                    <a:pt x="0" y="744"/>
                    <a:pt x="0" y="768"/>
                    <a:pt x="0" y="792"/>
                  </a:cubicBezTo>
                  <a:cubicBezTo>
                    <a:pt x="13" y="804"/>
                    <a:pt x="25" y="829"/>
                    <a:pt x="37" y="841"/>
                  </a:cubicBezTo>
                  <a:cubicBezTo>
                    <a:pt x="61" y="865"/>
                    <a:pt x="74" y="878"/>
                    <a:pt x="98" y="890"/>
                  </a:cubicBezTo>
                  <a:lnTo>
                    <a:pt x="122" y="902"/>
                  </a:lnTo>
                  <a:lnTo>
                    <a:pt x="134" y="914"/>
                  </a:lnTo>
                  <a:cubicBezTo>
                    <a:pt x="147" y="926"/>
                    <a:pt x="171" y="939"/>
                    <a:pt x="183" y="939"/>
                  </a:cubicBezTo>
                  <a:lnTo>
                    <a:pt x="208" y="951"/>
                  </a:lnTo>
                  <a:cubicBezTo>
                    <a:pt x="232" y="975"/>
                    <a:pt x="268" y="987"/>
                    <a:pt x="305" y="1012"/>
                  </a:cubicBezTo>
                  <a:lnTo>
                    <a:pt x="329" y="1012"/>
                  </a:lnTo>
                  <a:lnTo>
                    <a:pt x="427" y="1048"/>
                  </a:lnTo>
                  <a:lnTo>
                    <a:pt x="476" y="1073"/>
                  </a:lnTo>
                  <a:lnTo>
                    <a:pt x="573" y="1097"/>
                  </a:lnTo>
                  <a:lnTo>
                    <a:pt x="622" y="1109"/>
                  </a:lnTo>
                  <a:lnTo>
                    <a:pt x="744" y="1146"/>
                  </a:lnTo>
                  <a:lnTo>
                    <a:pt x="780" y="1158"/>
                  </a:lnTo>
                  <a:cubicBezTo>
                    <a:pt x="829" y="1170"/>
                    <a:pt x="890" y="1182"/>
                    <a:pt x="951" y="1194"/>
                  </a:cubicBezTo>
                  <a:lnTo>
                    <a:pt x="987" y="1194"/>
                  </a:lnTo>
                  <a:lnTo>
                    <a:pt x="1146" y="1219"/>
                  </a:lnTo>
                  <a:lnTo>
                    <a:pt x="1207" y="1231"/>
                  </a:lnTo>
                  <a:lnTo>
                    <a:pt x="1353" y="1255"/>
                  </a:lnTo>
                  <a:lnTo>
                    <a:pt x="1414" y="1268"/>
                  </a:lnTo>
                  <a:lnTo>
                    <a:pt x="1609" y="1292"/>
                  </a:lnTo>
                  <a:lnTo>
                    <a:pt x="1645" y="1292"/>
                  </a:lnTo>
                  <a:cubicBezTo>
                    <a:pt x="1706" y="1304"/>
                    <a:pt x="1792" y="1304"/>
                    <a:pt x="1865" y="1316"/>
                  </a:cubicBezTo>
                  <a:lnTo>
                    <a:pt x="1926" y="1316"/>
                  </a:lnTo>
                  <a:lnTo>
                    <a:pt x="2096" y="1328"/>
                  </a:lnTo>
                  <a:lnTo>
                    <a:pt x="2681" y="1328"/>
                  </a:lnTo>
                  <a:cubicBezTo>
                    <a:pt x="2785" y="1331"/>
                    <a:pt x="2888" y="1332"/>
                    <a:pt x="2989" y="1332"/>
                  </a:cubicBezTo>
                  <a:cubicBezTo>
                    <a:pt x="4332" y="1332"/>
                    <a:pt x="5387" y="1111"/>
                    <a:pt x="5387" y="817"/>
                  </a:cubicBezTo>
                  <a:lnTo>
                    <a:pt x="5399" y="90"/>
                  </a:lnTo>
                  <a:lnTo>
                    <a:pt x="5399" y="90"/>
                  </a:lnTo>
                  <a:cubicBezTo>
                    <a:pt x="5389" y="383"/>
                    <a:pt x="4331" y="613"/>
                    <a:pt x="2988" y="613"/>
                  </a:cubicBezTo>
                  <a:cubicBezTo>
                    <a:pt x="2891" y="613"/>
                    <a:pt x="2793" y="612"/>
                    <a:pt x="2693" y="609"/>
                  </a:cubicBezTo>
                  <a:lnTo>
                    <a:pt x="2364" y="609"/>
                  </a:lnTo>
                  <a:lnTo>
                    <a:pt x="2194" y="597"/>
                  </a:lnTo>
                  <a:lnTo>
                    <a:pt x="2121" y="597"/>
                  </a:lnTo>
                  <a:lnTo>
                    <a:pt x="1950" y="585"/>
                  </a:lnTo>
                  <a:lnTo>
                    <a:pt x="1877" y="585"/>
                  </a:lnTo>
                  <a:cubicBezTo>
                    <a:pt x="1804" y="585"/>
                    <a:pt x="1731" y="573"/>
                    <a:pt x="1658" y="561"/>
                  </a:cubicBezTo>
                  <a:lnTo>
                    <a:pt x="1621" y="561"/>
                  </a:lnTo>
                  <a:lnTo>
                    <a:pt x="1438" y="549"/>
                  </a:lnTo>
                  <a:lnTo>
                    <a:pt x="1377" y="536"/>
                  </a:lnTo>
                  <a:lnTo>
                    <a:pt x="1231" y="512"/>
                  </a:lnTo>
                  <a:lnTo>
                    <a:pt x="1170" y="500"/>
                  </a:lnTo>
                  <a:lnTo>
                    <a:pt x="1012" y="475"/>
                  </a:lnTo>
                  <a:lnTo>
                    <a:pt x="975" y="463"/>
                  </a:lnTo>
                  <a:lnTo>
                    <a:pt x="792" y="427"/>
                  </a:lnTo>
                  <a:lnTo>
                    <a:pt x="756" y="415"/>
                  </a:lnTo>
                  <a:lnTo>
                    <a:pt x="634" y="390"/>
                  </a:lnTo>
                  <a:lnTo>
                    <a:pt x="585" y="378"/>
                  </a:lnTo>
                  <a:lnTo>
                    <a:pt x="488" y="341"/>
                  </a:lnTo>
                  <a:lnTo>
                    <a:pt x="451" y="329"/>
                  </a:lnTo>
                  <a:lnTo>
                    <a:pt x="342" y="293"/>
                  </a:lnTo>
                  <a:lnTo>
                    <a:pt x="329" y="280"/>
                  </a:lnTo>
                  <a:cubicBezTo>
                    <a:pt x="293" y="268"/>
                    <a:pt x="256" y="256"/>
                    <a:pt x="232" y="232"/>
                  </a:cubicBezTo>
                  <a:lnTo>
                    <a:pt x="208" y="220"/>
                  </a:lnTo>
                  <a:cubicBezTo>
                    <a:pt x="183" y="207"/>
                    <a:pt x="159" y="195"/>
                    <a:pt x="134" y="183"/>
                  </a:cubicBezTo>
                  <a:lnTo>
                    <a:pt x="122" y="171"/>
                  </a:lnTo>
                  <a:cubicBezTo>
                    <a:pt x="98" y="159"/>
                    <a:pt x="86" y="134"/>
                    <a:pt x="61" y="122"/>
                  </a:cubicBezTo>
                  <a:cubicBezTo>
                    <a:pt x="49" y="98"/>
                    <a:pt x="37" y="85"/>
                    <a:pt x="25" y="61"/>
                  </a:cubicBezTo>
                  <a:cubicBezTo>
                    <a:pt x="13" y="49"/>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5099232" y="2786425"/>
              <a:ext cx="175980" cy="37502"/>
            </a:xfrm>
            <a:custGeom>
              <a:rect b="b" l="l" r="r" t="t"/>
              <a:pathLst>
                <a:path extrusionOk="0" h="1148" w="5387">
                  <a:moveTo>
                    <a:pt x="2492" y="1"/>
                  </a:moveTo>
                  <a:cubicBezTo>
                    <a:pt x="1104" y="1"/>
                    <a:pt x="1" y="225"/>
                    <a:pt x="1" y="539"/>
                  </a:cubicBezTo>
                  <a:cubicBezTo>
                    <a:pt x="1" y="539"/>
                    <a:pt x="1" y="551"/>
                    <a:pt x="1" y="563"/>
                  </a:cubicBezTo>
                  <a:cubicBezTo>
                    <a:pt x="13" y="575"/>
                    <a:pt x="25" y="599"/>
                    <a:pt x="37" y="612"/>
                  </a:cubicBezTo>
                  <a:lnTo>
                    <a:pt x="50" y="624"/>
                  </a:lnTo>
                  <a:lnTo>
                    <a:pt x="86" y="660"/>
                  </a:lnTo>
                  <a:lnTo>
                    <a:pt x="98" y="685"/>
                  </a:lnTo>
                  <a:cubicBezTo>
                    <a:pt x="123" y="697"/>
                    <a:pt x="135" y="709"/>
                    <a:pt x="159" y="721"/>
                  </a:cubicBezTo>
                  <a:lnTo>
                    <a:pt x="184" y="734"/>
                  </a:lnTo>
                  <a:lnTo>
                    <a:pt x="244" y="770"/>
                  </a:lnTo>
                  <a:lnTo>
                    <a:pt x="281" y="782"/>
                  </a:lnTo>
                  <a:lnTo>
                    <a:pt x="366" y="819"/>
                  </a:lnTo>
                  <a:lnTo>
                    <a:pt x="403" y="843"/>
                  </a:lnTo>
                  <a:lnTo>
                    <a:pt x="500" y="880"/>
                  </a:lnTo>
                  <a:lnTo>
                    <a:pt x="549" y="892"/>
                  </a:lnTo>
                  <a:lnTo>
                    <a:pt x="659" y="916"/>
                  </a:lnTo>
                  <a:lnTo>
                    <a:pt x="708" y="929"/>
                  </a:lnTo>
                  <a:lnTo>
                    <a:pt x="829" y="965"/>
                  </a:lnTo>
                  <a:lnTo>
                    <a:pt x="878" y="977"/>
                  </a:lnTo>
                  <a:lnTo>
                    <a:pt x="1012" y="1002"/>
                  </a:lnTo>
                  <a:lnTo>
                    <a:pt x="1073" y="1014"/>
                  </a:lnTo>
                  <a:lnTo>
                    <a:pt x="1219" y="1038"/>
                  </a:lnTo>
                  <a:lnTo>
                    <a:pt x="1280" y="1050"/>
                  </a:lnTo>
                  <a:lnTo>
                    <a:pt x="1439" y="1075"/>
                  </a:lnTo>
                  <a:lnTo>
                    <a:pt x="1500" y="1075"/>
                  </a:lnTo>
                  <a:lnTo>
                    <a:pt x="1670" y="1099"/>
                  </a:lnTo>
                  <a:lnTo>
                    <a:pt x="1731" y="1099"/>
                  </a:lnTo>
                  <a:lnTo>
                    <a:pt x="1914" y="1111"/>
                  </a:lnTo>
                  <a:lnTo>
                    <a:pt x="1963" y="1111"/>
                  </a:lnTo>
                  <a:lnTo>
                    <a:pt x="2158" y="1136"/>
                  </a:lnTo>
                  <a:lnTo>
                    <a:pt x="2182" y="1136"/>
                  </a:lnTo>
                  <a:cubicBezTo>
                    <a:pt x="2353" y="1136"/>
                    <a:pt x="2523" y="1148"/>
                    <a:pt x="2682" y="1148"/>
                  </a:cubicBezTo>
                  <a:lnTo>
                    <a:pt x="3705" y="1148"/>
                  </a:lnTo>
                  <a:lnTo>
                    <a:pt x="3864" y="1136"/>
                  </a:lnTo>
                  <a:lnTo>
                    <a:pt x="3949" y="1136"/>
                  </a:lnTo>
                  <a:lnTo>
                    <a:pt x="4083" y="1111"/>
                  </a:lnTo>
                  <a:lnTo>
                    <a:pt x="4168" y="1111"/>
                  </a:lnTo>
                  <a:lnTo>
                    <a:pt x="4290" y="1087"/>
                  </a:lnTo>
                  <a:lnTo>
                    <a:pt x="4376" y="1075"/>
                  </a:lnTo>
                  <a:lnTo>
                    <a:pt x="4485" y="1063"/>
                  </a:lnTo>
                  <a:lnTo>
                    <a:pt x="4558" y="1050"/>
                  </a:lnTo>
                  <a:lnTo>
                    <a:pt x="4668" y="1026"/>
                  </a:lnTo>
                  <a:lnTo>
                    <a:pt x="4729" y="1014"/>
                  </a:lnTo>
                  <a:lnTo>
                    <a:pt x="4826" y="989"/>
                  </a:lnTo>
                  <a:lnTo>
                    <a:pt x="4887" y="977"/>
                  </a:lnTo>
                  <a:lnTo>
                    <a:pt x="4973" y="941"/>
                  </a:lnTo>
                  <a:lnTo>
                    <a:pt x="5034" y="929"/>
                  </a:lnTo>
                  <a:lnTo>
                    <a:pt x="5107" y="904"/>
                  </a:lnTo>
                  <a:lnTo>
                    <a:pt x="5143" y="880"/>
                  </a:lnTo>
                  <a:lnTo>
                    <a:pt x="5204" y="855"/>
                  </a:lnTo>
                  <a:lnTo>
                    <a:pt x="5241" y="831"/>
                  </a:lnTo>
                  <a:cubicBezTo>
                    <a:pt x="5253" y="819"/>
                    <a:pt x="5277" y="807"/>
                    <a:pt x="5289" y="807"/>
                  </a:cubicBezTo>
                  <a:cubicBezTo>
                    <a:pt x="5302" y="794"/>
                    <a:pt x="5302" y="782"/>
                    <a:pt x="5314" y="782"/>
                  </a:cubicBezTo>
                  <a:lnTo>
                    <a:pt x="5350" y="746"/>
                  </a:lnTo>
                  <a:cubicBezTo>
                    <a:pt x="5350" y="746"/>
                    <a:pt x="5363" y="734"/>
                    <a:pt x="5363" y="721"/>
                  </a:cubicBezTo>
                  <a:cubicBezTo>
                    <a:pt x="5375" y="709"/>
                    <a:pt x="5375" y="697"/>
                    <a:pt x="5387" y="697"/>
                  </a:cubicBezTo>
                  <a:lnTo>
                    <a:pt x="5387" y="685"/>
                  </a:lnTo>
                  <a:cubicBezTo>
                    <a:pt x="5387" y="673"/>
                    <a:pt x="5387" y="660"/>
                    <a:pt x="5387" y="648"/>
                  </a:cubicBezTo>
                  <a:cubicBezTo>
                    <a:pt x="5387" y="526"/>
                    <a:pt x="5229" y="417"/>
                    <a:pt x="4960" y="319"/>
                  </a:cubicBezTo>
                  <a:cubicBezTo>
                    <a:pt x="4485"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5096063" y="2775742"/>
              <a:ext cx="176372" cy="43546"/>
            </a:xfrm>
            <a:custGeom>
              <a:rect b="b" l="l" r="r" t="t"/>
              <a:pathLst>
                <a:path extrusionOk="0" h="1333" w="5399">
                  <a:moveTo>
                    <a:pt x="5399" y="86"/>
                  </a:moveTo>
                  <a:lnTo>
                    <a:pt x="5399" y="90"/>
                  </a:lnTo>
                  <a:lnTo>
                    <a:pt x="5399" y="90"/>
                  </a:lnTo>
                  <a:cubicBezTo>
                    <a:pt x="5399" y="88"/>
                    <a:pt x="5399" y="87"/>
                    <a:pt x="5399" y="86"/>
                  </a:cubicBezTo>
                  <a:close/>
                  <a:moveTo>
                    <a:pt x="12" y="0"/>
                  </a:moveTo>
                  <a:lnTo>
                    <a:pt x="0" y="732"/>
                  </a:lnTo>
                  <a:cubicBezTo>
                    <a:pt x="0" y="744"/>
                    <a:pt x="0" y="756"/>
                    <a:pt x="12" y="780"/>
                  </a:cubicBezTo>
                  <a:cubicBezTo>
                    <a:pt x="25" y="792"/>
                    <a:pt x="37" y="817"/>
                    <a:pt x="49" y="829"/>
                  </a:cubicBezTo>
                  <a:cubicBezTo>
                    <a:pt x="73" y="853"/>
                    <a:pt x="86" y="866"/>
                    <a:pt x="110" y="878"/>
                  </a:cubicBezTo>
                  <a:lnTo>
                    <a:pt x="122" y="890"/>
                  </a:lnTo>
                  <a:lnTo>
                    <a:pt x="147" y="914"/>
                  </a:lnTo>
                  <a:cubicBezTo>
                    <a:pt x="159" y="914"/>
                    <a:pt x="171" y="926"/>
                    <a:pt x="183" y="939"/>
                  </a:cubicBezTo>
                  <a:lnTo>
                    <a:pt x="207" y="951"/>
                  </a:lnTo>
                  <a:cubicBezTo>
                    <a:pt x="244" y="963"/>
                    <a:pt x="281" y="975"/>
                    <a:pt x="317" y="1000"/>
                  </a:cubicBezTo>
                  <a:lnTo>
                    <a:pt x="329" y="1000"/>
                  </a:lnTo>
                  <a:lnTo>
                    <a:pt x="439" y="1036"/>
                  </a:lnTo>
                  <a:lnTo>
                    <a:pt x="476" y="1061"/>
                  </a:lnTo>
                  <a:lnTo>
                    <a:pt x="573" y="1085"/>
                  </a:lnTo>
                  <a:lnTo>
                    <a:pt x="622" y="1097"/>
                  </a:lnTo>
                  <a:lnTo>
                    <a:pt x="744" y="1134"/>
                  </a:lnTo>
                  <a:lnTo>
                    <a:pt x="780" y="1146"/>
                  </a:lnTo>
                  <a:lnTo>
                    <a:pt x="963" y="1182"/>
                  </a:lnTo>
                  <a:lnTo>
                    <a:pt x="1000" y="1195"/>
                  </a:lnTo>
                  <a:lnTo>
                    <a:pt x="1158" y="1219"/>
                  </a:lnTo>
                  <a:lnTo>
                    <a:pt x="1219" y="1231"/>
                  </a:lnTo>
                  <a:lnTo>
                    <a:pt x="1365" y="1243"/>
                  </a:lnTo>
                  <a:lnTo>
                    <a:pt x="1426" y="1256"/>
                  </a:lnTo>
                  <a:lnTo>
                    <a:pt x="1609" y="1280"/>
                  </a:lnTo>
                  <a:lnTo>
                    <a:pt x="1645" y="1280"/>
                  </a:lnTo>
                  <a:cubicBezTo>
                    <a:pt x="1718" y="1292"/>
                    <a:pt x="1792" y="1292"/>
                    <a:pt x="1865" y="1304"/>
                  </a:cubicBezTo>
                  <a:lnTo>
                    <a:pt x="1938" y="1304"/>
                  </a:lnTo>
                  <a:lnTo>
                    <a:pt x="2108" y="1316"/>
                  </a:lnTo>
                  <a:lnTo>
                    <a:pt x="2182" y="1316"/>
                  </a:lnTo>
                  <a:lnTo>
                    <a:pt x="2352" y="1329"/>
                  </a:lnTo>
                  <a:lnTo>
                    <a:pt x="2681" y="1329"/>
                  </a:lnTo>
                  <a:cubicBezTo>
                    <a:pt x="2785" y="1331"/>
                    <a:pt x="2887" y="1332"/>
                    <a:pt x="2988" y="1332"/>
                  </a:cubicBezTo>
                  <a:cubicBezTo>
                    <a:pt x="4332" y="1332"/>
                    <a:pt x="5386" y="1111"/>
                    <a:pt x="5386" y="805"/>
                  </a:cubicBezTo>
                  <a:lnTo>
                    <a:pt x="5399" y="90"/>
                  </a:lnTo>
                  <a:lnTo>
                    <a:pt x="5399" y="90"/>
                  </a:lnTo>
                  <a:cubicBezTo>
                    <a:pt x="5389" y="383"/>
                    <a:pt x="4331" y="613"/>
                    <a:pt x="2988" y="613"/>
                  </a:cubicBezTo>
                  <a:cubicBezTo>
                    <a:pt x="2891" y="613"/>
                    <a:pt x="2793" y="612"/>
                    <a:pt x="2693" y="610"/>
                  </a:cubicBezTo>
                  <a:cubicBezTo>
                    <a:pt x="2608" y="597"/>
                    <a:pt x="2535" y="597"/>
                    <a:pt x="2450" y="597"/>
                  </a:cubicBezTo>
                  <a:lnTo>
                    <a:pt x="2121" y="597"/>
                  </a:lnTo>
                  <a:lnTo>
                    <a:pt x="1950" y="585"/>
                  </a:lnTo>
                  <a:lnTo>
                    <a:pt x="1877" y="585"/>
                  </a:lnTo>
                  <a:cubicBezTo>
                    <a:pt x="1804" y="573"/>
                    <a:pt x="1731" y="561"/>
                    <a:pt x="1658" y="561"/>
                  </a:cubicBezTo>
                  <a:lnTo>
                    <a:pt x="1621" y="561"/>
                  </a:lnTo>
                  <a:lnTo>
                    <a:pt x="1438" y="537"/>
                  </a:lnTo>
                  <a:lnTo>
                    <a:pt x="1377" y="524"/>
                  </a:lnTo>
                  <a:lnTo>
                    <a:pt x="1231" y="500"/>
                  </a:lnTo>
                  <a:lnTo>
                    <a:pt x="1170" y="488"/>
                  </a:lnTo>
                  <a:lnTo>
                    <a:pt x="1012" y="463"/>
                  </a:lnTo>
                  <a:lnTo>
                    <a:pt x="975" y="463"/>
                  </a:lnTo>
                  <a:lnTo>
                    <a:pt x="805" y="427"/>
                  </a:lnTo>
                  <a:lnTo>
                    <a:pt x="768" y="415"/>
                  </a:lnTo>
                  <a:lnTo>
                    <a:pt x="646" y="390"/>
                  </a:lnTo>
                  <a:lnTo>
                    <a:pt x="597" y="366"/>
                  </a:lnTo>
                  <a:lnTo>
                    <a:pt x="500" y="342"/>
                  </a:lnTo>
                  <a:lnTo>
                    <a:pt x="451" y="329"/>
                  </a:lnTo>
                  <a:lnTo>
                    <a:pt x="354" y="293"/>
                  </a:lnTo>
                  <a:lnTo>
                    <a:pt x="329" y="281"/>
                  </a:lnTo>
                  <a:cubicBezTo>
                    <a:pt x="293" y="268"/>
                    <a:pt x="256" y="244"/>
                    <a:pt x="232" y="232"/>
                  </a:cubicBezTo>
                  <a:lnTo>
                    <a:pt x="207" y="220"/>
                  </a:lnTo>
                  <a:cubicBezTo>
                    <a:pt x="183" y="208"/>
                    <a:pt x="159" y="195"/>
                    <a:pt x="147" y="183"/>
                  </a:cubicBezTo>
                  <a:lnTo>
                    <a:pt x="122" y="171"/>
                  </a:lnTo>
                  <a:cubicBezTo>
                    <a:pt x="98" y="147"/>
                    <a:pt x="86" y="134"/>
                    <a:pt x="61" y="110"/>
                  </a:cubicBezTo>
                  <a:cubicBezTo>
                    <a:pt x="49" y="98"/>
                    <a:pt x="37" y="73"/>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5096455" y="2758558"/>
              <a:ext cx="175980" cy="37502"/>
            </a:xfrm>
            <a:custGeom>
              <a:rect b="b" l="l" r="r" t="t"/>
              <a:pathLst>
                <a:path extrusionOk="0" h="1148" w="5387">
                  <a:moveTo>
                    <a:pt x="2494" y="1"/>
                  </a:moveTo>
                  <a:cubicBezTo>
                    <a:pt x="1116" y="1"/>
                    <a:pt x="13" y="225"/>
                    <a:pt x="13" y="539"/>
                  </a:cubicBezTo>
                  <a:cubicBezTo>
                    <a:pt x="0" y="539"/>
                    <a:pt x="0" y="551"/>
                    <a:pt x="13" y="563"/>
                  </a:cubicBezTo>
                  <a:lnTo>
                    <a:pt x="13" y="575"/>
                  </a:lnTo>
                  <a:cubicBezTo>
                    <a:pt x="13" y="587"/>
                    <a:pt x="25" y="599"/>
                    <a:pt x="37" y="599"/>
                  </a:cubicBezTo>
                  <a:lnTo>
                    <a:pt x="49" y="624"/>
                  </a:lnTo>
                  <a:cubicBezTo>
                    <a:pt x="61" y="636"/>
                    <a:pt x="74" y="648"/>
                    <a:pt x="86" y="660"/>
                  </a:cubicBezTo>
                  <a:lnTo>
                    <a:pt x="110" y="673"/>
                  </a:lnTo>
                  <a:cubicBezTo>
                    <a:pt x="122" y="697"/>
                    <a:pt x="147" y="709"/>
                    <a:pt x="159" y="721"/>
                  </a:cubicBezTo>
                  <a:lnTo>
                    <a:pt x="183" y="734"/>
                  </a:lnTo>
                  <a:lnTo>
                    <a:pt x="256" y="770"/>
                  </a:lnTo>
                  <a:lnTo>
                    <a:pt x="293" y="782"/>
                  </a:lnTo>
                  <a:lnTo>
                    <a:pt x="378" y="819"/>
                  </a:lnTo>
                  <a:lnTo>
                    <a:pt x="415" y="831"/>
                  </a:lnTo>
                  <a:lnTo>
                    <a:pt x="512" y="868"/>
                  </a:lnTo>
                  <a:lnTo>
                    <a:pt x="549" y="880"/>
                  </a:lnTo>
                  <a:lnTo>
                    <a:pt x="658" y="916"/>
                  </a:lnTo>
                  <a:lnTo>
                    <a:pt x="707" y="928"/>
                  </a:lnTo>
                  <a:lnTo>
                    <a:pt x="829" y="953"/>
                  </a:lnTo>
                  <a:lnTo>
                    <a:pt x="890" y="965"/>
                  </a:lnTo>
                  <a:cubicBezTo>
                    <a:pt x="939" y="977"/>
                    <a:pt x="975" y="1002"/>
                    <a:pt x="1024" y="1002"/>
                  </a:cubicBezTo>
                  <a:lnTo>
                    <a:pt x="1085" y="1014"/>
                  </a:lnTo>
                  <a:lnTo>
                    <a:pt x="1231" y="1038"/>
                  </a:lnTo>
                  <a:lnTo>
                    <a:pt x="1292" y="1050"/>
                  </a:lnTo>
                  <a:lnTo>
                    <a:pt x="1438" y="1063"/>
                  </a:lnTo>
                  <a:lnTo>
                    <a:pt x="1512" y="1075"/>
                  </a:lnTo>
                  <a:lnTo>
                    <a:pt x="1670" y="1099"/>
                  </a:lnTo>
                  <a:lnTo>
                    <a:pt x="1743" y="1099"/>
                  </a:lnTo>
                  <a:lnTo>
                    <a:pt x="1914" y="1111"/>
                  </a:lnTo>
                  <a:lnTo>
                    <a:pt x="1975" y="1111"/>
                  </a:lnTo>
                  <a:lnTo>
                    <a:pt x="2170" y="1123"/>
                  </a:lnTo>
                  <a:lnTo>
                    <a:pt x="2194" y="1123"/>
                  </a:lnTo>
                  <a:cubicBezTo>
                    <a:pt x="2352" y="1136"/>
                    <a:pt x="2523" y="1148"/>
                    <a:pt x="2694" y="1148"/>
                  </a:cubicBezTo>
                  <a:lnTo>
                    <a:pt x="3473" y="1148"/>
                  </a:lnTo>
                  <a:cubicBezTo>
                    <a:pt x="3522" y="1136"/>
                    <a:pt x="3583" y="1136"/>
                    <a:pt x="3632" y="1136"/>
                  </a:cubicBez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77"/>
                  </a:lnTo>
                  <a:lnTo>
                    <a:pt x="4985" y="941"/>
                  </a:lnTo>
                  <a:lnTo>
                    <a:pt x="5033" y="928"/>
                  </a:lnTo>
                  <a:lnTo>
                    <a:pt x="5106" y="904"/>
                  </a:lnTo>
                  <a:lnTo>
                    <a:pt x="5155" y="880"/>
                  </a:lnTo>
                  <a:lnTo>
                    <a:pt x="5216" y="855"/>
                  </a:lnTo>
                  <a:lnTo>
                    <a:pt x="5253" y="831"/>
                  </a:lnTo>
                  <a:cubicBezTo>
                    <a:pt x="5265" y="819"/>
                    <a:pt x="5277" y="807"/>
                    <a:pt x="5289" y="807"/>
                  </a:cubicBezTo>
                  <a:cubicBezTo>
                    <a:pt x="5301" y="794"/>
                    <a:pt x="5314" y="782"/>
                    <a:pt x="5326" y="782"/>
                  </a:cubicBezTo>
                  <a:cubicBezTo>
                    <a:pt x="5338" y="770"/>
                    <a:pt x="5338" y="758"/>
                    <a:pt x="5350" y="746"/>
                  </a:cubicBezTo>
                  <a:lnTo>
                    <a:pt x="5374" y="721"/>
                  </a:lnTo>
                  <a:cubicBezTo>
                    <a:pt x="5374" y="709"/>
                    <a:pt x="5387" y="697"/>
                    <a:pt x="5387" y="697"/>
                  </a:cubicBezTo>
                  <a:lnTo>
                    <a:pt x="5387" y="685"/>
                  </a:lnTo>
                  <a:cubicBezTo>
                    <a:pt x="5387" y="673"/>
                    <a:pt x="5387" y="660"/>
                    <a:pt x="5387" y="648"/>
                  </a:cubicBezTo>
                  <a:cubicBezTo>
                    <a:pt x="5387" y="526"/>
                    <a:pt x="5240" y="417"/>
                    <a:pt x="4972" y="319"/>
                  </a:cubicBezTo>
                  <a:cubicBezTo>
                    <a:pt x="4497" y="161"/>
                    <a:pt x="3668" y="27"/>
                    <a:pt x="2706" y="2"/>
                  </a:cubicBezTo>
                  <a:cubicBezTo>
                    <a:pt x="2634"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5092077" y="2748268"/>
              <a:ext cx="176764" cy="43546"/>
            </a:xfrm>
            <a:custGeom>
              <a:rect b="b" l="l" r="r" t="t"/>
              <a:pathLst>
                <a:path extrusionOk="0" h="1333" w="5411">
                  <a:moveTo>
                    <a:pt x="25" y="1"/>
                  </a:moveTo>
                  <a:lnTo>
                    <a:pt x="25" y="1"/>
                  </a:lnTo>
                  <a:cubicBezTo>
                    <a:pt x="18" y="8"/>
                    <a:pt x="19" y="19"/>
                    <a:pt x="24" y="32"/>
                  </a:cubicBezTo>
                  <a:lnTo>
                    <a:pt x="24" y="32"/>
                  </a:lnTo>
                  <a:lnTo>
                    <a:pt x="25" y="1"/>
                  </a:lnTo>
                  <a:close/>
                  <a:moveTo>
                    <a:pt x="24" y="32"/>
                  </a:moveTo>
                  <a:lnTo>
                    <a:pt x="0" y="719"/>
                  </a:lnTo>
                  <a:cubicBezTo>
                    <a:pt x="0" y="744"/>
                    <a:pt x="0" y="768"/>
                    <a:pt x="13" y="793"/>
                  </a:cubicBezTo>
                  <a:cubicBezTo>
                    <a:pt x="25" y="805"/>
                    <a:pt x="37" y="829"/>
                    <a:pt x="49" y="841"/>
                  </a:cubicBezTo>
                  <a:cubicBezTo>
                    <a:pt x="74" y="866"/>
                    <a:pt x="86" y="878"/>
                    <a:pt x="110" y="890"/>
                  </a:cubicBezTo>
                  <a:lnTo>
                    <a:pt x="134" y="902"/>
                  </a:lnTo>
                  <a:lnTo>
                    <a:pt x="147" y="927"/>
                  </a:lnTo>
                  <a:cubicBezTo>
                    <a:pt x="159" y="927"/>
                    <a:pt x="171" y="939"/>
                    <a:pt x="195" y="951"/>
                  </a:cubicBezTo>
                  <a:lnTo>
                    <a:pt x="220" y="963"/>
                  </a:lnTo>
                  <a:cubicBezTo>
                    <a:pt x="244" y="975"/>
                    <a:pt x="281" y="988"/>
                    <a:pt x="317" y="1012"/>
                  </a:cubicBezTo>
                  <a:lnTo>
                    <a:pt x="342" y="1012"/>
                  </a:lnTo>
                  <a:lnTo>
                    <a:pt x="439" y="1049"/>
                  </a:lnTo>
                  <a:lnTo>
                    <a:pt x="488" y="1061"/>
                  </a:lnTo>
                  <a:lnTo>
                    <a:pt x="585" y="1097"/>
                  </a:lnTo>
                  <a:lnTo>
                    <a:pt x="634" y="1109"/>
                  </a:lnTo>
                  <a:lnTo>
                    <a:pt x="756" y="1134"/>
                  </a:lnTo>
                  <a:lnTo>
                    <a:pt x="792" y="1146"/>
                  </a:lnTo>
                  <a:lnTo>
                    <a:pt x="963" y="1183"/>
                  </a:lnTo>
                  <a:lnTo>
                    <a:pt x="1000" y="1195"/>
                  </a:lnTo>
                  <a:lnTo>
                    <a:pt x="1158" y="1219"/>
                  </a:lnTo>
                  <a:lnTo>
                    <a:pt x="1219" y="1231"/>
                  </a:lnTo>
                  <a:lnTo>
                    <a:pt x="1365" y="1256"/>
                  </a:lnTo>
                  <a:lnTo>
                    <a:pt x="1426" y="1268"/>
                  </a:lnTo>
                  <a:lnTo>
                    <a:pt x="1609" y="1280"/>
                  </a:lnTo>
                  <a:lnTo>
                    <a:pt x="1646" y="1280"/>
                  </a:lnTo>
                  <a:cubicBezTo>
                    <a:pt x="1719" y="1292"/>
                    <a:pt x="1792" y="1304"/>
                    <a:pt x="1865" y="1304"/>
                  </a:cubicBezTo>
                  <a:lnTo>
                    <a:pt x="1938" y="1304"/>
                  </a:lnTo>
                  <a:lnTo>
                    <a:pt x="2109" y="1317"/>
                  </a:lnTo>
                  <a:lnTo>
                    <a:pt x="2182" y="1317"/>
                  </a:lnTo>
                  <a:lnTo>
                    <a:pt x="2364" y="1329"/>
                  </a:lnTo>
                  <a:lnTo>
                    <a:pt x="2681" y="1329"/>
                  </a:lnTo>
                  <a:cubicBezTo>
                    <a:pt x="2781" y="1331"/>
                    <a:pt x="2879" y="1332"/>
                    <a:pt x="2976" y="1332"/>
                  </a:cubicBezTo>
                  <a:cubicBezTo>
                    <a:pt x="4326" y="1332"/>
                    <a:pt x="5387" y="1100"/>
                    <a:pt x="5387" y="805"/>
                  </a:cubicBezTo>
                  <a:lnTo>
                    <a:pt x="5411" y="86"/>
                  </a:lnTo>
                  <a:lnTo>
                    <a:pt x="5411" y="86"/>
                  </a:lnTo>
                  <a:cubicBezTo>
                    <a:pt x="5399" y="387"/>
                    <a:pt x="4306" y="612"/>
                    <a:pt x="2919" y="612"/>
                  </a:cubicBezTo>
                  <a:cubicBezTo>
                    <a:pt x="2849" y="612"/>
                    <a:pt x="2778" y="611"/>
                    <a:pt x="2706" y="610"/>
                  </a:cubicBezTo>
                  <a:lnTo>
                    <a:pt x="2450" y="598"/>
                  </a:lnTo>
                  <a:lnTo>
                    <a:pt x="2377" y="598"/>
                  </a:lnTo>
                  <a:lnTo>
                    <a:pt x="2206" y="585"/>
                  </a:lnTo>
                  <a:lnTo>
                    <a:pt x="2121" y="585"/>
                  </a:lnTo>
                  <a:lnTo>
                    <a:pt x="1950" y="573"/>
                  </a:lnTo>
                  <a:lnTo>
                    <a:pt x="1889" y="573"/>
                  </a:lnTo>
                  <a:cubicBezTo>
                    <a:pt x="1804" y="573"/>
                    <a:pt x="1731" y="561"/>
                    <a:pt x="1658" y="549"/>
                  </a:cubicBezTo>
                  <a:lnTo>
                    <a:pt x="1621" y="549"/>
                  </a:lnTo>
                  <a:lnTo>
                    <a:pt x="1451" y="537"/>
                  </a:lnTo>
                  <a:lnTo>
                    <a:pt x="1377" y="525"/>
                  </a:lnTo>
                  <a:lnTo>
                    <a:pt x="1243" y="500"/>
                  </a:lnTo>
                  <a:lnTo>
                    <a:pt x="1170" y="488"/>
                  </a:lnTo>
                  <a:lnTo>
                    <a:pt x="1024" y="464"/>
                  </a:lnTo>
                  <a:lnTo>
                    <a:pt x="975" y="451"/>
                  </a:lnTo>
                  <a:lnTo>
                    <a:pt x="805" y="415"/>
                  </a:lnTo>
                  <a:lnTo>
                    <a:pt x="768" y="403"/>
                  </a:lnTo>
                  <a:lnTo>
                    <a:pt x="646" y="378"/>
                  </a:lnTo>
                  <a:lnTo>
                    <a:pt x="598" y="366"/>
                  </a:lnTo>
                  <a:lnTo>
                    <a:pt x="500" y="330"/>
                  </a:lnTo>
                  <a:lnTo>
                    <a:pt x="451" y="317"/>
                  </a:lnTo>
                  <a:lnTo>
                    <a:pt x="354" y="281"/>
                  </a:lnTo>
                  <a:lnTo>
                    <a:pt x="329" y="281"/>
                  </a:lnTo>
                  <a:cubicBezTo>
                    <a:pt x="293" y="256"/>
                    <a:pt x="269" y="244"/>
                    <a:pt x="232" y="232"/>
                  </a:cubicBezTo>
                  <a:lnTo>
                    <a:pt x="208" y="220"/>
                  </a:lnTo>
                  <a:cubicBezTo>
                    <a:pt x="183" y="208"/>
                    <a:pt x="159" y="195"/>
                    <a:pt x="147" y="171"/>
                  </a:cubicBezTo>
                  <a:lnTo>
                    <a:pt x="122" y="159"/>
                  </a:lnTo>
                  <a:cubicBezTo>
                    <a:pt x="110" y="147"/>
                    <a:pt x="86" y="135"/>
                    <a:pt x="74" y="110"/>
                  </a:cubicBezTo>
                  <a:cubicBezTo>
                    <a:pt x="49" y="98"/>
                    <a:pt x="37" y="74"/>
                    <a:pt x="37" y="61"/>
                  </a:cubicBezTo>
                  <a:cubicBezTo>
                    <a:pt x="32" y="51"/>
                    <a:pt x="27" y="42"/>
                    <a:pt x="24"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5092861" y="2731411"/>
              <a:ext cx="175980" cy="37600"/>
            </a:xfrm>
            <a:custGeom>
              <a:rect b="b" l="l" r="r" t="t"/>
              <a:pathLst>
                <a:path extrusionOk="0" h="1151" w="5387">
                  <a:moveTo>
                    <a:pt x="2399" y="1"/>
                  </a:moveTo>
                  <a:cubicBezTo>
                    <a:pt x="1055" y="1"/>
                    <a:pt x="1" y="223"/>
                    <a:pt x="1" y="529"/>
                  </a:cubicBezTo>
                  <a:cubicBezTo>
                    <a:pt x="1" y="541"/>
                    <a:pt x="1" y="553"/>
                    <a:pt x="1" y="553"/>
                  </a:cubicBezTo>
                  <a:cubicBezTo>
                    <a:pt x="13" y="577"/>
                    <a:pt x="25" y="590"/>
                    <a:pt x="37" y="602"/>
                  </a:cubicBezTo>
                  <a:lnTo>
                    <a:pt x="50" y="626"/>
                  </a:lnTo>
                  <a:lnTo>
                    <a:pt x="86" y="663"/>
                  </a:lnTo>
                  <a:lnTo>
                    <a:pt x="110" y="675"/>
                  </a:lnTo>
                  <a:cubicBezTo>
                    <a:pt x="123" y="699"/>
                    <a:pt x="147" y="711"/>
                    <a:pt x="159" y="724"/>
                  </a:cubicBezTo>
                  <a:lnTo>
                    <a:pt x="184" y="736"/>
                  </a:lnTo>
                  <a:cubicBezTo>
                    <a:pt x="208" y="748"/>
                    <a:pt x="232" y="760"/>
                    <a:pt x="257" y="772"/>
                  </a:cubicBezTo>
                  <a:lnTo>
                    <a:pt x="293" y="785"/>
                  </a:lnTo>
                  <a:lnTo>
                    <a:pt x="366" y="821"/>
                  </a:lnTo>
                  <a:lnTo>
                    <a:pt x="415" y="833"/>
                  </a:lnTo>
                  <a:lnTo>
                    <a:pt x="513" y="870"/>
                  </a:lnTo>
                  <a:lnTo>
                    <a:pt x="549" y="882"/>
                  </a:lnTo>
                  <a:lnTo>
                    <a:pt x="659" y="919"/>
                  </a:lnTo>
                  <a:lnTo>
                    <a:pt x="708" y="931"/>
                  </a:lnTo>
                  <a:lnTo>
                    <a:pt x="829" y="967"/>
                  </a:lnTo>
                  <a:lnTo>
                    <a:pt x="890" y="980"/>
                  </a:lnTo>
                  <a:lnTo>
                    <a:pt x="1024" y="1004"/>
                  </a:lnTo>
                  <a:lnTo>
                    <a:pt x="1085" y="1016"/>
                  </a:lnTo>
                  <a:lnTo>
                    <a:pt x="1219" y="1041"/>
                  </a:lnTo>
                  <a:lnTo>
                    <a:pt x="1292" y="1053"/>
                  </a:lnTo>
                  <a:lnTo>
                    <a:pt x="1439" y="1065"/>
                  </a:lnTo>
                  <a:lnTo>
                    <a:pt x="1512" y="1077"/>
                  </a:lnTo>
                  <a:lnTo>
                    <a:pt x="1670" y="1101"/>
                  </a:lnTo>
                  <a:lnTo>
                    <a:pt x="1731" y="1101"/>
                  </a:lnTo>
                  <a:lnTo>
                    <a:pt x="1914" y="1114"/>
                  </a:lnTo>
                  <a:lnTo>
                    <a:pt x="1963" y="1114"/>
                  </a:lnTo>
                  <a:lnTo>
                    <a:pt x="2170" y="1126"/>
                  </a:lnTo>
                  <a:lnTo>
                    <a:pt x="2194" y="1126"/>
                  </a:lnTo>
                  <a:cubicBezTo>
                    <a:pt x="2353" y="1138"/>
                    <a:pt x="2523" y="1150"/>
                    <a:pt x="2694" y="1150"/>
                  </a:cubicBezTo>
                  <a:lnTo>
                    <a:pt x="3474" y="1150"/>
                  </a:lnTo>
                  <a:lnTo>
                    <a:pt x="3632" y="1138"/>
                  </a:lnTo>
                  <a:lnTo>
                    <a:pt x="3864" y="1138"/>
                  </a:lnTo>
                  <a:lnTo>
                    <a:pt x="3949" y="1126"/>
                  </a:lnTo>
                  <a:lnTo>
                    <a:pt x="4083" y="1114"/>
                  </a:lnTo>
                  <a:lnTo>
                    <a:pt x="4168" y="1101"/>
                  </a:lnTo>
                  <a:lnTo>
                    <a:pt x="4290" y="1089"/>
                  </a:lnTo>
                  <a:lnTo>
                    <a:pt x="4376" y="1077"/>
                  </a:lnTo>
                  <a:lnTo>
                    <a:pt x="4497" y="1053"/>
                  </a:lnTo>
                  <a:lnTo>
                    <a:pt x="4571" y="1041"/>
                  </a:lnTo>
                  <a:lnTo>
                    <a:pt x="4668" y="1016"/>
                  </a:lnTo>
                  <a:lnTo>
                    <a:pt x="4741" y="1004"/>
                  </a:lnTo>
                  <a:lnTo>
                    <a:pt x="4839" y="980"/>
                  </a:lnTo>
                  <a:lnTo>
                    <a:pt x="4900" y="967"/>
                  </a:lnTo>
                  <a:lnTo>
                    <a:pt x="4985" y="943"/>
                  </a:lnTo>
                  <a:lnTo>
                    <a:pt x="5034" y="919"/>
                  </a:lnTo>
                  <a:cubicBezTo>
                    <a:pt x="5058" y="919"/>
                    <a:pt x="5082" y="906"/>
                    <a:pt x="5107" y="894"/>
                  </a:cubicBezTo>
                  <a:lnTo>
                    <a:pt x="5155" y="882"/>
                  </a:lnTo>
                  <a:lnTo>
                    <a:pt x="5216" y="846"/>
                  </a:lnTo>
                  <a:lnTo>
                    <a:pt x="5253" y="821"/>
                  </a:lnTo>
                  <a:cubicBezTo>
                    <a:pt x="5265" y="821"/>
                    <a:pt x="5277" y="809"/>
                    <a:pt x="5289" y="797"/>
                  </a:cubicBezTo>
                  <a:cubicBezTo>
                    <a:pt x="5302" y="785"/>
                    <a:pt x="5314" y="785"/>
                    <a:pt x="5326" y="772"/>
                  </a:cubicBezTo>
                  <a:lnTo>
                    <a:pt x="5350" y="748"/>
                  </a:lnTo>
                  <a:lnTo>
                    <a:pt x="5375" y="724"/>
                  </a:lnTo>
                  <a:cubicBezTo>
                    <a:pt x="5375" y="711"/>
                    <a:pt x="5387" y="699"/>
                    <a:pt x="5387" y="687"/>
                  </a:cubicBezTo>
                  <a:cubicBezTo>
                    <a:pt x="5387" y="687"/>
                    <a:pt x="5387" y="675"/>
                    <a:pt x="5387" y="675"/>
                  </a:cubicBezTo>
                  <a:cubicBezTo>
                    <a:pt x="5387" y="663"/>
                    <a:pt x="5387" y="651"/>
                    <a:pt x="5387" y="638"/>
                  </a:cubicBezTo>
                  <a:cubicBezTo>
                    <a:pt x="5387" y="529"/>
                    <a:pt x="5229" y="419"/>
                    <a:pt x="4973" y="322"/>
                  </a:cubicBezTo>
                  <a:cubicBezTo>
                    <a:pt x="4497" y="151"/>
                    <a:pt x="3657"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5096455" y="2720794"/>
              <a:ext cx="176372" cy="44232"/>
            </a:xfrm>
            <a:custGeom>
              <a:rect b="b" l="l" r="r" t="t"/>
              <a:pathLst>
                <a:path extrusionOk="0" h="1354" w="5399">
                  <a:moveTo>
                    <a:pt x="5399" y="74"/>
                  </a:moveTo>
                  <a:lnTo>
                    <a:pt x="5399" y="78"/>
                  </a:lnTo>
                  <a:lnTo>
                    <a:pt x="5399" y="78"/>
                  </a:lnTo>
                  <a:cubicBezTo>
                    <a:pt x="5399" y="77"/>
                    <a:pt x="5399" y="75"/>
                    <a:pt x="5399" y="74"/>
                  </a:cubicBezTo>
                  <a:close/>
                  <a:moveTo>
                    <a:pt x="13" y="1"/>
                  </a:moveTo>
                  <a:lnTo>
                    <a:pt x="0" y="720"/>
                  </a:lnTo>
                  <a:cubicBezTo>
                    <a:pt x="0" y="744"/>
                    <a:pt x="13" y="768"/>
                    <a:pt x="25" y="793"/>
                  </a:cubicBezTo>
                  <a:cubicBezTo>
                    <a:pt x="37" y="817"/>
                    <a:pt x="49" y="829"/>
                    <a:pt x="61" y="842"/>
                  </a:cubicBezTo>
                  <a:cubicBezTo>
                    <a:pt x="74" y="866"/>
                    <a:pt x="98" y="878"/>
                    <a:pt x="122" y="890"/>
                  </a:cubicBezTo>
                  <a:lnTo>
                    <a:pt x="135" y="915"/>
                  </a:lnTo>
                  <a:lnTo>
                    <a:pt x="159" y="927"/>
                  </a:lnTo>
                  <a:lnTo>
                    <a:pt x="195" y="951"/>
                  </a:lnTo>
                  <a:lnTo>
                    <a:pt x="220" y="963"/>
                  </a:lnTo>
                  <a:cubicBezTo>
                    <a:pt x="256" y="976"/>
                    <a:pt x="281" y="1000"/>
                    <a:pt x="329" y="1012"/>
                  </a:cubicBezTo>
                  <a:lnTo>
                    <a:pt x="342" y="1012"/>
                  </a:lnTo>
                  <a:lnTo>
                    <a:pt x="451" y="1049"/>
                  </a:lnTo>
                  <a:lnTo>
                    <a:pt x="476" y="1085"/>
                  </a:lnTo>
                  <a:lnTo>
                    <a:pt x="573" y="1122"/>
                  </a:lnTo>
                  <a:lnTo>
                    <a:pt x="622" y="1134"/>
                  </a:lnTo>
                  <a:lnTo>
                    <a:pt x="744" y="1158"/>
                  </a:lnTo>
                  <a:lnTo>
                    <a:pt x="780" y="1171"/>
                  </a:lnTo>
                  <a:lnTo>
                    <a:pt x="951" y="1207"/>
                  </a:lnTo>
                  <a:lnTo>
                    <a:pt x="1000" y="1219"/>
                  </a:lnTo>
                  <a:lnTo>
                    <a:pt x="1146" y="1244"/>
                  </a:lnTo>
                  <a:lnTo>
                    <a:pt x="1219" y="1256"/>
                  </a:lnTo>
                  <a:lnTo>
                    <a:pt x="1353" y="1280"/>
                  </a:lnTo>
                  <a:lnTo>
                    <a:pt x="1426" y="1280"/>
                  </a:lnTo>
                  <a:cubicBezTo>
                    <a:pt x="1475" y="1292"/>
                    <a:pt x="1536" y="1305"/>
                    <a:pt x="1597" y="1305"/>
                  </a:cubicBezTo>
                  <a:lnTo>
                    <a:pt x="1633" y="1305"/>
                  </a:lnTo>
                  <a:lnTo>
                    <a:pt x="1865" y="1329"/>
                  </a:lnTo>
                  <a:lnTo>
                    <a:pt x="1926" y="1329"/>
                  </a:lnTo>
                  <a:lnTo>
                    <a:pt x="2096" y="1341"/>
                  </a:lnTo>
                  <a:lnTo>
                    <a:pt x="2182" y="1341"/>
                  </a:lnTo>
                  <a:cubicBezTo>
                    <a:pt x="2230" y="1353"/>
                    <a:pt x="2291" y="1353"/>
                    <a:pt x="2352" y="1353"/>
                  </a:cubicBezTo>
                  <a:lnTo>
                    <a:pt x="2425" y="1353"/>
                  </a:lnTo>
                  <a:lnTo>
                    <a:pt x="2681" y="1317"/>
                  </a:lnTo>
                  <a:cubicBezTo>
                    <a:pt x="2785" y="1319"/>
                    <a:pt x="2887" y="1321"/>
                    <a:pt x="2988" y="1321"/>
                  </a:cubicBezTo>
                  <a:cubicBezTo>
                    <a:pt x="4332" y="1321"/>
                    <a:pt x="5387" y="1099"/>
                    <a:pt x="5387" y="793"/>
                  </a:cubicBezTo>
                  <a:lnTo>
                    <a:pt x="5399" y="78"/>
                  </a:lnTo>
                  <a:lnTo>
                    <a:pt x="5399" y="78"/>
                  </a:lnTo>
                  <a:cubicBezTo>
                    <a:pt x="5389" y="372"/>
                    <a:pt x="4331" y="601"/>
                    <a:pt x="2988" y="601"/>
                  </a:cubicBezTo>
                  <a:cubicBezTo>
                    <a:pt x="2891" y="601"/>
                    <a:pt x="2793" y="600"/>
                    <a:pt x="2694" y="598"/>
                  </a:cubicBezTo>
                  <a:lnTo>
                    <a:pt x="2365" y="598"/>
                  </a:lnTo>
                  <a:lnTo>
                    <a:pt x="2194" y="586"/>
                  </a:lnTo>
                  <a:lnTo>
                    <a:pt x="2121" y="586"/>
                  </a:lnTo>
                  <a:lnTo>
                    <a:pt x="1950" y="573"/>
                  </a:lnTo>
                  <a:lnTo>
                    <a:pt x="1877" y="573"/>
                  </a:lnTo>
                  <a:lnTo>
                    <a:pt x="1658" y="549"/>
                  </a:lnTo>
                  <a:lnTo>
                    <a:pt x="1621" y="549"/>
                  </a:lnTo>
                  <a:cubicBezTo>
                    <a:pt x="1560" y="549"/>
                    <a:pt x="1499" y="537"/>
                    <a:pt x="1438" y="525"/>
                  </a:cubicBezTo>
                  <a:lnTo>
                    <a:pt x="1377" y="512"/>
                  </a:lnTo>
                  <a:lnTo>
                    <a:pt x="1231" y="500"/>
                  </a:lnTo>
                  <a:lnTo>
                    <a:pt x="1170" y="488"/>
                  </a:lnTo>
                  <a:lnTo>
                    <a:pt x="1012" y="464"/>
                  </a:lnTo>
                  <a:lnTo>
                    <a:pt x="975" y="452"/>
                  </a:lnTo>
                  <a:lnTo>
                    <a:pt x="805" y="415"/>
                  </a:lnTo>
                  <a:lnTo>
                    <a:pt x="768" y="403"/>
                  </a:lnTo>
                  <a:lnTo>
                    <a:pt x="646" y="366"/>
                  </a:lnTo>
                  <a:lnTo>
                    <a:pt x="598" y="354"/>
                  </a:lnTo>
                  <a:lnTo>
                    <a:pt x="500" y="330"/>
                  </a:lnTo>
                  <a:lnTo>
                    <a:pt x="451" y="318"/>
                  </a:lnTo>
                  <a:lnTo>
                    <a:pt x="354" y="269"/>
                  </a:lnTo>
                  <a:lnTo>
                    <a:pt x="329" y="269"/>
                  </a:lnTo>
                  <a:cubicBezTo>
                    <a:pt x="293" y="257"/>
                    <a:pt x="256" y="244"/>
                    <a:pt x="232" y="220"/>
                  </a:cubicBezTo>
                  <a:lnTo>
                    <a:pt x="208" y="208"/>
                  </a:lnTo>
                  <a:cubicBezTo>
                    <a:pt x="183" y="196"/>
                    <a:pt x="159" y="183"/>
                    <a:pt x="147" y="171"/>
                  </a:cubicBezTo>
                  <a:lnTo>
                    <a:pt x="122" y="159"/>
                  </a:lnTo>
                  <a:cubicBezTo>
                    <a:pt x="98" y="147"/>
                    <a:pt x="86" y="123"/>
                    <a:pt x="61" y="110"/>
                  </a:cubicBezTo>
                  <a:cubicBezTo>
                    <a:pt x="49" y="98"/>
                    <a:pt x="37" y="74"/>
                    <a:pt x="25" y="49"/>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5097239" y="2703610"/>
              <a:ext cx="176012" cy="37535"/>
            </a:xfrm>
            <a:custGeom>
              <a:rect b="b" l="l" r="r" t="t"/>
              <a:pathLst>
                <a:path extrusionOk="0" h="1149" w="5388">
                  <a:moveTo>
                    <a:pt x="2492" y="1"/>
                  </a:moveTo>
                  <a:cubicBezTo>
                    <a:pt x="1105" y="1"/>
                    <a:pt x="12" y="225"/>
                    <a:pt x="1" y="527"/>
                  </a:cubicBezTo>
                  <a:cubicBezTo>
                    <a:pt x="1" y="539"/>
                    <a:pt x="1" y="551"/>
                    <a:pt x="1" y="563"/>
                  </a:cubicBezTo>
                  <a:cubicBezTo>
                    <a:pt x="13" y="575"/>
                    <a:pt x="13" y="588"/>
                    <a:pt x="25" y="600"/>
                  </a:cubicBezTo>
                  <a:lnTo>
                    <a:pt x="37" y="624"/>
                  </a:lnTo>
                  <a:cubicBezTo>
                    <a:pt x="50" y="636"/>
                    <a:pt x="62" y="649"/>
                    <a:pt x="74" y="661"/>
                  </a:cubicBezTo>
                  <a:lnTo>
                    <a:pt x="98" y="685"/>
                  </a:lnTo>
                  <a:cubicBezTo>
                    <a:pt x="111" y="697"/>
                    <a:pt x="135" y="709"/>
                    <a:pt x="147" y="722"/>
                  </a:cubicBezTo>
                  <a:lnTo>
                    <a:pt x="171" y="734"/>
                  </a:lnTo>
                  <a:cubicBezTo>
                    <a:pt x="196" y="746"/>
                    <a:pt x="220" y="758"/>
                    <a:pt x="245" y="770"/>
                  </a:cubicBezTo>
                  <a:lnTo>
                    <a:pt x="269" y="783"/>
                  </a:lnTo>
                  <a:lnTo>
                    <a:pt x="354" y="819"/>
                  </a:lnTo>
                  <a:lnTo>
                    <a:pt x="391" y="831"/>
                  </a:lnTo>
                  <a:lnTo>
                    <a:pt x="488" y="868"/>
                  </a:lnTo>
                  <a:lnTo>
                    <a:pt x="537" y="880"/>
                  </a:lnTo>
                  <a:lnTo>
                    <a:pt x="647" y="917"/>
                  </a:lnTo>
                  <a:lnTo>
                    <a:pt x="695" y="929"/>
                  </a:lnTo>
                  <a:lnTo>
                    <a:pt x="817" y="965"/>
                  </a:lnTo>
                  <a:lnTo>
                    <a:pt x="878" y="978"/>
                  </a:lnTo>
                  <a:lnTo>
                    <a:pt x="1012" y="1002"/>
                  </a:lnTo>
                  <a:lnTo>
                    <a:pt x="1073" y="1014"/>
                  </a:lnTo>
                  <a:lnTo>
                    <a:pt x="1207" y="1038"/>
                  </a:lnTo>
                  <a:lnTo>
                    <a:pt x="1280" y="1051"/>
                  </a:lnTo>
                  <a:lnTo>
                    <a:pt x="1427" y="1063"/>
                  </a:lnTo>
                  <a:lnTo>
                    <a:pt x="1500" y="1075"/>
                  </a:lnTo>
                  <a:lnTo>
                    <a:pt x="1658" y="1099"/>
                  </a:lnTo>
                  <a:lnTo>
                    <a:pt x="1719" y="1099"/>
                  </a:lnTo>
                  <a:lnTo>
                    <a:pt x="1902" y="1112"/>
                  </a:lnTo>
                  <a:lnTo>
                    <a:pt x="1951" y="1112"/>
                  </a:lnTo>
                  <a:lnTo>
                    <a:pt x="2158" y="1124"/>
                  </a:lnTo>
                  <a:lnTo>
                    <a:pt x="2182" y="1124"/>
                  </a:lnTo>
                  <a:cubicBezTo>
                    <a:pt x="2341" y="1136"/>
                    <a:pt x="2511" y="1148"/>
                    <a:pt x="2682" y="1148"/>
                  </a:cubicBezTo>
                  <a:lnTo>
                    <a:pt x="3474" y="1148"/>
                  </a:lnTo>
                  <a:lnTo>
                    <a:pt x="3632" y="1136"/>
                  </a:lnTo>
                  <a:lnTo>
                    <a:pt x="3718" y="1136"/>
                  </a:lnTo>
                  <a:lnTo>
                    <a:pt x="3864" y="1124"/>
                  </a:lnTo>
                  <a:lnTo>
                    <a:pt x="3949" y="1124"/>
                  </a:lnTo>
                  <a:lnTo>
                    <a:pt x="4083" y="1112"/>
                  </a:lnTo>
                  <a:lnTo>
                    <a:pt x="4168" y="1099"/>
                  </a:lnTo>
                  <a:lnTo>
                    <a:pt x="4290" y="1087"/>
                  </a:lnTo>
                  <a:lnTo>
                    <a:pt x="4376" y="1075"/>
                  </a:lnTo>
                  <a:lnTo>
                    <a:pt x="4485" y="1063"/>
                  </a:lnTo>
                  <a:lnTo>
                    <a:pt x="4558" y="1038"/>
                  </a:lnTo>
                  <a:lnTo>
                    <a:pt x="4668" y="1026"/>
                  </a:lnTo>
                  <a:lnTo>
                    <a:pt x="4741" y="1014"/>
                  </a:lnTo>
                  <a:lnTo>
                    <a:pt x="4839" y="990"/>
                  </a:lnTo>
                  <a:lnTo>
                    <a:pt x="4900" y="965"/>
                  </a:lnTo>
                  <a:lnTo>
                    <a:pt x="4973" y="941"/>
                  </a:lnTo>
                  <a:lnTo>
                    <a:pt x="5034" y="929"/>
                  </a:lnTo>
                  <a:lnTo>
                    <a:pt x="5107" y="892"/>
                  </a:lnTo>
                  <a:lnTo>
                    <a:pt x="5143" y="880"/>
                  </a:lnTo>
                  <a:lnTo>
                    <a:pt x="5204" y="844"/>
                  </a:lnTo>
                  <a:lnTo>
                    <a:pt x="5241" y="831"/>
                  </a:lnTo>
                  <a:lnTo>
                    <a:pt x="5290" y="795"/>
                  </a:lnTo>
                  <a:lnTo>
                    <a:pt x="5314" y="770"/>
                  </a:lnTo>
                  <a:lnTo>
                    <a:pt x="5350" y="746"/>
                  </a:lnTo>
                  <a:cubicBezTo>
                    <a:pt x="5350" y="734"/>
                    <a:pt x="5363" y="734"/>
                    <a:pt x="5363" y="722"/>
                  </a:cubicBezTo>
                  <a:cubicBezTo>
                    <a:pt x="5375" y="709"/>
                    <a:pt x="5375" y="697"/>
                    <a:pt x="5387" y="685"/>
                  </a:cubicBezTo>
                  <a:cubicBezTo>
                    <a:pt x="5387" y="685"/>
                    <a:pt x="5387" y="685"/>
                    <a:pt x="5387" y="673"/>
                  </a:cubicBezTo>
                  <a:cubicBezTo>
                    <a:pt x="5387" y="661"/>
                    <a:pt x="5387" y="649"/>
                    <a:pt x="5387" y="649"/>
                  </a:cubicBezTo>
                  <a:cubicBezTo>
                    <a:pt x="5387" y="527"/>
                    <a:pt x="5229" y="417"/>
                    <a:pt x="4961" y="320"/>
                  </a:cubicBezTo>
                  <a:cubicBezTo>
                    <a:pt x="4485" y="161"/>
                    <a:pt x="3657" y="27"/>
                    <a:pt x="2706" y="3"/>
                  </a:cubicBezTo>
                  <a:cubicBezTo>
                    <a:pt x="2634" y="2"/>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5091685" y="2693319"/>
              <a:ext cx="176372" cy="42762"/>
            </a:xfrm>
            <a:custGeom>
              <a:rect b="b" l="l" r="r" t="t"/>
              <a:pathLst>
                <a:path extrusionOk="0" h="1309" w="5399">
                  <a:moveTo>
                    <a:pt x="5399" y="62"/>
                  </a:moveTo>
                  <a:lnTo>
                    <a:pt x="5399" y="66"/>
                  </a:lnTo>
                  <a:lnTo>
                    <a:pt x="5399" y="66"/>
                  </a:lnTo>
                  <a:cubicBezTo>
                    <a:pt x="5399" y="65"/>
                    <a:pt x="5399" y="63"/>
                    <a:pt x="5399" y="62"/>
                  </a:cubicBezTo>
                  <a:close/>
                  <a:moveTo>
                    <a:pt x="12" y="1"/>
                  </a:moveTo>
                  <a:lnTo>
                    <a:pt x="0" y="720"/>
                  </a:lnTo>
                  <a:cubicBezTo>
                    <a:pt x="0" y="732"/>
                    <a:pt x="12" y="756"/>
                    <a:pt x="25" y="769"/>
                  </a:cubicBezTo>
                  <a:cubicBezTo>
                    <a:pt x="25" y="793"/>
                    <a:pt x="37" y="805"/>
                    <a:pt x="61" y="829"/>
                  </a:cubicBezTo>
                  <a:cubicBezTo>
                    <a:pt x="73" y="842"/>
                    <a:pt x="98" y="866"/>
                    <a:pt x="110" y="878"/>
                  </a:cubicBezTo>
                  <a:lnTo>
                    <a:pt x="134" y="890"/>
                  </a:lnTo>
                  <a:lnTo>
                    <a:pt x="146" y="903"/>
                  </a:lnTo>
                  <a:lnTo>
                    <a:pt x="195" y="927"/>
                  </a:lnTo>
                  <a:lnTo>
                    <a:pt x="220" y="939"/>
                  </a:lnTo>
                  <a:cubicBezTo>
                    <a:pt x="256" y="964"/>
                    <a:pt x="281" y="976"/>
                    <a:pt x="317" y="988"/>
                  </a:cubicBezTo>
                  <a:lnTo>
                    <a:pt x="341" y="1000"/>
                  </a:lnTo>
                  <a:cubicBezTo>
                    <a:pt x="366" y="1012"/>
                    <a:pt x="402" y="1024"/>
                    <a:pt x="439" y="1037"/>
                  </a:cubicBezTo>
                  <a:lnTo>
                    <a:pt x="488" y="1049"/>
                  </a:lnTo>
                  <a:lnTo>
                    <a:pt x="585" y="1085"/>
                  </a:lnTo>
                  <a:lnTo>
                    <a:pt x="634" y="1098"/>
                  </a:lnTo>
                  <a:lnTo>
                    <a:pt x="756" y="1122"/>
                  </a:lnTo>
                  <a:lnTo>
                    <a:pt x="792" y="1134"/>
                  </a:lnTo>
                  <a:lnTo>
                    <a:pt x="963" y="1171"/>
                  </a:lnTo>
                  <a:lnTo>
                    <a:pt x="1012" y="1171"/>
                  </a:lnTo>
                  <a:lnTo>
                    <a:pt x="1158" y="1195"/>
                  </a:lnTo>
                  <a:lnTo>
                    <a:pt x="1219" y="1207"/>
                  </a:lnTo>
                  <a:lnTo>
                    <a:pt x="1353" y="1232"/>
                  </a:lnTo>
                  <a:lnTo>
                    <a:pt x="1426" y="1244"/>
                  </a:lnTo>
                  <a:lnTo>
                    <a:pt x="1609" y="1268"/>
                  </a:lnTo>
                  <a:lnTo>
                    <a:pt x="1645" y="1268"/>
                  </a:lnTo>
                  <a:lnTo>
                    <a:pt x="1865" y="1293"/>
                  </a:lnTo>
                  <a:lnTo>
                    <a:pt x="1926" y="1293"/>
                  </a:lnTo>
                  <a:lnTo>
                    <a:pt x="2096" y="1305"/>
                  </a:lnTo>
                  <a:lnTo>
                    <a:pt x="2681" y="1305"/>
                  </a:lnTo>
                  <a:cubicBezTo>
                    <a:pt x="2785" y="1307"/>
                    <a:pt x="2887" y="1309"/>
                    <a:pt x="2988" y="1309"/>
                  </a:cubicBezTo>
                  <a:cubicBezTo>
                    <a:pt x="4330" y="1309"/>
                    <a:pt x="5375" y="1087"/>
                    <a:pt x="5386" y="781"/>
                  </a:cubicBezTo>
                  <a:lnTo>
                    <a:pt x="5399" y="66"/>
                  </a:lnTo>
                  <a:lnTo>
                    <a:pt x="5399" y="66"/>
                  </a:lnTo>
                  <a:cubicBezTo>
                    <a:pt x="5389" y="360"/>
                    <a:pt x="4331" y="589"/>
                    <a:pt x="2988" y="589"/>
                  </a:cubicBezTo>
                  <a:cubicBezTo>
                    <a:pt x="2891" y="589"/>
                    <a:pt x="2793" y="588"/>
                    <a:pt x="2693" y="586"/>
                  </a:cubicBezTo>
                  <a:lnTo>
                    <a:pt x="2364" y="586"/>
                  </a:lnTo>
                  <a:lnTo>
                    <a:pt x="2194" y="574"/>
                  </a:lnTo>
                  <a:lnTo>
                    <a:pt x="2121" y="574"/>
                  </a:lnTo>
                  <a:lnTo>
                    <a:pt x="1950" y="561"/>
                  </a:lnTo>
                  <a:lnTo>
                    <a:pt x="1877" y="561"/>
                  </a:lnTo>
                  <a:lnTo>
                    <a:pt x="1658" y="537"/>
                  </a:lnTo>
                  <a:lnTo>
                    <a:pt x="1621" y="537"/>
                  </a:lnTo>
                  <a:lnTo>
                    <a:pt x="1438" y="525"/>
                  </a:lnTo>
                  <a:lnTo>
                    <a:pt x="1377" y="513"/>
                  </a:lnTo>
                  <a:lnTo>
                    <a:pt x="1231" y="488"/>
                  </a:lnTo>
                  <a:lnTo>
                    <a:pt x="1170" y="476"/>
                  </a:lnTo>
                  <a:lnTo>
                    <a:pt x="1012" y="452"/>
                  </a:lnTo>
                  <a:lnTo>
                    <a:pt x="975" y="452"/>
                  </a:lnTo>
                  <a:cubicBezTo>
                    <a:pt x="914" y="440"/>
                    <a:pt x="853" y="427"/>
                    <a:pt x="804" y="415"/>
                  </a:cubicBezTo>
                  <a:lnTo>
                    <a:pt x="756" y="403"/>
                  </a:lnTo>
                  <a:lnTo>
                    <a:pt x="634" y="366"/>
                  </a:lnTo>
                  <a:lnTo>
                    <a:pt x="585" y="354"/>
                  </a:lnTo>
                  <a:lnTo>
                    <a:pt x="488" y="330"/>
                  </a:lnTo>
                  <a:lnTo>
                    <a:pt x="451" y="318"/>
                  </a:lnTo>
                  <a:cubicBezTo>
                    <a:pt x="415" y="306"/>
                    <a:pt x="378" y="281"/>
                    <a:pt x="341" y="269"/>
                  </a:cubicBezTo>
                  <a:lnTo>
                    <a:pt x="329" y="269"/>
                  </a:lnTo>
                  <a:cubicBezTo>
                    <a:pt x="293" y="257"/>
                    <a:pt x="256" y="245"/>
                    <a:pt x="232" y="220"/>
                  </a:cubicBezTo>
                  <a:lnTo>
                    <a:pt x="207" y="208"/>
                  </a:lnTo>
                  <a:lnTo>
                    <a:pt x="146" y="171"/>
                  </a:lnTo>
                  <a:lnTo>
                    <a:pt x="122" y="159"/>
                  </a:lnTo>
                  <a:cubicBezTo>
                    <a:pt x="98" y="147"/>
                    <a:pt x="86" y="123"/>
                    <a:pt x="61" y="111"/>
                  </a:cubicBezTo>
                  <a:cubicBezTo>
                    <a:pt x="49" y="86"/>
                    <a:pt x="37" y="74"/>
                    <a:pt x="25" y="50"/>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5092469" y="2676103"/>
              <a:ext cx="175980" cy="37176"/>
            </a:xfrm>
            <a:custGeom>
              <a:rect b="b" l="l" r="r" t="t"/>
              <a:pathLst>
                <a:path extrusionOk="0" h="1138" w="5387">
                  <a:moveTo>
                    <a:pt x="2412" y="0"/>
                  </a:moveTo>
                  <a:cubicBezTo>
                    <a:pt x="1062" y="0"/>
                    <a:pt x="1" y="232"/>
                    <a:pt x="1" y="528"/>
                  </a:cubicBezTo>
                  <a:cubicBezTo>
                    <a:pt x="1" y="540"/>
                    <a:pt x="1" y="552"/>
                    <a:pt x="1" y="552"/>
                  </a:cubicBezTo>
                  <a:lnTo>
                    <a:pt x="1" y="564"/>
                  </a:lnTo>
                  <a:cubicBezTo>
                    <a:pt x="1" y="577"/>
                    <a:pt x="13" y="589"/>
                    <a:pt x="25" y="601"/>
                  </a:cubicBezTo>
                  <a:lnTo>
                    <a:pt x="37" y="613"/>
                  </a:lnTo>
                  <a:cubicBezTo>
                    <a:pt x="49" y="625"/>
                    <a:pt x="62" y="638"/>
                    <a:pt x="74" y="650"/>
                  </a:cubicBezTo>
                  <a:cubicBezTo>
                    <a:pt x="74" y="662"/>
                    <a:pt x="86" y="662"/>
                    <a:pt x="86" y="674"/>
                  </a:cubicBezTo>
                  <a:cubicBezTo>
                    <a:pt x="110" y="686"/>
                    <a:pt x="122" y="698"/>
                    <a:pt x="147" y="711"/>
                  </a:cubicBezTo>
                  <a:lnTo>
                    <a:pt x="171" y="723"/>
                  </a:lnTo>
                  <a:lnTo>
                    <a:pt x="232" y="759"/>
                  </a:lnTo>
                  <a:lnTo>
                    <a:pt x="269" y="772"/>
                  </a:lnTo>
                  <a:lnTo>
                    <a:pt x="354" y="808"/>
                  </a:lnTo>
                  <a:lnTo>
                    <a:pt x="391" y="833"/>
                  </a:lnTo>
                  <a:lnTo>
                    <a:pt x="488" y="857"/>
                  </a:lnTo>
                  <a:lnTo>
                    <a:pt x="537" y="881"/>
                  </a:lnTo>
                  <a:lnTo>
                    <a:pt x="646" y="906"/>
                  </a:lnTo>
                  <a:lnTo>
                    <a:pt x="695" y="918"/>
                  </a:lnTo>
                  <a:lnTo>
                    <a:pt x="817" y="954"/>
                  </a:lnTo>
                  <a:lnTo>
                    <a:pt x="866" y="967"/>
                  </a:lnTo>
                  <a:lnTo>
                    <a:pt x="1000" y="991"/>
                  </a:lnTo>
                  <a:lnTo>
                    <a:pt x="1061" y="1003"/>
                  </a:lnTo>
                  <a:lnTo>
                    <a:pt x="1207" y="1027"/>
                  </a:lnTo>
                  <a:lnTo>
                    <a:pt x="1268" y="1040"/>
                  </a:lnTo>
                  <a:lnTo>
                    <a:pt x="1426" y="1064"/>
                  </a:lnTo>
                  <a:lnTo>
                    <a:pt x="1487" y="1064"/>
                  </a:lnTo>
                  <a:lnTo>
                    <a:pt x="1658" y="1088"/>
                  </a:lnTo>
                  <a:lnTo>
                    <a:pt x="1719" y="1088"/>
                  </a:lnTo>
                  <a:lnTo>
                    <a:pt x="1889" y="1101"/>
                  </a:lnTo>
                  <a:lnTo>
                    <a:pt x="1950" y="1101"/>
                  </a:lnTo>
                  <a:lnTo>
                    <a:pt x="2145" y="1125"/>
                  </a:lnTo>
                  <a:lnTo>
                    <a:pt x="2170" y="1125"/>
                  </a:lnTo>
                  <a:cubicBezTo>
                    <a:pt x="2328" y="1137"/>
                    <a:pt x="2499" y="1137"/>
                    <a:pt x="2669" y="1137"/>
                  </a:cubicBezTo>
                  <a:lnTo>
                    <a:pt x="3705" y="1137"/>
                  </a:lnTo>
                  <a:lnTo>
                    <a:pt x="3864" y="1125"/>
                  </a:lnTo>
                  <a:lnTo>
                    <a:pt x="3949" y="1125"/>
                  </a:lnTo>
                  <a:lnTo>
                    <a:pt x="4083" y="1113"/>
                  </a:lnTo>
                  <a:lnTo>
                    <a:pt x="4168" y="1101"/>
                  </a:lnTo>
                  <a:lnTo>
                    <a:pt x="4290" y="1088"/>
                  </a:lnTo>
                  <a:lnTo>
                    <a:pt x="4375" y="1076"/>
                  </a:lnTo>
                  <a:lnTo>
                    <a:pt x="4485" y="1052"/>
                  </a:lnTo>
                  <a:lnTo>
                    <a:pt x="4558" y="1040"/>
                  </a:lnTo>
                  <a:lnTo>
                    <a:pt x="4668" y="1015"/>
                  </a:lnTo>
                  <a:lnTo>
                    <a:pt x="4741" y="1003"/>
                  </a:lnTo>
                  <a:lnTo>
                    <a:pt x="4838" y="979"/>
                  </a:lnTo>
                  <a:lnTo>
                    <a:pt x="4887" y="967"/>
                  </a:lnTo>
                  <a:lnTo>
                    <a:pt x="4972" y="942"/>
                  </a:lnTo>
                  <a:lnTo>
                    <a:pt x="5033" y="918"/>
                  </a:lnTo>
                  <a:lnTo>
                    <a:pt x="5107" y="893"/>
                  </a:lnTo>
                  <a:lnTo>
                    <a:pt x="5143" y="881"/>
                  </a:lnTo>
                  <a:lnTo>
                    <a:pt x="5204" y="845"/>
                  </a:lnTo>
                  <a:lnTo>
                    <a:pt x="5241" y="833"/>
                  </a:lnTo>
                  <a:lnTo>
                    <a:pt x="5289" y="796"/>
                  </a:lnTo>
                  <a:lnTo>
                    <a:pt x="5314" y="772"/>
                  </a:lnTo>
                  <a:lnTo>
                    <a:pt x="5350" y="747"/>
                  </a:lnTo>
                  <a:lnTo>
                    <a:pt x="5362" y="723"/>
                  </a:lnTo>
                  <a:cubicBezTo>
                    <a:pt x="5375" y="711"/>
                    <a:pt x="5375" y="698"/>
                    <a:pt x="5387" y="686"/>
                  </a:cubicBezTo>
                  <a:lnTo>
                    <a:pt x="5387" y="674"/>
                  </a:lnTo>
                  <a:cubicBezTo>
                    <a:pt x="5387" y="662"/>
                    <a:pt x="5387" y="650"/>
                    <a:pt x="5387" y="638"/>
                  </a:cubicBezTo>
                  <a:cubicBezTo>
                    <a:pt x="5387" y="528"/>
                    <a:pt x="5228" y="418"/>
                    <a:pt x="4960" y="321"/>
                  </a:cubicBezTo>
                  <a:cubicBezTo>
                    <a:pt x="4485" y="150"/>
                    <a:pt x="3656" y="28"/>
                    <a:pt x="2706" y="4"/>
                  </a:cubicBezTo>
                  <a:cubicBezTo>
                    <a:pt x="2606"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5092077" y="2665453"/>
              <a:ext cx="175980" cy="44297"/>
            </a:xfrm>
            <a:custGeom>
              <a:rect b="b" l="l" r="r" t="t"/>
              <a:pathLst>
                <a:path extrusionOk="0" h="1356" w="5387">
                  <a:moveTo>
                    <a:pt x="5387" y="98"/>
                  </a:moveTo>
                  <a:lnTo>
                    <a:pt x="5387" y="103"/>
                  </a:lnTo>
                  <a:lnTo>
                    <a:pt x="5387" y="103"/>
                  </a:lnTo>
                  <a:cubicBezTo>
                    <a:pt x="5387" y="101"/>
                    <a:pt x="5387" y="100"/>
                    <a:pt x="5387" y="98"/>
                  </a:cubicBezTo>
                  <a:close/>
                  <a:moveTo>
                    <a:pt x="13" y="1"/>
                  </a:moveTo>
                  <a:lnTo>
                    <a:pt x="0" y="732"/>
                  </a:lnTo>
                  <a:cubicBezTo>
                    <a:pt x="0" y="756"/>
                    <a:pt x="0" y="781"/>
                    <a:pt x="13" y="793"/>
                  </a:cubicBezTo>
                  <a:cubicBezTo>
                    <a:pt x="25" y="817"/>
                    <a:pt x="37" y="829"/>
                    <a:pt x="49" y="854"/>
                  </a:cubicBezTo>
                  <a:cubicBezTo>
                    <a:pt x="61" y="866"/>
                    <a:pt x="86" y="890"/>
                    <a:pt x="110" y="903"/>
                  </a:cubicBezTo>
                  <a:cubicBezTo>
                    <a:pt x="110" y="903"/>
                    <a:pt x="110" y="915"/>
                    <a:pt x="122" y="915"/>
                  </a:cubicBezTo>
                  <a:lnTo>
                    <a:pt x="134" y="939"/>
                  </a:lnTo>
                  <a:lnTo>
                    <a:pt x="171" y="964"/>
                  </a:lnTo>
                  <a:lnTo>
                    <a:pt x="195" y="976"/>
                  </a:lnTo>
                  <a:cubicBezTo>
                    <a:pt x="232" y="988"/>
                    <a:pt x="269" y="1000"/>
                    <a:pt x="305" y="1024"/>
                  </a:cubicBezTo>
                  <a:lnTo>
                    <a:pt x="317" y="1024"/>
                  </a:lnTo>
                  <a:lnTo>
                    <a:pt x="427" y="1061"/>
                  </a:lnTo>
                  <a:lnTo>
                    <a:pt x="463" y="1073"/>
                  </a:lnTo>
                  <a:lnTo>
                    <a:pt x="561" y="1110"/>
                  </a:lnTo>
                  <a:lnTo>
                    <a:pt x="610" y="1122"/>
                  </a:lnTo>
                  <a:lnTo>
                    <a:pt x="732" y="1146"/>
                  </a:lnTo>
                  <a:lnTo>
                    <a:pt x="768" y="1159"/>
                  </a:lnTo>
                  <a:lnTo>
                    <a:pt x="951" y="1195"/>
                  </a:lnTo>
                  <a:lnTo>
                    <a:pt x="987" y="1207"/>
                  </a:lnTo>
                  <a:lnTo>
                    <a:pt x="1134" y="1232"/>
                  </a:lnTo>
                  <a:lnTo>
                    <a:pt x="1207" y="1244"/>
                  </a:lnTo>
                  <a:lnTo>
                    <a:pt x="1341" y="1268"/>
                  </a:lnTo>
                  <a:lnTo>
                    <a:pt x="1414" y="1280"/>
                  </a:lnTo>
                  <a:lnTo>
                    <a:pt x="1597" y="1305"/>
                  </a:lnTo>
                  <a:lnTo>
                    <a:pt x="1621" y="1305"/>
                  </a:lnTo>
                  <a:cubicBezTo>
                    <a:pt x="1694" y="1305"/>
                    <a:pt x="1780" y="1317"/>
                    <a:pt x="1853" y="1317"/>
                  </a:cubicBezTo>
                  <a:lnTo>
                    <a:pt x="1914" y="1317"/>
                  </a:lnTo>
                  <a:lnTo>
                    <a:pt x="2084" y="1329"/>
                  </a:lnTo>
                  <a:lnTo>
                    <a:pt x="2170" y="1329"/>
                  </a:lnTo>
                  <a:lnTo>
                    <a:pt x="2340" y="1341"/>
                  </a:lnTo>
                  <a:lnTo>
                    <a:pt x="2413" y="1341"/>
                  </a:lnTo>
                  <a:cubicBezTo>
                    <a:pt x="2499" y="1353"/>
                    <a:pt x="2584" y="1353"/>
                    <a:pt x="2669" y="1353"/>
                  </a:cubicBezTo>
                  <a:cubicBezTo>
                    <a:pt x="2741" y="1355"/>
                    <a:pt x="2812" y="1355"/>
                    <a:pt x="2883" y="1355"/>
                  </a:cubicBezTo>
                  <a:cubicBezTo>
                    <a:pt x="4271" y="1355"/>
                    <a:pt x="5374" y="1131"/>
                    <a:pt x="5374" y="829"/>
                  </a:cubicBezTo>
                  <a:lnTo>
                    <a:pt x="5387" y="103"/>
                  </a:lnTo>
                  <a:lnTo>
                    <a:pt x="5387" y="103"/>
                  </a:lnTo>
                  <a:cubicBezTo>
                    <a:pt x="5376" y="407"/>
                    <a:pt x="4326" y="626"/>
                    <a:pt x="2988" y="626"/>
                  </a:cubicBezTo>
                  <a:cubicBezTo>
                    <a:pt x="2887" y="626"/>
                    <a:pt x="2785" y="625"/>
                    <a:pt x="2681" y="622"/>
                  </a:cubicBezTo>
                  <a:lnTo>
                    <a:pt x="2352" y="622"/>
                  </a:lnTo>
                  <a:lnTo>
                    <a:pt x="2182" y="610"/>
                  </a:lnTo>
                  <a:lnTo>
                    <a:pt x="2109" y="610"/>
                  </a:lnTo>
                  <a:lnTo>
                    <a:pt x="1938" y="574"/>
                  </a:lnTo>
                  <a:lnTo>
                    <a:pt x="1877" y="574"/>
                  </a:lnTo>
                  <a:cubicBezTo>
                    <a:pt x="1804" y="574"/>
                    <a:pt x="1731" y="561"/>
                    <a:pt x="1658" y="549"/>
                  </a:cubicBezTo>
                  <a:lnTo>
                    <a:pt x="1621" y="549"/>
                  </a:lnTo>
                  <a:lnTo>
                    <a:pt x="1438" y="525"/>
                  </a:lnTo>
                  <a:lnTo>
                    <a:pt x="1365" y="525"/>
                  </a:lnTo>
                  <a:lnTo>
                    <a:pt x="1231" y="500"/>
                  </a:lnTo>
                  <a:lnTo>
                    <a:pt x="1170" y="488"/>
                  </a:lnTo>
                  <a:lnTo>
                    <a:pt x="1012" y="464"/>
                  </a:lnTo>
                  <a:lnTo>
                    <a:pt x="963" y="464"/>
                  </a:lnTo>
                  <a:lnTo>
                    <a:pt x="792" y="427"/>
                  </a:lnTo>
                  <a:lnTo>
                    <a:pt x="756" y="415"/>
                  </a:lnTo>
                  <a:lnTo>
                    <a:pt x="634" y="379"/>
                  </a:lnTo>
                  <a:lnTo>
                    <a:pt x="585" y="366"/>
                  </a:lnTo>
                  <a:lnTo>
                    <a:pt x="488" y="342"/>
                  </a:lnTo>
                  <a:lnTo>
                    <a:pt x="451" y="318"/>
                  </a:lnTo>
                  <a:lnTo>
                    <a:pt x="342" y="281"/>
                  </a:lnTo>
                  <a:lnTo>
                    <a:pt x="329" y="281"/>
                  </a:lnTo>
                  <a:cubicBezTo>
                    <a:pt x="293" y="269"/>
                    <a:pt x="256" y="257"/>
                    <a:pt x="220" y="232"/>
                  </a:cubicBezTo>
                  <a:lnTo>
                    <a:pt x="195" y="220"/>
                  </a:lnTo>
                  <a:cubicBezTo>
                    <a:pt x="183" y="208"/>
                    <a:pt x="159" y="196"/>
                    <a:pt x="134" y="184"/>
                  </a:cubicBezTo>
                  <a:lnTo>
                    <a:pt x="122" y="171"/>
                  </a:lnTo>
                  <a:cubicBezTo>
                    <a:pt x="98" y="159"/>
                    <a:pt x="74" y="135"/>
                    <a:pt x="61" y="123"/>
                  </a:cubicBezTo>
                  <a:cubicBezTo>
                    <a:pt x="49" y="98"/>
                    <a:pt x="37" y="86"/>
                    <a:pt x="25" y="62"/>
                  </a:cubicBezTo>
                  <a:cubicBezTo>
                    <a:pt x="13"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5092469" y="2648694"/>
              <a:ext cx="176372" cy="37502"/>
            </a:xfrm>
            <a:custGeom>
              <a:rect b="b" l="l" r="r" t="t"/>
              <a:pathLst>
                <a:path extrusionOk="0" h="1148" w="5399">
                  <a:moveTo>
                    <a:pt x="2504" y="0"/>
                  </a:moveTo>
                  <a:cubicBezTo>
                    <a:pt x="1116" y="0"/>
                    <a:pt x="13" y="225"/>
                    <a:pt x="13" y="526"/>
                  </a:cubicBezTo>
                  <a:cubicBezTo>
                    <a:pt x="1" y="538"/>
                    <a:pt x="1" y="550"/>
                    <a:pt x="13" y="563"/>
                  </a:cubicBezTo>
                  <a:cubicBezTo>
                    <a:pt x="13" y="575"/>
                    <a:pt x="37" y="587"/>
                    <a:pt x="49" y="599"/>
                  </a:cubicBezTo>
                  <a:lnTo>
                    <a:pt x="62" y="624"/>
                  </a:lnTo>
                  <a:cubicBezTo>
                    <a:pt x="74" y="636"/>
                    <a:pt x="86" y="648"/>
                    <a:pt x="98" y="660"/>
                  </a:cubicBezTo>
                  <a:lnTo>
                    <a:pt x="110" y="672"/>
                  </a:lnTo>
                  <a:cubicBezTo>
                    <a:pt x="135" y="684"/>
                    <a:pt x="147" y="697"/>
                    <a:pt x="171" y="709"/>
                  </a:cubicBezTo>
                  <a:lnTo>
                    <a:pt x="196" y="733"/>
                  </a:lnTo>
                  <a:lnTo>
                    <a:pt x="257" y="770"/>
                  </a:lnTo>
                  <a:lnTo>
                    <a:pt x="293" y="782"/>
                  </a:lnTo>
                  <a:lnTo>
                    <a:pt x="378" y="818"/>
                  </a:lnTo>
                  <a:lnTo>
                    <a:pt x="415" y="831"/>
                  </a:lnTo>
                  <a:lnTo>
                    <a:pt x="512" y="867"/>
                  </a:lnTo>
                  <a:lnTo>
                    <a:pt x="561" y="879"/>
                  </a:lnTo>
                  <a:lnTo>
                    <a:pt x="671" y="916"/>
                  </a:lnTo>
                  <a:lnTo>
                    <a:pt x="720" y="928"/>
                  </a:lnTo>
                  <a:lnTo>
                    <a:pt x="841" y="953"/>
                  </a:lnTo>
                  <a:lnTo>
                    <a:pt x="890" y="965"/>
                  </a:lnTo>
                  <a:cubicBezTo>
                    <a:pt x="939" y="977"/>
                    <a:pt x="988" y="1001"/>
                    <a:pt x="1024" y="1001"/>
                  </a:cubicBezTo>
                  <a:lnTo>
                    <a:pt x="1085" y="1013"/>
                  </a:lnTo>
                  <a:lnTo>
                    <a:pt x="1231" y="1038"/>
                  </a:lnTo>
                  <a:lnTo>
                    <a:pt x="1292" y="1038"/>
                  </a:lnTo>
                  <a:lnTo>
                    <a:pt x="1451" y="1062"/>
                  </a:lnTo>
                  <a:lnTo>
                    <a:pt x="1512" y="1074"/>
                  </a:lnTo>
                  <a:lnTo>
                    <a:pt x="1682" y="1099"/>
                  </a:lnTo>
                  <a:lnTo>
                    <a:pt x="1743" y="1099"/>
                  </a:lnTo>
                  <a:lnTo>
                    <a:pt x="1926" y="1111"/>
                  </a:lnTo>
                  <a:lnTo>
                    <a:pt x="1975" y="1111"/>
                  </a:lnTo>
                  <a:lnTo>
                    <a:pt x="2170" y="1123"/>
                  </a:lnTo>
                  <a:lnTo>
                    <a:pt x="2194" y="1123"/>
                  </a:lnTo>
                  <a:cubicBezTo>
                    <a:pt x="2352" y="1135"/>
                    <a:pt x="2523" y="1148"/>
                    <a:pt x="2694" y="1148"/>
                  </a:cubicBezTo>
                  <a:lnTo>
                    <a:pt x="3474" y="1148"/>
                  </a:lnTo>
                  <a:cubicBezTo>
                    <a:pt x="3535" y="1135"/>
                    <a:pt x="3583" y="1135"/>
                    <a:pt x="3644" y="1135"/>
                  </a:cubicBezTo>
                  <a:lnTo>
                    <a:pt x="3717" y="1135"/>
                  </a:lnTo>
                  <a:lnTo>
                    <a:pt x="3876" y="1123"/>
                  </a:lnTo>
                  <a:lnTo>
                    <a:pt x="3961" y="1123"/>
                  </a:lnTo>
                  <a:lnTo>
                    <a:pt x="4095" y="1111"/>
                  </a:lnTo>
                  <a:lnTo>
                    <a:pt x="4180" y="1111"/>
                  </a:lnTo>
                  <a:lnTo>
                    <a:pt x="4302" y="1087"/>
                  </a:lnTo>
                  <a:lnTo>
                    <a:pt x="4375" y="1074"/>
                  </a:lnTo>
                  <a:lnTo>
                    <a:pt x="4497" y="1062"/>
                  </a:lnTo>
                  <a:lnTo>
                    <a:pt x="4570" y="1050"/>
                  </a:lnTo>
                  <a:lnTo>
                    <a:pt x="4680" y="1026"/>
                  </a:lnTo>
                  <a:lnTo>
                    <a:pt x="4741" y="1013"/>
                  </a:lnTo>
                  <a:lnTo>
                    <a:pt x="4838" y="989"/>
                  </a:lnTo>
                  <a:lnTo>
                    <a:pt x="4899" y="965"/>
                  </a:lnTo>
                  <a:lnTo>
                    <a:pt x="4985" y="940"/>
                  </a:lnTo>
                  <a:lnTo>
                    <a:pt x="5033" y="928"/>
                  </a:lnTo>
                  <a:cubicBezTo>
                    <a:pt x="5070" y="916"/>
                    <a:pt x="5094" y="904"/>
                    <a:pt x="5107" y="904"/>
                  </a:cubicBezTo>
                  <a:lnTo>
                    <a:pt x="5155" y="879"/>
                  </a:lnTo>
                  <a:lnTo>
                    <a:pt x="5216" y="855"/>
                  </a:lnTo>
                  <a:lnTo>
                    <a:pt x="5253" y="831"/>
                  </a:lnTo>
                  <a:lnTo>
                    <a:pt x="5301" y="794"/>
                  </a:lnTo>
                  <a:lnTo>
                    <a:pt x="5326" y="782"/>
                  </a:lnTo>
                  <a:lnTo>
                    <a:pt x="5362" y="745"/>
                  </a:lnTo>
                  <a:cubicBezTo>
                    <a:pt x="5362" y="733"/>
                    <a:pt x="5375" y="733"/>
                    <a:pt x="5375" y="721"/>
                  </a:cubicBezTo>
                  <a:cubicBezTo>
                    <a:pt x="5387" y="709"/>
                    <a:pt x="5387" y="697"/>
                    <a:pt x="5387" y="697"/>
                  </a:cubicBezTo>
                  <a:cubicBezTo>
                    <a:pt x="5387" y="684"/>
                    <a:pt x="5387" y="684"/>
                    <a:pt x="5387" y="684"/>
                  </a:cubicBezTo>
                  <a:cubicBezTo>
                    <a:pt x="5399" y="672"/>
                    <a:pt x="5399" y="660"/>
                    <a:pt x="5387" y="648"/>
                  </a:cubicBezTo>
                  <a:cubicBezTo>
                    <a:pt x="5399" y="526"/>
                    <a:pt x="5241" y="416"/>
                    <a:pt x="4972" y="319"/>
                  </a:cubicBezTo>
                  <a:cubicBezTo>
                    <a:pt x="4497" y="160"/>
                    <a:pt x="3669" y="26"/>
                    <a:pt x="2718" y="2"/>
                  </a:cubicBezTo>
                  <a:cubicBezTo>
                    <a:pt x="2646" y="1"/>
                    <a:pt x="2575" y="0"/>
                    <a:pt x="2504"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5093253" y="2638012"/>
              <a:ext cx="176797" cy="43480"/>
            </a:xfrm>
            <a:custGeom>
              <a:rect b="b" l="l" r="r" t="t"/>
              <a:pathLst>
                <a:path extrusionOk="0" h="1331" w="5412">
                  <a:moveTo>
                    <a:pt x="25" y="0"/>
                  </a:moveTo>
                  <a:lnTo>
                    <a:pt x="1" y="731"/>
                  </a:lnTo>
                  <a:cubicBezTo>
                    <a:pt x="1" y="743"/>
                    <a:pt x="13" y="768"/>
                    <a:pt x="25" y="780"/>
                  </a:cubicBezTo>
                  <a:cubicBezTo>
                    <a:pt x="25" y="792"/>
                    <a:pt x="38" y="816"/>
                    <a:pt x="62" y="829"/>
                  </a:cubicBezTo>
                  <a:cubicBezTo>
                    <a:pt x="74" y="853"/>
                    <a:pt x="98" y="865"/>
                    <a:pt x="111" y="890"/>
                  </a:cubicBezTo>
                  <a:cubicBezTo>
                    <a:pt x="123" y="890"/>
                    <a:pt x="123" y="890"/>
                    <a:pt x="135" y="902"/>
                  </a:cubicBezTo>
                  <a:lnTo>
                    <a:pt x="147" y="914"/>
                  </a:lnTo>
                  <a:lnTo>
                    <a:pt x="196" y="938"/>
                  </a:lnTo>
                  <a:lnTo>
                    <a:pt x="220" y="951"/>
                  </a:lnTo>
                  <a:cubicBezTo>
                    <a:pt x="245" y="963"/>
                    <a:pt x="281" y="987"/>
                    <a:pt x="318" y="999"/>
                  </a:cubicBezTo>
                  <a:lnTo>
                    <a:pt x="342" y="999"/>
                  </a:lnTo>
                  <a:lnTo>
                    <a:pt x="440" y="1036"/>
                  </a:lnTo>
                  <a:lnTo>
                    <a:pt x="488" y="1048"/>
                  </a:lnTo>
                  <a:lnTo>
                    <a:pt x="586" y="1085"/>
                  </a:lnTo>
                  <a:lnTo>
                    <a:pt x="635" y="1097"/>
                  </a:lnTo>
                  <a:cubicBezTo>
                    <a:pt x="671" y="1109"/>
                    <a:pt x="708" y="1121"/>
                    <a:pt x="756" y="1121"/>
                  </a:cubicBezTo>
                  <a:lnTo>
                    <a:pt x="793" y="1133"/>
                  </a:lnTo>
                  <a:cubicBezTo>
                    <a:pt x="842" y="1145"/>
                    <a:pt x="903" y="1158"/>
                    <a:pt x="964" y="1170"/>
                  </a:cubicBezTo>
                  <a:lnTo>
                    <a:pt x="1012" y="1182"/>
                  </a:lnTo>
                  <a:lnTo>
                    <a:pt x="1159" y="1206"/>
                  </a:lnTo>
                  <a:lnTo>
                    <a:pt x="1220" y="1219"/>
                  </a:lnTo>
                  <a:lnTo>
                    <a:pt x="1366" y="1243"/>
                  </a:lnTo>
                  <a:lnTo>
                    <a:pt x="1427" y="1255"/>
                  </a:lnTo>
                  <a:lnTo>
                    <a:pt x="1610" y="1280"/>
                  </a:lnTo>
                  <a:lnTo>
                    <a:pt x="1646" y="1280"/>
                  </a:lnTo>
                  <a:cubicBezTo>
                    <a:pt x="1719" y="1280"/>
                    <a:pt x="1792" y="1292"/>
                    <a:pt x="1865" y="1292"/>
                  </a:cubicBezTo>
                  <a:lnTo>
                    <a:pt x="1939" y="1292"/>
                  </a:lnTo>
                  <a:lnTo>
                    <a:pt x="2109" y="1304"/>
                  </a:lnTo>
                  <a:lnTo>
                    <a:pt x="2194" y="1304"/>
                  </a:lnTo>
                  <a:lnTo>
                    <a:pt x="2365" y="1316"/>
                  </a:lnTo>
                  <a:lnTo>
                    <a:pt x="2438" y="1316"/>
                  </a:lnTo>
                  <a:cubicBezTo>
                    <a:pt x="2523" y="1328"/>
                    <a:pt x="2609" y="1328"/>
                    <a:pt x="2682" y="1328"/>
                  </a:cubicBezTo>
                  <a:cubicBezTo>
                    <a:pt x="2754" y="1329"/>
                    <a:pt x="2825" y="1330"/>
                    <a:pt x="2896" y="1330"/>
                  </a:cubicBezTo>
                  <a:cubicBezTo>
                    <a:pt x="4284" y="1330"/>
                    <a:pt x="5387" y="1106"/>
                    <a:pt x="5387" y="804"/>
                  </a:cubicBezTo>
                  <a:lnTo>
                    <a:pt x="5412" y="85"/>
                  </a:lnTo>
                  <a:lnTo>
                    <a:pt x="5412" y="85"/>
                  </a:lnTo>
                  <a:cubicBezTo>
                    <a:pt x="5400" y="387"/>
                    <a:pt x="4307" y="611"/>
                    <a:pt x="2920" y="611"/>
                  </a:cubicBezTo>
                  <a:cubicBezTo>
                    <a:pt x="2850" y="611"/>
                    <a:pt x="2778" y="610"/>
                    <a:pt x="2706" y="609"/>
                  </a:cubicBezTo>
                  <a:cubicBezTo>
                    <a:pt x="2621" y="597"/>
                    <a:pt x="2536" y="597"/>
                    <a:pt x="2450" y="597"/>
                  </a:cubicBezTo>
                  <a:lnTo>
                    <a:pt x="2377" y="597"/>
                  </a:lnTo>
                  <a:lnTo>
                    <a:pt x="2207" y="585"/>
                  </a:lnTo>
                  <a:lnTo>
                    <a:pt x="2121" y="585"/>
                  </a:lnTo>
                  <a:lnTo>
                    <a:pt x="1951" y="573"/>
                  </a:lnTo>
                  <a:lnTo>
                    <a:pt x="1890" y="573"/>
                  </a:lnTo>
                  <a:cubicBezTo>
                    <a:pt x="1804" y="573"/>
                    <a:pt x="1731" y="561"/>
                    <a:pt x="1658" y="548"/>
                  </a:cubicBezTo>
                  <a:lnTo>
                    <a:pt x="1622" y="548"/>
                  </a:lnTo>
                  <a:lnTo>
                    <a:pt x="1451" y="524"/>
                  </a:lnTo>
                  <a:lnTo>
                    <a:pt x="1378" y="524"/>
                  </a:lnTo>
                  <a:lnTo>
                    <a:pt x="1244" y="500"/>
                  </a:lnTo>
                  <a:lnTo>
                    <a:pt x="1171" y="487"/>
                  </a:lnTo>
                  <a:lnTo>
                    <a:pt x="1025" y="463"/>
                  </a:lnTo>
                  <a:lnTo>
                    <a:pt x="976" y="463"/>
                  </a:lnTo>
                  <a:lnTo>
                    <a:pt x="805" y="427"/>
                  </a:lnTo>
                  <a:lnTo>
                    <a:pt x="769" y="414"/>
                  </a:lnTo>
                  <a:cubicBezTo>
                    <a:pt x="720" y="402"/>
                    <a:pt x="683" y="390"/>
                    <a:pt x="647" y="378"/>
                  </a:cubicBezTo>
                  <a:lnTo>
                    <a:pt x="598" y="366"/>
                  </a:lnTo>
                  <a:lnTo>
                    <a:pt x="501" y="329"/>
                  </a:lnTo>
                  <a:lnTo>
                    <a:pt x="452" y="317"/>
                  </a:lnTo>
                  <a:lnTo>
                    <a:pt x="354" y="280"/>
                  </a:lnTo>
                  <a:lnTo>
                    <a:pt x="330" y="280"/>
                  </a:lnTo>
                  <a:cubicBezTo>
                    <a:pt x="293" y="268"/>
                    <a:pt x="269" y="244"/>
                    <a:pt x="233" y="232"/>
                  </a:cubicBezTo>
                  <a:lnTo>
                    <a:pt x="208" y="219"/>
                  </a:lnTo>
                  <a:cubicBezTo>
                    <a:pt x="184" y="207"/>
                    <a:pt x="172" y="195"/>
                    <a:pt x="147" y="183"/>
                  </a:cubicBezTo>
                  <a:lnTo>
                    <a:pt x="135" y="171"/>
                  </a:lnTo>
                  <a:cubicBezTo>
                    <a:pt x="111" y="146"/>
                    <a:pt x="86" y="134"/>
                    <a:pt x="74" y="122"/>
                  </a:cubicBezTo>
                  <a:cubicBezTo>
                    <a:pt x="50" y="97"/>
                    <a:pt x="38" y="85"/>
                    <a:pt x="38"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5094070" y="2621220"/>
              <a:ext cx="175980" cy="37502"/>
            </a:xfrm>
            <a:custGeom>
              <a:rect b="b" l="l" r="r" t="t"/>
              <a:pathLst>
                <a:path extrusionOk="0" h="1148" w="5387">
                  <a:moveTo>
                    <a:pt x="2492" y="0"/>
                  </a:moveTo>
                  <a:cubicBezTo>
                    <a:pt x="1105" y="0"/>
                    <a:pt x="12" y="225"/>
                    <a:pt x="0" y="526"/>
                  </a:cubicBezTo>
                  <a:cubicBezTo>
                    <a:pt x="0" y="538"/>
                    <a:pt x="0" y="551"/>
                    <a:pt x="0" y="563"/>
                  </a:cubicBezTo>
                  <a:cubicBezTo>
                    <a:pt x="13" y="575"/>
                    <a:pt x="13" y="587"/>
                    <a:pt x="25" y="599"/>
                  </a:cubicBezTo>
                  <a:cubicBezTo>
                    <a:pt x="37" y="611"/>
                    <a:pt x="37" y="611"/>
                    <a:pt x="37" y="624"/>
                  </a:cubicBezTo>
                  <a:cubicBezTo>
                    <a:pt x="49" y="636"/>
                    <a:pt x="61" y="648"/>
                    <a:pt x="73" y="660"/>
                  </a:cubicBezTo>
                  <a:lnTo>
                    <a:pt x="98" y="672"/>
                  </a:lnTo>
                  <a:cubicBezTo>
                    <a:pt x="110" y="685"/>
                    <a:pt x="134" y="697"/>
                    <a:pt x="147" y="709"/>
                  </a:cubicBezTo>
                  <a:lnTo>
                    <a:pt x="171" y="733"/>
                  </a:lnTo>
                  <a:lnTo>
                    <a:pt x="244" y="770"/>
                  </a:lnTo>
                  <a:lnTo>
                    <a:pt x="281" y="782"/>
                  </a:lnTo>
                  <a:lnTo>
                    <a:pt x="354" y="819"/>
                  </a:lnTo>
                  <a:lnTo>
                    <a:pt x="402" y="831"/>
                  </a:lnTo>
                  <a:lnTo>
                    <a:pt x="500" y="867"/>
                  </a:lnTo>
                  <a:lnTo>
                    <a:pt x="537" y="880"/>
                  </a:lnTo>
                  <a:lnTo>
                    <a:pt x="646" y="916"/>
                  </a:lnTo>
                  <a:lnTo>
                    <a:pt x="695" y="928"/>
                  </a:lnTo>
                  <a:lnTo>
                    <a:pt x="817" y="953"/>
                  </a:lnTo>
                  <a:lnTo>
                    <a:pt x="878" y="965"/>
                  </a:lnTo>
                  <a:cubicBezTo>
                    <a:pt x="914" y="977"/>
                    <a:pt x="963" y="1001"/>
                    <a:pt x="1012" y="1001"/>
                  </a:cubicBezTo>
                  <a:lnTo>
                    <a:pt x="1073" y="1014"/>
                  </a:lnTo>
                  <a:lnTo>
                    <a:pt x="1207" y="1038"/>
                  </a:lnTo>
                  <a:lnTo>
                    <a:pt x="1280" y="1038"/>
                  </a:lnTo>
                  <a:lnTo>
                    <a:pt x="1426" y="1062"/>
                  </a:lnTo>
                  <a:lnTo>
                    <a:pt x="1499" y="1075"/>
                  </a:lnTo>
                  <a:lnTo>
                    <a:pt x="1658" y="1099"/>
                  </a:lnTo>
                  <a:lnTo>
                    <a:pt x="1719" y="1099"/>
                  </a:lnTo>
                  <a:lnTo>
                    <a:pt x="1901" y="1111"/>
                  </a:lnTo>
                  <a:lnTo>
                    <a:pt x="1950" y="1111"/>
                  </a:lnTo>
                  <a:lnTo>
                    <a:pt x="2157" y="1123"/>
                  </a:lnTo>
                  <a:lnTo>
                    <a:pt x="2182" y="1123"/>
                  </a:lnTo>
                  <a:cubicBezTo>
                    <a:pt x="2340" y="1135"/>
                    <a:pt x="2511" y="1148"/>
                    <a:pt x="2681" y="1148"/>
                  </a:cubicBezTo>
                  <a:lnTo>
                    <a:pt x="3461" y="1148"/>
                  </a:lnTo>
                  <a:cubicBezTo>
                    <a:pt x="3510" y="1135"/>
                    <a:pt x="3571" y="1135"/>
                    <a:pt x="3620" y="1135"/>
                  </a:cubicBezTo>
                  <a:lnTo>
                    <a:pt x="3705" y="1135"/>
                  </a:lnTo>
                  <a:lnTo>
                    <a:pt x="3851" y="1123"/>
                  </a:lnTo>
                  <a:lnTo>
                    <a:pt x="3936" y="1123"/>
                  </a:lnTo>
                  <a:lnTo>
                    <a:pt x="4070" y="1111"/>
                  </a:lnTo>
                  <a:lnTo>
                    <a:pt x="4156" y="1099"/>
                  </a:lnTo>
                  <a:lnTo>
                    <a:pt x="4278" y="1087"/>
                  </a:lnTo>
                  <a:lnTo>
                    <a:pt x="4363" y="1075"/>
                  </a:lnTo>
                  <a:lnTo>
                    <a:pt x="4485" y="1050"/>
                  </a:lnTo>
                  <a:lnTo>
                    <a:pt x="4570" y="1050"/>
                  </a:lnTo>
                  <a:lnTo>
                    <a:pt x="4680" y="1026"/>
                  </a:lnTo>
                  <a:lnTo>
                    <a:pt x="4741" y="1014"/>
                  </a:lnTo>
                  <a:lnTo>
                    <a:pt x="4838" y="989"/>
                  </a:lnTo>
                  <a:lnTo>
                    <a:pt x="4899" y="965"/>
                  </a:lnTo>
                  <a:lnTo>
                    <a:pt x="4984" y="941"/>
                  </a:lnTo>
                  <a:lnTo>
                    <a:pt x="5033" y="928"/>
                  </a:lnTo>
                  <a:cubicBezTo>
                    <a:pt x="5058" y="916"/>
                    <a:pt x="5082" y="904"/>
                    <a:pt x="5106" y="892"/>
                  </a:cubicBezTo>
                  <a:lnTo>
                    <a:pt x="5155" y="880"/>
                  </a:lnTo>
                  <a:lnTo>
                    <a:pt x="5216" y="855"/>
                  </a:lnTo>
                  <a:lnTo>
                    <a:pt x="5252" y="831"/>
                  </a:lnTo>
                  <a:lnTo>
                    <a:pt x="5289" y="794"/>
                  </a:lnTo>
                  <a:lnTo>
                    <a:pt x="5326" y="782"/>
                  </a:lnTo>
                  <a:lnTo>
                    <a:pt x="5350" y="746"/>
                  </a:lnTo>
                  <a:cubicBezTo>
                    <a:pt x="5362" y="733"/>
                    <a:pt x="5362" y="733"/>
                    <a:pt x="5374" y="721"/>
                  </a:cubicBezTo>
                  <a:cubicBezTo>
                    <a:pt x="5374" y="709"/>
                    <a:pt x="5387" y="697"/>
                    <a:pt x="5387" y="685"/>
                  </a:cubicBezTo>
                  <a:cubicBezTo>
                    <a:pt x="5387" y="672"/>
                    <a:pt x="5387" y="660"/>
                    <a:pt x="5387" y="648"/>
                  </a:cubicBezTo>
                  <a:cubicBezTo>
                    <a:pt x="5387" y="526"/>
                    <a:pt x="5240" y="417"/>
                    <a:pt x="4972" y="319"/>
                  </a:cubicBezTo>
                  <a:cubicBezTo>
                    <a:pt x="4497" y="161"/>
                    <a:pt x="3656" y="27"/>
                    <a:pt x="2706" y="2"/>
                  </a:cubicBezTo>
                  <a:cubicBezTo>
                    <a:pt x="2634"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5095246" y="2610930"/>
              <a:ext cx="176797" cy="43154"/>
            </a:xfrm>
            <a:custGeom>
              <a:rect b="b" l="l" r="r" t="t"/>
              <a:pathLst>
                <a:path extrusionOk="0" h="1321" w="5412">
                  <a:moveTo>
                    <a:pt x="5411" y="73"/>
                  </a:moveTo>
                  <a:lnTo>
                    <a:pt x="5411" y="78"/>
                  </a:lnTo>
                  <a:lnTo>
                    <a:pt x="5411" y="78"/>
                  </a:lnTo>
                  <a:cubicBezTo>
                    <a:pt x="5411" y="76"/>
                    <a:pt x="5411" y="75"/>
                    <a:pt x="5411" y="73"/>
                  </a:cubicBezTo>
                  <a:close/>
                  <a:moveTo>
                    <a:pt x="25" y="0"/>
                  </a:moveTo>
                  <a:lnTo>
                    <a:pt x="1" y="719"/>
                  </a:lnTo>
                  <a:cubicBezTo>
                    <a:pt x="1" y="744"/>
                    <a:pt x="1" y="768"/>
                    <a:pt x="13" y="792"/>
                  </a:cubicBezTo>
                  <a:cubicBezTo>
                    <a:pt x="25" y="805"/>
                    <a:pt x="37" y="829"/>
                    <a:pt x="50" y="841"/>
                  </a:cubicBezTo>
                  <a:cubicBezTo>
                    <a:pt x="74" y="866"/>
                    <a:pt x="86" y="878"/>
                    <a:pt x="111" y="890"/>
                  </a:cubicBezTo>
                  <a:lnTo>
                    <a:pt x="135" y="902"/>
                  </a:lnTo>
                  <a:lnTo>
                    <a:pt x="147" y="926"/>
                  </a:lnTo>
                  <a:lnTo>
                    <a:pt x="196" y="939"/>
                  </a:lnTo>
                  <a:lnTo>
                    <a:pt x="220" y="963"/>
                  </a:lnTo>
                  <a:cubicBezTo>
                    <a:pt x="245" y="975"/>
                    <a:pt x="281" y="987"/>
                    <a:pt x="318" y="1012"/>
                  </a:cubicBezTo>
                  <a:lnTo>
                    <a:pt x="342" y="1012"/>
                  </a:lnTo>
                  <a:lnTo>
                    <a:pt x="440" y="1048"/>
                  </a:lnTo>
                  <a:lnTo>
                    <a:pt x="488" y="1061"/>
                  </a:lnTo>
                  <a:lnTo>
                    <a:pt x="598" y="1073"/>
                  </a:lnTo>
                  <a:lnTo>
                    <a:pt x="647" y="1085"/>
                  </a:lnTo>
                  <a:lnTo>
                    <a:pt x="769" y="1121"/>
                  </a:lnTo>
                  <a:lnTo>
                    <a:pt x="805" y="1134"/>
                  </a:lnTo>
                  <a:lnTo>
                    <a:pt x="976" y="1170"/>
                  </a:lnTo>
                  <a:lnTo>
                    <a:pt x="1025" y="1170"/>
                  </a:lnTo>
                  <a:lnTo>
                    <a:pt x="1159" y="1195"/>
                  </a:lnTo>
                  <a:lnTo>
                    <a:pt x="1232" y="1207"/>
                  </a:lnTo>
                  <a:lnTo>
                    <a:pt x="1366" y="1231"/>
                  </a:lnTo>
                  <a:lnTo>
                    <a:pt x="1439" y="1243"/>
                  </a:lnTo>
                  <a:lnTo>
                    <a:pt x="1622" y="1268"/>
                  </a:lnTo>
                  <a:lnTo>
                    <a:pt x="1658" y="1268"/>
                  </a:lnTo>
                  <a:lnTo>
                    <a:pt x="1878" y="1292"/>
                  </a:lnTo>
                  <a:lnTo>
                    <a:pt x="1938" y="1292"/>
                  </a:lnTo>
                  <a:lnTo>
                    <a:pt x="2109" y="1304"/>
                  </a:lnTo>
                  <a:lnTo>
                    <a:pt x="2438" y="1304"/>
                  </a:lnTo>
                  <a:cubicBezTo>
                    <a:pt x="2523" y="1316"/>
                    <a:pt x="2609" y="1316"/>
                    <a:pt x="2694" y="1316"/>
                  </a:cubicBezTo>
                  <a:cubicBezTo>
                    <a:pt x="2793" y="1319"/>
                    <a:pt x="2892" y="1320"/>
                    <a:pt x="2988" y="1320"/>
                  </a:cubicBezTo>
                  <a:cubicBezTo>
                    <a:pt x="4338" y="1320"/>
                    <a:pt x="5399" y="1088"/>
                    <a:pt x="5399" y="792"/>
                  </a:cubicBezTo>
                  <a:lnTo>
                    <a:pt x="5411" y="78"/>
                  </a:lnTo>
                  <a:lnTo>
                    <a:pt x="5411" y="78"/>
                  </a:lnTo>
                  <a:cubicBezTo>
                    <a:pt x="5401" y="377"/>
                    <a:pt x="4302" y="599"/>
                    <a:pt x="2920" y="599"/>
                  </a:cubicBezTo>
                  <a:cubicBezTo>
                    <a:pt x="2849" y="599"/>
                    <a:pt x="2778" y="599"/>
                    <a:pt x="2706" y="597"/>
                  </a:cubicBezTo>
                  <a:lnTo>
                    <a:pt x="2377" y="597"/>
                  </a:lnTo>
                  <a:lnTo>
                    <a:pt x="2207" y="585"/>
                  </a:lnTo>
                  <a:lnTo>
                    <a:pt x="2133" y="585"/>
                  </a:lnTo>
                  <a:lnTo>
                    <a:pt x="1963" y="573"/>
                  </a:lnTo>
                  <a:lnTo>
                    <a:pt x="1890" y="573"/>
                  </a:lnTo>
                  <a:lnTo>
                    <a:pt x="1670" y="549"/>
                  </a:lnTo>
                  <a:lnTo>
                    <a:pt x="1634" y="549"/>
                  </a:lnTo>
                  <a:lnTo>
                    <a:pt x="1451" y="524"/>
                  </a:lnTo>
                  <a:lnTo>
                    <a:pt x="1390" y="512"/>
                  </a:lnTo>
                  <a:lnTo>
                    <a:pt x="1244" y="500"/>
                  </a:lnTo>
                  <a:lnTo>
                    <a:pt x="1183" y="488"/>
                  </a:lnTo>
                  <a:lnTo>
                    <a:pt x="1025" y="463"/>
                  </a:lnTo>
                  <a:lnTo>
                    <a:pt x="988" y="451"/>
                  </a:lnTo>
                  <a:lnTo>
                    <a:pt x="805" y="415"/>
                  </a:lnTo>
                  <a:lnTo>
                    <a:pt x="769" y="402"/>
                  </a:lnTo>
                  <a:lnTo>
                    <a:pt x="647" y="366"/>
                  </a:lnTo>
                  <a:lnTo>
                    <a:pt x="598" y="354"/>
                  </a:lnTo>
                  <a:lnTo>
                    <a:pt x="501" y="329"/>
                  </a:lnTo>
                  <a:lnTo>
                    <a:pt x="464" y="317"/>
                  </a:lnTo>
                  <a:lnTo>
                    <a:pt x="354" y="268"/>
                  </a:lnTo>
                  <a:lnTo>
                    <a:pt x="342" y="268"/>
                  </a:lnTo>
                  <a:cubicBezTo>
                    <a:pt x="306" y="256"/>
                    <a:pt x="269" y="244"/>
                    <a:pt x="245" y="220"/>
                  </a:cubicBezTo>
                  <a:lnTo>
                    <a:pt x="220" y="208"/>
                  </a:lnTo>
                  <a:lnTo>
                    <a:pt x="147" y="171"/>
                  </a:lnTo>
                  <a:lnTo>
                    <a:pt x="135" y="159"/>
                  </a:lnTo>
                  <a:cubicBezTo>
                    <a:pt x="111" y="147"/>
                    <a:pt x="98" y="122"/>
                    <a:pt x="74" y="110"/>
                  </a:cubicBezTo>
                  <a:cubicBezTo>
                    <a:pt x="62" y="86"/>
                    <a:pt x="50" y="73"/>
                    <a:pt x="37" y="49"/>
                  </a:cubicBezTo>
                  <a:cubicBezTo>
                    <a:pt x="25" y="37"/>
                    <a:pt x="25" y="13"/>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5096063" y="2593746"/>
              <a:ext cx="175980" cy="37502"/>
            </a:xfrm>
            <a:custGeom>
              <a:rect b="b" l="l" r="r" t="t"/>
              <a:pathLst>
                <a:path extrusionOk="0" h="1148" w="5387">
                  <a:moveTo>
                    <a:pt x="2492" y="1"/>
                  </a:moveTo>
                  <a:cubicBezTo>
                    <a:pt x="1104" y="1"/>
                    <a:pt x="0" y="225"/>
                    <a:pt x="0" y="526"/>
                  </a:cubicBezTo>
                  <a:cubicBezTo>
                    <a:pt x="0" y="539"/>
                    <a:pt x="0" y="551"/>
                    <a:pt x="0" y="563"/>
                  </a:cubicBezTo>
                  <a:cubicBezTo>
                    <a:pt x="12" y="575"/>
                    <a:pt x="25" y="587"/>
                    <a:pt x="37" y="612"/>
                  </a:cubicBezTo>
                  <a:lnTo>
                    <a:pt x="49" y="624"/>
                  </a:lnTo>
                  <a:cubicBezTo>
                    <a:pt x="61" y="636"/>
                    <a:pt x="73" y="648"/>
                    <a:pt x="86" y="660"/>
                  </a:cubicBezTo>
                  <a:lnTo>
                    <a:pt x="110" y="685"/>
                  </a:lnTo>
                  <a:cubicBezTo>
                    <a:pt x="122" y="697"/>
                    <a:pt x="134" y="709"/>
                    <a:pt x="159" y="721"/>
                  </a:cubicBezTo>
                  <a:lnTo>
                    <a:pt x="183" y="734"/>
                  </a:lnTo>
                  <a:lnTo>
                    <a:pt x="256" y="770"/>
                  </a:lnTo>
                  <a:lnTo>
                    <a:pt x="281" y="782"/>
                  </a:lnTo>
                  <a:lnTo>
                    <a:pt x="366" y="819"/>
                  </a:lnTo>
                  <a:lnTo>
                    <a:pt x="402" y="843"/>
                  </a:lnTo>
                  <a:lnTo>
                    <a:pt x="500" y="868"/>
                  </a:lnTo>
                  <a:lnTo>
                    <a:pt x="549" y="880"/>
                  </a:lnTo>
                  <a:lnTo>
                    <a:pt x="658" y="916"/>
                  </a:lnTo>
                  <a:lnTo>
                    <a:pt x="707" y="928"/>
                  </a:lnTo>
                  <a:lnTo>
                    <a:pt x="829" y="965"/>
                  </a:lnTo>
                  <a:lnTo>
                    <a:pt x="890" y="977"/>
                  </a:lnTo>
                  <a:lnTo>
                    <a:pt x="1024" y="1002"/>
                  </a:lnTo>
                  <a:lnTo>
                    <a:pt x="1085" y="1014"/>
                  </a:lnTo>
                  <a:lnTo>
                    <a:pt x="1219" y="1038"/>
                  </a:lnTo>
                  <a:lnTo>
                    <a:pt x="1292" y="1050"/>
                  </a:lnTo>
                  <a:lnTo>
                    <a:pt x="1438" y="1075"/>
                  </a:lnTo>
                  <a:lnTo>
                    <a:pt x="1499" y="1075"/>
                  </a:lnTo>
                  <a:lnTo>
                    <a:pt x="1670" y="1099"/>
                  </a:lnTo>
                  <a:lnTo>
                    <a:pt x="1731" y="1099"/>
                  </a:lnTo>
                  <a:lnTo>
                    <a:pt x="1913" y="1111"/>
                  </a:lnTo>
                  <a:lnTo>
                    <a:pt x="1962" y="1111"/>
                  </a:lnTo>
                  <a:lnTo>
                    <a:pt x="2169" y="1136"/>
                  </a:lnTo>
                  <a:lnTo>
                    <a:pt x="2182" y="1136"/>
                  </a:lnTo>
                  <a:cubicBezTo>
                    <a:pt x="2352" y="1148"/>
                    <a:pt x="2523" y="1148"/>
                    <a:pt x="2693" y="1148"/>
                  </a:cubicBezTo>
                  <a:lnTo>
                    <a:pt x="3717" y="1148"/>
                  </a:lnTo>
                  <a:lnTo>
                    <a:pt x="3863" y="1136"/>
                  </a:lnTo>
                  <a:lnTo>
                    <a:pt x="3949" y="1123"/>
                  </a:lnTo>
                  <a:lnTo>
                    <a:pt x="4083" y="1111"/>
                  </a:lnTo>
                  <a:lnTo>
                    <a:pt x="4168" y="1099"/>
                  </a:lnTo>
                  <a:lnTo>
                    <a:pt x="4290" y="1087"/>
                  </a:lnTo>
                  <a:lnTo>
                    <a:pt x="4375" y="1075"/>
                  </a:lnTo>
                  <a:lnTo>
                    <a:pt x="4485" y="1050"/>
                  </a:lnTo>
                  <a:lnTo>
                    <a:pt x="4558" y="1038"/>
                  </a:lnTo>
                  <a:lnTo>
                    <a:pt x="4667" y="1026"/>
                  </a:lnTo>
                  <a:lnTo>
                    <a:pt x="4741" y="1002"/>
                  </a:lnTo>
                  <a:lnTo>
                    <a:pt x="4838" y="989"/>
                  </a:lnTo>
                  <a:lnTo>
                    <a:pt x="4887" y="965"/>
                  </a:lnTo>
                  <a:cubicBezTo>
                    <a:pt x="4923" y="965"/>
                    <a:pt x="4948" y="953"/>
                    <a:pt x="4972" y="941"/>
                  </a:cubicBezTo>
                  <a:lnTo>
                    <a:pt x="5033" y="928"/>
                  </a:lnTo>
                  <a:lnTo>
                    <a:pt x="5106" y="892"/>
                  </a:lnTo>
                  <a:lnTo>
                    <a:pt x="5143" y="880"/>
                  </a:lnTo>
                  <a:lnTo>
                    <a:pt x="5204" y="843"/>
                  </a:lnTo>
                  <a:lnTo>
                    <a:pt x="5240" y="831"/>
                  </a:lnTo>
                  <a:lnTo>
                    <a:pt x="5289" y="794"/>
                  </a:lnTo>
                  <a:lnTo>
                    <a:pt x="5313" y="770"/>
                  </a:lnTo>
                  <a:lnTo>
                    <a:pt x="5350" y="746"/>
                  </a:lnTo>
                  <a:lnTo>
                    <a:pt x="5362" y="721"/>
                  </a:lnTo>
                  <a:cubicBezTo>
                    <a:pt x="5374" y="709"/>
                    <a:pt x="5374" y="697"/>
                    <a:pt x="5386" y="685"/>
                  </a:cubicBezTo>
                  <a:cubicBezTo>
                    <a:pt x="5386" y="685"/>
                    <a:pt x="5386" y="685"/>
                    <a:pt x="5386" y="673"/>
                  </a:cubicBezTo>
                  <a:cubicBezTo>
                    <a:pt x="5386" y="660"/>
                    <a:pt x="5386" y="648"/>
                    <a:pt x="5386" y="648"/>
                  </a:cubicBezTo>
                  <a:cubicBezTo>
                    <a:pt x="5386" y="526"/>
                    <a:pt x="5228" y="417"/>
                    <a:pt x="4960" y="319"/>
                  </a:cubicBezTo>
                  <a:cubicBezTo>
                    <a:pt x="4485" y="149"/>
                    <a:pt x="3656" y="27"/>
                    <a:pt x="2706" y="2"/>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5127098" y="2581855"/>
              <a:ext cx="176797" cy="45244"/>
            </a:xfrm>
            <a:custGeom>
              <a:rect b="b" l="l" r="r" t="t"/>
              <a:pathLst>
                <a:path extrusionOk="0" h="1385" w="5412">
                  <a:moveTo>
                    <a:pt x="5411" y="171"/>
                  </a:moveTo>
                  <a:lnTo>
                    <a:pt x="5411" y="174"/>
                  </a:lnTo>
                  <a:lnTo>
                    <a:pt x="5411" y="174"/>
                  </a:lnTo>
                  <a:cubicBezTo>
                    <a:pt x="5411" y="173"/>
                    <a:pt x="5411" y="172"/>
                    <a:pt x="5411" y="171"/>
                  </a:cubicBezTo>
                  <a:close/>
                  <a:moveTo>
                    <a:pt x="25" y="1"/>
                  </a:moveTo>
                  <a:lnTo>
                    <a:pt x="1" y="720"/>
                  </a:lnTo>
                  <a:cubicBezTo>
                    <a:pt x="1" y="744"/>
                    <a:pt x="13" y="756"/>
                    <a:pt x="25" y="781"/>
                  </a:cubicBezTo>
                  <a:cubicBezTo>
                    <a:pt x="37" y="793"/>
                    <a:pt x="50" y="817"/>
                    <a:pt x="62" y="829"/>
                  </a:cubicBezTo>
                  <a:cubicBezTo>
                    <a:pt x="74" y="854"/>
                    <a:pt x="98" y="866"/>
                    <a:pt x="123" y="890"/>
                  </a:cubicBezTo>
                  <a:lnTo>
                    <a:pt x="135" y="903"/>
                  </a:lnTo>
                  <a:lnTo>
                    <a:pt x="184" y="927"/>
                  </a:lnTo>
                  <a:lnTo>
                    <a:pt x="208" y="951"/>
                  </a:lnTo>
                  <a:cubicBezTo>
                    <a:pt x="232" y="963"/>
                    <a:pt x="269" y="976"/>
                    <a:pt x="305" y="1000"/>
                  </a:cubicBezTo>
                  <a:lnTo>
                    <a:pt x="330" y="1000"/>
                  </a:lnTo>
                  <a:lnTo>
                    <a:pt x="427" y="1049"/>
                  </a:lnTo>
                  <a:lnTo>
                    <a:pt x="464" y="1061"/>
                  </a:lnTo>
                  <a:lnTo>
                    <a:pt x="561" y="1085"/>
                  </a:lnTo>
                  <a:lnTo>
                    <a:pt x="622" y="1110"/>
                  </a:lnTo>
                  <a:lnTo>
                    <a:pt x="732" y="1134"/>
                  </a:lnTo>
                  <a:lnTo>
                    <a:pt x="768" y="1146"/>
                  </a:lnTo>
                  <a:cubicBezTo>
                    <a:pt x="829" y="1158"/>
                    <a:pt x="890" y="1171"/>
                    <a:pt x="951" y="1195"/>
                  </a:cubicBezTo>
                  <a:lnTo>
                    <a:pt x="988" y="1195"/>
                  </a:lnTo>
                  <a:lnTo>
                    <a:pt x="1146" y="1232"/>
                  </a:lnTo>
                  <a:lnTo>
                    <a:pt x="1207" y="1244"/>
                  </a:lnTo>
                  <a:lnTo>
                    <a:pt x="1341" y="1268"/>
                  </a:lnTo>
                  <a:lnTo>
                    <a:pt x="1414" y="1268"/>
                  </a:lnTo>
                  <a:lnTo>
                    <a:pt x="1597" y="1305"/>
                  </a:lnTo>
                  <a:lnTo>
                    <a:pt x="1634" y="1305"/>
                  </a:lnTo>
                  <a:lnTo>
                    <a:pt x="1853" y="1329"/>
                  </a:lnTo>
                  <a:lnTo>
                    <a:pt x="1914" y="1329"/>
                  </a:lnTo>
                  <a:lnTo>
                    <a:pt x="2085" y="1341"/>
                  </a:lnTo>
                  <a:lnTo>
                    <a:pt x="2170" y="1353"/>
                  </a:lnTo>
                  <a:lnTo>
                    <a:pt x="2340" y="1366"/>
                  </a:lnTo>
                  <a:lnTo>
                    <a:pt x="2414" y="1366"/>
                  </a:lnTo>
                  <a:lnTo>
                    <a:pt x="2669" y="1378"/>
                  </a:lnTo>
                  <a:cubicBezTo>
                    <a:pt x="2809" y="1382"/>
                    <a:pt x="2946" y="1385"/>
                    <a:pt x="3079" y="1385"/>
                  </a:cubicBezTo>
                  <a:cubicBezTo>
                    <a:pt x="4372" y="1385"/>
                    <a:pt x="5364" y="1178"/>
                    <a:pt x="5375" y="890"/>
                  </a:cubicBezTo>
                  <a:lnTo>
                    <a:pt x="5411" y="174"/>
                  </a:lnTo>
                  <a:lnTo>
                    <a:pt x="5411" y="174"/>
                  </a:lnTo>
                  <a:cubicBezTo>
                    <a:pt x="5394" y="454"/>
                    <a:pt x="4436" y="657"/>
                    <a:pt x="3186" y="657"/>
                  </a:cubicBezTo>
                  <a:cubicBezTo>
                    <a:pt x="3026" y="657"/>
                    <a:pt x="2862" y="654"/>
                    <a:pt x="2694" y="647"/>
                  </a:cubicBezTo>
                  <a:lnTo>
                    <a:pt x="2450" y="634"/>
                  </a:lnTo>
                  <a:lnTo>
                    <a:pt x="2365" y="634"/>
                  </a:lnTo>
                  <a:lnTo>
                    <a:pt x="2194" y="622"/>
                  </a:lnTo>
                  <a:lnTo>
                    <a:pt x="2109" y="622"/>
                  </a:lnTo>
                  <a:lnTo>
                    <a:pt x="1951" y="610"/>
                  </a:lnTo>
                  <a:lnTo>
                    <a:pt x="1877" y="610"/>
                  </a:lnTo>
                  <a:lnTo>
                    <a:pt x="1658" y="586"/>
                  </a:lnTo>
                  <a:lnTo>
                    <a:pt x="1622" y="586"/>
                  </a:lnTo>
                  <a:lnTo>
                    <a:pt x="1439" y="561"/>
                  </a:lnTo>
                  <a:lnTo>
                    <a:pt x="1378" y="549"/>
                  </a:lnTo>
                  <a:lnTo>
                    <a:pt x="1232" y="525"/>
                  </a:lnTo>
                  <a:lnTo>
                    <a:pt x="1171" y="513"/>
                  </a:lnTo>
                  <a:lnTo>
                    <a:pt x="1024" y="476"/>
                  </a:lnTo>
                  <a:lnTo>
                    <a:pt x="976" y="476"/>
                  </a:lnTo>
                  <a:cubicBezTo>
                    <a:pt x="915" y="464"/>
                    <a:pt x="866" y="452"/>
                    <a:pt x="805" y="427"/>
                  </a:cubicBezTo>
                  <a:lnTo>
                    <a:pt x="768" y="427"/>
                  </a:lnTo>
                  <a:cubicBezTo>
                    <a:pt x="732" y="415"/>
                    <a:pt x="683" y="403"/>
                    <a:pt x="647" y="391"/>
                  </a:cubicBezTo>
                  <a:lnTo>
                    <a:pt x="598" y="379"/>
                  </a:lnTo>
                  <a:lnTo>
                    <a:pt x="500" y="342"/>
                  </a:lnTo>
                  <a:lnTo>
                    <a:pt x="464" y="330"/>
                  </a:lnTo>
                  <a:cubicBezTo>
                    <a:pt x="427" y="318"/>
                    <a:pt x="391" y="305"/>
                    <a:pt x="354" y="281"/>
                  </a:cubicBezTo>
                  <a:lnTo>
                    <a:pt x="342" y="281"/>
                  </a:lnTo>
                  <a:cubicBezTo>
                    <a:pt x="305" y="257"/>
                    <a:pt x="269" y="244"/>
                    <a:pt x="232" y="232"/>
                  </a:cubicBezTo>
                  <a:lnTo>
                    <a:pt x="220" y="208"/>
                  </a:lnTo>
                  <a:lnTo>
                    <a:pt x="159" y="171"/>
                  </a:lnTo>
                  <a:lnTo>
                    <a:pt x="135" y="159"/>
                  </a:lnTo>
                  <a:cubicBezTo>
                    <a:pt x="110" y="147"/>
                    <a:pt x="98" y="123"/>
                    <a:pt x="74" y="110"/>
                  </a:cubicBezTo>
                  <a:cubicBezTo>
                    <a:pt x="62" y="98"/>
                    <a:pt x="50" y="74"/>
                    <a:pt x="37" y="50"/>
                  </a:cubicBezTo>
                  <a:cubicBezTo>
                    <a:pt x="37"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5128306" y="2565716"/>
              <a:ext cx="175980" cy="37666"/>
            </a:xfrm>
            <a:custGeom>
              <a:rect b="b" l="l" r="r" t="t"/>
              <a:pathLst>
                <a:path extrusionOk="0" h="1153" w="5387">
                  <a:moveTo>
                    <a:pt x="2305" y="1"/>
                  </a:moveTo>
                  <a:cubicBezTo>
                    <a:pt x="1003" y="1"/>
                    <a:pt x="11" y="208"/>
                    <a:pt x="0" y="495"/>
                  </a:cubicBezTo>
                  <a:cubicBezTo>
                    <a:pt x="0" y="507"/>
                    <a:pt x="0" y="519"/>
                    <a:pt x="0" y="531"/>
                  </a:cubicBezTo>
                  <a:cubicBezTo>
                    <a:pt x="13" y="544"/>
                    <a:pt x="25" y="556"/>
                    <a:pt x="37" y="568"/>
                  </a:cubicBezTo>
                  <a:lnTo>
                    <a:pt x="49" y="592"/>
                  </a:lnTo>
                  <a:cubicBezTo>
                    <a:pt x="61" y="604"/>
                    <a:pt x="73" y="617"/>
                    <a:pt x="86" y="629"/>
                  </a:cubicBezTo>
                  <a:lnTo>
                    <a:pt x="110" y="641"/>
                  </a:lnTo>
                  <a:cubicBezTo>
                    <a:pt x="122" y="665"/>
                    <a:pt x="134" y="678"/>
                    <a:pt x="159" y="690"/>
                  </a:cubicBezTo>
                  <a:lnTo>
                    <a:pt x="183" y="702"/>
                  </a:lnTo>
                  <a:lnTo>
                    <a:pt x="256" y="738"/>
                  </a:lnTo>
                  <a:lnTo>
                    <a:pt x="281" y="751"/>
                  </a:lnTo>
                  <a:lnTo>
                    <a:pt x="366" y="787"/>
                  </a:lnTo>
                  <a:lnTo>
                    <a:pt x="402" y="812"/>
                  </a:lnTo>
                  <a:lnTo>
                    <a:pt x="500" y="848"/>
                  </a:lnTo>
                  <a:lnTo>
                    <a:pt x="549" y="860"/>
                  </a:lnTo>
                  <a:lnTo>
                    <a:pt x="658" y="897"/>
                  </a:lnTo>
                  <a:lnTo>
                    <a:pt x="707" y="909"/>
                  </a:lnTo>
                  <a:lnTo>
                    <a:pt x="829" y="933"/>
                  </a:lnTo>
                  <a:lnTo>
                    <a:pt x="878" y="946"/>
                  </a:lnTo>
                  <a:lnTo>
                    <a:pt x="1012" y="982"/>
                  </a:lnTo>
                  <a:lnTo>
                    <a:pt x="1073" y="994"/>
                  </a:lnTo>
                  <a:lnTo>
                    <a:pt x="1219" y="1019"/>
                  </a:lnTo>
                  <a:lnTo>
                    <a:pt x="1280" y="1031"/>
                  </a:lnTo>
                  <a:lnTo>
                    <a:pt x="1438" y="1055"/>
                  </a:lnTo>
                  <a:lnTo>
                    <a:pt x="1499" y="1068"/>
                  </a:lnTo>
                  <a:lnTo>
                    <a:pt x="1658" y="1092"/>
                  </a:lnTo>
                  <a:lnTo>
                    <a:pt x="1731" y="1092"/>
                  </a:lnTo>
                  <a:lnTo>
                    <a:pt x="1901" y="1104"/>
                  </a:lnTo>
                  <a:lnTo>
                    <a:pt x="1962" y="1104"/>
                  </a:lnTo>
                  <a:lnTo>
                    <a:pt x="2157" y="1128"/>
                  </a:lnTo>
                  <a:lnTo>
                    <a:pt x="2182" y="1128"/>
                  </a:lnTo>
                  <a:cubicBezTo>
                    <a:pt x="2340" y="1141"/>
                    <a:pt x="2511" y="1153"/>
                    <a:pt x="2681" y="1153"/>
                  </a:cubicBezTo>
                  <a:lnTo>
                    <a:pt x="3705" y="1153"/>
                  </a:lnTo>
                  <a:lnTo>
                    <a:pt x="3851" y="1141"/>
                  </a:lnTo>
                  <a:lnTo>
                    <a:pt x="3936" y="1141"/>
                  </a:lnTo>
                  <a:lnTo>
                    <a:pt x="4070" y="1128"/>
                  </a:lnTo>
                  <a:lnTo>
                    <a:pt x="4156" y="1128"/>
                  </a:lnTo>
                  <a:lnTo>
                    <a:pt x="4290" y="1116"/>
                  </a:lnTo>
                  <a:lnTo>
                    <a:pt x="4363" y="1104"/>
                  </a:lnTo>
                  <a:lnTo>
                    <a:pt x="4485" y="1092"/>
                  </a:lnTo>
                  <a:lnTo>
                    <a:pt x="4558" y="1080"/>
                  </a:lnTo>
                  <a:lnTo>
                    <a:pt x="4668" y="1055"/>
                  </a:lnTo>
                  <a:lnTo>
                    <a:pt x="4728" y="1043"/>
                  </a:lnTo>
                  <a:lnTo>
                    <a:pt x="4826" y="1019"/>
                  </a:lnTo>
                  <a:lnTo>
                    <a:pt x="4887" y="1007"/>
                  </a:lnTo>
                  <a:lnTo>
                    <a:pt x="4972" y="982"/>
                  </a:lnTo>
                  <a:lnTo>
                    <a:pt x="5021" y="970"/>
                  </a:lnTo>
                  <a:lnTo>
                    <a:pt x="5094" y="946"/>
                  </a:lnTo>
                  <a:lnTo>
                    <a:pt x="5143" y="921"/>
                  </a:lnTo>
                  <a:lnTo>
                    <a:pt x="5204" y="897"/>
                  </a:lnTo>
                  <a:lnTo>
                    <a:pt x="5240" y="873"/>
                  </a:lnTo>
                  <a:lnTo>
                    <a:pt x="5289" y="848"/>
                  </a:lnTo>
                  <a:lnTo>
                    <a:pt x="5313" y="824"/>
                  </a:lnTo>
                  <a:lnTo>
                    <a:pt x="5350" y="799"/>
                  </a:lnTo>
                  <a:lnTo>
                    <a:pt x="5362" y="775"/>
                  </a:lnTo>
                  <a:cubicBezTo>
                    <a:pt x="5374" y="763"/>
                    <a:pt x="5374" y="751"/>
                    <a:pt x="5387" y="738"/>
                  </a:cubicBezTo>
                  <a:cubicBezTo>
                    <a:pt x="5387" y="738"/>
                    <a:pt x="5387" y="726"/>
                    <a:pt x="5387" y="726"/>
                  </a:cubicBezTo>
                  <a:cubicBezTo>
                    <a:pt x="5387" y="714"/>
                    <a:pt x="5387" y="702"/>
                    <a:pt x="5387" y="690"/>
                  </a:cubicBezTo>
                  <a:cubicBezTo>
                    <a:pt x="5387" y="580"/>
                    <a:pt x="5228" y="470"/>
                    <a:pt x="4972" y="361"/>
                  </a:cubicBezTo>
                  <a:cubicBezTo>
                    <a:pt x="4497" y="190"/>
                    <a:pt x="3668" y="44"/>
                    <a:pt x="2718" y="7"/>
                  </a:cubicBezTo>
                  <a:cubicBezTo>
                    <a:pt x="2577" y="3"/>
                    <a:pt x="2439" y="1"/>
                    <a:pt x="2305"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5133468" y="2554380"/>
              <a:ext cx="176404" cy="44950"/>
            </a:xfrm>
            <a:custGeom>
              <a:rect b="b" l="l" r="r" t="t"/>
              <a:pathLst>
                <a:path extrusionOk="0" h="1376" w="5400">
                  <a:moveTo>
                    <a:pt x="25" y="1"/>
                  </a:moveTo>
                  <a:lnTo>
                    <a:pt x="1" y="720"/>
                  </a:lnTo>
                  <a:cubicBezTo>
                    <a:pt x="1" y="744"/>
                    <a:pt x="1" y="756"/>
                    <a:pt x="13" y="781"/>
                  </a:cubicBezTo>
                  <a:cubicBezTo>
                    <a:pt x="13" y="793"/>
                    <a:pt x="25" y="817"/>
                    <a:pt x="37" y="830"/>
                  </a:cubicBezTo>
                  <a:cubicBezTo>
                    <a:pt x="62" y="854"/>
                    <a:pt x="74" y="866"/>
                    <a:pt x="98" y="878"/>
                  </a:cubicBezTo>
                  <a:lnTo>
                    <a:pt x="123" y="903"/>
                  </a:lnTo>
                  <a:lnTo>
                    <a:pt x="135" y="915"/>
                  </a:lnTo>
                  <a:cubicBezTo>
                    <a:pt x="147" y="915"/>
                    <a:pt x="159" y="927"/>
                    <a:pt x="184" y="939"/>
                  </a:cubicBezTo>
                  <a:lnTo>
                    <a:pt x="208" y="951"/>
                  </a:lnTo>
                  <a:lnTo>
                    <a:pt x="305" y="1000"/>
                  </a:lnTo>
                  <a:lnTo>
                    <a:pt x="318" y="1012"/>
                  </a:lnTo>
                  <a:cubicBezTo>
                    <a:pt x="354" y="1025"/>
                    <a:pt x="391" y="1037"/>
                    <a:pt x="427" y="1049"/>
                  </a:cubicBezTo>
                  <a:lnTo>
                    <a:pt x="464" y="1061"/>
                  </a:lnTo>
                  <a:lnTo>
                    <a:pt x="561" y="1098"/>
                  </a:lnTo>
                  <a:lnTo>
                    <a:pt x="610" y="1110"/>
                  </a:lnTo>
                  <a:cubicBezTo>
                    <a:pt x="647" y="1122"/>
                    <a:pt x="695" y="1134"/>
                    <a:pt x="732" y="1146"/>
                  </a:cubicBezTo>
                  <a:lnTo>
                    <a:pt x="768" y="1159"/>
                  </a:lnTo>
                  <a:cubicBezTo>
                    <a:pt x="829" y="1171"/>
                    <a:pt x="878" y="1183"/>
                    <a:pt x="939" y="1195"/>
                  </a:cubicBezTo>
                  <a:lnTo>
                    <a:pt x="988" y="1207"/>
                  </a:lnTo>
                  <a:lnTo>
                    <a:pt x="1134" y="1232"/>
                  </a:lnTo>
                  <a:lnTo>
                    <a:pt x="1207" y="1244"/>
                  </a:lnTo>
                  <a:lnTo>
                    <a:pt x="1341" y="1268"/>
                  </a:lnTo>
                  <a:lnTo>
                    <a:pt x="1414" y="1280"/>
                  </a:lnTo>
                  <a:lnTo>
                    <a:pt x="1597" y="1305"/>
                  </a:lnTo>
                  <a:lnTo>
                    <a:pt x="1621" y="1305"/>
                  </a:lnTo>
                  <a:lnTo>
                    <a:pt x="1853" y="1329"/>
                  </a:lnTo>
                  <a:lnTo>
                    <a:pt x="1914" y="1329"/>
                  </a:lnTo>
                  <a:lnTo>
                    <a:pt x="2085" y="1341"/>
                  </a:lnTo>
                  <a:lnTo>
                    <a:pt x="2170" y="1341"/>
                  </a:lnTo>
                  <a:lnTo>
                    <a:pt x="2340" y="1354"/>
                  </a:lnTo>
                  <a:lnTo>
                    <a:pt x="2414" y="1354"/>
                  </a:lnTo>
                  <a:lnTo>
                    <a:pt x="2669" y="1366"/>
                  </a:lnTo>
                  <a:cubicBezTo>
                    <a:pt x="2837" y="1373"/>
                    <a:pt x="3001" y="1376"/>
                    <a:pt x="3161" y="1376"/>
                  </a:cubicBezTo>
                  <a:cubicBezTo>
                    <a:pt x="4413" y="1376"/>
                    <a:pt x="5364" y="1172"/>
                    <a:pt x="5375" y="891"/>
                  </a:cubicBezTo>
                  <a:lnTo>
                    <a:pt x="5399" y="172"/>
                  </a:lnTo>
                  <a:lnTo>
                    <a:pt x="5399" y="172"/>
                  </a:lnTo>
                  <a:cubicBezTo>
                    <a:pt x="5388" y="453"/>
                    <a:pt x="4438" y="657"/>
                    <a:pt x="3185" y="657"/>
                  </a:cubicBezTo>
                  <a:cubicBezTo>
                    <a:pt x="3026" y="657"/>
                    <a:pt x="2862" y="654"/>
                    <a:pt x="2694" y="647"/>
                  </a:cubicBezTo>
                  <a:lnTo>
                    <a:pt x="2438" y="635"/>
                  </a:lnTo>
                  <a:lnTo>
                    <a:pt x="2365" y="635"/>
                  </a:lnTo>
                  <a:lnTo>
                    <a:pt x="2194" y="622"/>
                  </a:lnTo>
                  <a:lnTo>
                    <a:pt x="2109" y="622"/>
                  </a:lnTo>
                  <a:lnTo>
                    <a:pt x="1938" y="610"/>
                  </a:lnTo>
                  <a:lnTo>
                    <a:pt x="1877" y="610"/>
                  </a:lnTo>
                  <a:cubicBezTo>
                    <a:pt x="1804" y="598"/>
                    <a:pt x="1731" y="598"/>
                    <a:pt x="1658" y="586"/>
                  </a:cubicBezTo>
                  <a:lnTo>
                    <a:pt x="1621" y="586"/>
                  </a:lnTo>
                  <a:lnTo>
                    <a:pt x="1439" y="562"/>
                  </a:lnTo>
                  <a:lnTo>
                    <a:pt x="1366" y="549"/>
                  </a:lnTo>
                  <a:lnTo>
                    <a:pt x="1232" y="525"/>
                  </a:lnTo>
                  <a:lnTo>
                    <a:pt x="1171" y="513"/>
                  </a:lnTo>
                  <a:lnTo>
                    <a:pt x="1024" y="476"/>
                  </a:lnTo>
                  <a:lnTo>
                    <a:pt x="976" y="476"/>
                  </a:lnTo>
                  <a:lnTo>
                    <a:pt x="805" y="427"/>
                  </a:lnTo>
                  <a:lnTo>
                    <a:pt x="768" y="427"/>
                  </a:lnTo>
                  <a:lnTo>
                    <a:pt x="647" y="391"/>
                  </a:lnTo>
                  <a:lnTo>
                    <a:pt x="598" y="379"/>
                  </a:lnTo>
                  <a:lnTo>
                    <a:pt x="500" y="342"/>
                  </a:lnTo>
                  <a:lnTo>
                    <a:pt x="452" y="330"/>
                  </a:lnTo>
                  <a:lnTo>
                    <a:pt x="354" y="281"/>
                  </a:lnTo>
                  <a:lnTo>
                    <a:pt x="342" y="281"/>
                  </a:lnTo>
                  <a:lnTo>
                    <a:pt x="232" y="232"/>
                  </a:lnTo>
                  <a:lnTo>
                    <a:pt x="208" y="220"/>
                  </a:lnTo>
                  <a:lnTo>
                    <a:pt x="147" y="172"/>
                  </a:lnTo>
                  <a:lnTo>
                    <a:pt x="135" y="159"/>
                  </a:lnTo>
                  <a:cubicBezTo>
                    <a:pt x="110" y="147"/>
                    <a:pt x="98" y="123"/>
                    <a:pt x="74" y="111"/>
                  </a:cubicBezTo>
                  <a:cubicBezTo>
                    <a:pt x="62" y="86"/>
                    <a:pt x="49" y="74"/>
                    <a:pt x="37" y="50"/>
                  </a:cubicBezTo>
                  <a:cubicBezTo>
                    <a:pt x="25" y="38"/>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5134677" y="2538242"/>
              <a:ext cx="175980" cy="37666"/>
            </a:xfrm>
            <a:custGeom>
              <a:rect b="b" l="l" r="r" t="t"/>
              <a:pathLst>
                <a:path extrusionOk="0" h="1153" w="5387">
                  <a:moveTo>
                    <a:pt x="2296" y="1"/>
                  </a:moveTo>
                  <a:cubicBezTo>
                    <a:pt x="1003" y="1"/>
                    <a:pt x="11" y="208"/>
                    <a:pt x="0" y="495"/>
                  </a:cubicBezTo>
                  <a:cubicBezTo>
                    <a:pt x="0" y="507"/>
                    <a:pt x="0" y="519"/>
                    <a:pt x="0" y="519"/>
                  </a:cubicBezTo>
                  <a:lnTo>
                    <a:pt x="0" y="532"/>
                  </a:lnTo>
                  <a:cubicBezTo>
                    <a:pt x="12" y="544"/>
                    <a:pt x="25" y="556"/>
                    <a:pt x="37" y="568"/>
                  </a:cubicBezTo>
                  <a:lnTo>
                    <a:pt x="49" y="592"/>
                  </a:lnTo>
                  <a:cubicBezTo>
                    <a:pt x="61" y="605"/>
                    <a:pt x="73" y="617"/>
                    <a:pt x="86" y="629"/>
                  </a:cubicBezTo>
                  <a:lnTo>
                    <a:pt x="98" y="641"/>
                  </a:lnTo>
                  <a:cubicBezTo>
                    <a:pt x="122" y="666"/>
                    <a:pt x="134" y="678"/>
                    <a:pt x="159" y="678"/>
                  </a:cubicBezTo>
                  <a:lnTo>
                    <a:pt x="183" y="702"/>
                  </a:lnTo>
                  <a:cubicBezTo>
                    <a:pt x="195" y="714"/>
                    <a:pt x="220" y="726"/>
                    <a:pt x="244" y="739"/>
                  </a:cubicBezTo>
                  <a:cubicBezTo>
                    <a:pt x="256" y="739"/>
                    <a:pt x="268" y="751"/>
                    <a:pt x="281" y="751"/>
                  </a:cubicBezTo>
                  <a:lnTo>
                    <a:pt x="366" y="787"/>
                  </a:lnTo>
                  <a:lnTo>
                    <a:pt x="402" y="812"/>
                  </a:lnTo>
                  <a:lnTo>
                    <a:pt x="500" y="836"/>
                  </a:lnTo>
                  <a:lnTo>
                    <a:pt x="536" y="861"/>
                  </a:lnTo>
                  <a:lnTo>
                    <a:pt x="646" y="897"/>
                  </a:lnTo>
                  <a:lnTo>
                    <a:pt x="695" y="909"/>
                  </a:lnTo>
                  <a:lnTo>
                    <a:pt x="817" y="934"/>
                  </a:lnTo>
                  <a:lnTo>
                    <a:pt x="878" y="946"/>
                  </a:lnTo>
                  <a:lnTo>
                    <a:pt x="1012" y="982"/>
                  </a:lnTo>
                  <a:lnTo>
                    <a:pt x="1073" y="995"/>
                  </a:lnTo>
                  <a:lnTo>
                    <a:pt x="1207" y="1019"/>
                  </a:lnTo>
                  <a:lnTo>
                    <a:pt x="1280" y="1031"/>
                  </a:lnTo>
                  <a:lnTo>
                    <a:pt x="1426" y="1056"/>
                  </a:lnTo>
                  <a:lnTo>
                    <a:pt x="1499" y="1068"/>
                  </a:lnTo>
                  <a:lnTo>
                    <a:pt x="1658" y="1092"/>
                  </a:lnTo>
                  <a:lnTo>
                    <a:pt x="1719" y="1092"/>
                  </a:lnTo>
                  <a:lnTo>
                    <a:pt x="1901" y="1104"/>
                  </a:lnTo>
                  <a:lnTo>
                    <a:pt x="1950" y="1104"/>
                  </a:lnTo>
                  <a:cubicBezTo>
                    <a:pt x="2023" y="1116"/>
                    <a:pt x="2084" y="1129"/>
                    <a:pt x="2157" y="1129"/>
                  </a:cubicBezTo>
                  <a:lnTo>
                    <a:pt x="2169" y="1129"/>
                  </a:lnTo>
                  <a:cubicBezTo>
                    <a:pt x="2340" y="1141"/>
                    <a:pt x="2511" y="1153"/>
                    <a:pt x="2681" y="1153"/>
                  </a:cubicBezTo>
                  <a:lnTo>
                    <a:pt x="3705" y="1153"/>
                  </a:lnTo>
                  <a:lnTo>
                    <a:pt x="3851" y="1141"/>
                  </a:lnTo>
                  <a:lnTo>
                    <a:pt x="3936" y="1141"/>
                  </a:lnTo>
                  <a:lnTo>
                    <a:pt x="4070" y="1129"/>
                  </a:lnTo>
                  <a:lnTo>
                    <a:pt x="4156" y="1129"/>
                  </a:lnTo>
                  <a:lnTo>
                    <a:pt x="4278" y="1116"/>
                  </a:lnTo>
                  <a:lnTo>
                    <a:pt x="4363" y="1104"/>
                  </a:lnTo>
                  <a:lnTo>
                    <a:pt x="4473" y="1092"/>
                  </a:lnTo>
                  <a:lnTo>
                    <a:pt x="4546" y="1080"/>
                  </a:lnTo>
                  <a:lnTo>
                    <a:pt x="4655" y="1056"/>
                  </a:lnTo>
                  <a:lnTo>
                    <a:pt x="4728" y="1043"/>
                  </a:lnTo>
                  <a:lnTo>
                    <a:pt x="4826" y="1019"/>
                  </a:lnTo>
                  <a:lnTo>
                    <a:pt x="4887" y="1007"/>
                  </a:lnTo>
                  <a:lnTo>
                    <a:pt x="4972" y="982"/>
                  </a:lnTo>
                  <a:lnTo>
                    <a:pt x="5021" y="970"/>
                  </a:lnTo>
                  <a:lnTo>
                    <a:pt x="5094" y="946"/>
                  </a:lnTo>
                  <a:lnTo>
                    <a:pt x="5143" y="921"/>
                  </a:lnTo>
                  <a:lnTo>
                    <a:pt x="5204" y="897"/>
                  </a:lnTo>
                  <a:lnTo>
                    <a:pt x="5240" y="873"/>
                  </a:lnTo>
                  <a:lnTo>
                    <a:pt x="5277" y="848"/>
                  </a:lnTo>
                  <a:cubicBezTo>
                    <a:pt x="5289" y="836"/>
                    <a:pt x="5301" y="836"/>
                    <a:pt x="5313" y="824"/>
                  </a:cubicBezTo>
                  <a:lnTo>
                    <a:pt x="5338" y="787"/>
                  </a:lnTo>
                  <a:cubicBezTo>
                    <a:pt x="5350" y="787"/>
                    <a:pt x="5350" y="775"/>
                    <a:pt x="5362" y="763"/>
                  </a:cubicBezTo>
                  <a:cubicBezTo>
                    <a:pt x="5362" y="763"/>
                    <a:pt x="5374" y="751"/>
                    <a:pt x="5374" y="739"/>
                  </a:cubicBezTo>
                  <a:cubicBezTo>
                    <a:pt x="5374" y="739"/>
                    <a:pt x="5374" y="726"/>
                    <a:pt x="5374" y="726"/>
                  </a:cubicBezTo>
                  <a:cubicBezTo>
                    <a:pt x="5386" y="714"/>
                    <a:pt x="5386" y="702"/>
                    <a:pt x="5374" y="690"/>
                  </a:cubicBezTo>
                  <a:cubicBezTo>
                    <a:pt x="5386" y="580"/>
                    <a:pt x="5228" y="458"/>
                    <a:pt x="4960" y="361"/>
                  </a:cubicBezTo>
                  <a:cubicBezTo>
                    <a:pt x="4497" y="190"/>
                    <a:pt x="3656" y="44"/>
                    <a:pt x="2706" y="8"/>
                  </a:cubicBezTo>
                  <a:cubicBezTo>
                    <a:pt x="2566" y="3"/>
                    <a:pt x="2429" y="1"/>
                    <a:pt x="2296"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5107987" y="2528115"/>
              <a:ext cx="176797" cy="42762"/>
            </a:xfrm>
            <a:custGeom>
              <a:rect b="b" l="l" r="r" t="t"/>
              <a:pathLst>
                <a:path extrusionOk="0" h="1309" w="5412">
                  <a:moveTo>
                    <a:pt x="25" y="1"/>
                  </a:moveTo>
                  <a:lnTo>
                    <a:pt x="1" y="720"/>
                  </a:lnTo>
                  <a:cubicBezTo>
                    <a:pt x="1" y="732"/>
                    <a:pt x="13" y="756"/>
                    <a:pt x="25" y="768"/>
                  </a:cubicBezTo>
                  <a:cubicBezTo>
                    <a:pt x="25" y="793"/>
                    <a:pt x="37" y="805"/>
                    <a:pt x="62" y="829"/>
                  </a:cubicBezTo>
                  <a:cubicBezTo>
                    <a:pt x="74" y="842"/>
                    <a:pt x="98" y="866"/>
                    <a:pt x="111" y="878"/>
                  </a:cubicBezTo>
                  <a:lnTo>
                    <a:pt x="135" y="890"/>
                  </a:lnTo>
                  <a:lnTo>
                    <a:pt x="147" y="902"/>
                  </a:lnTo>
                  <a:lnTo>
                    <a:pt x="196" y="927"/>
                  </a:lnTo>
                  <a:lnTo>
                    <a:pt x="220" y="939"/>
                  </a:lnTo>
                  <a:cubicBezTo>
                    <a:pt x="245" y="951"/>
                    <a:pt x="281" y="976"/>
                    <a:pt x="318" y="988"/>
                  </a:cubicBezTo>
                  <a:lnTo>
                    <a:pt x="342" y="988"/>
                  </a:lnTo>
                  <a:lnTo>
                    <a:pt x="440" y="1024"/>
                  </a:lnTo>
                  <a:lnTo>
                    <a:pt x="488" y="1049"/>
                  </a:lnTo>
                  <a:lnTo>
                    <a:pt x="586" y="1073"/>
                  </a:lnTo>
                  <a:lnTo>
                    <a:pt x="635" y="1085"/>
                  </a:lnTo>
                  <a:lnTo>
                    <a:pt x="756" y="1122"/>
                  </a:lnTo>
                  <a:lnTo>
                    <a:pt x="793" y="1134"/>
                  </a:lnTo>
                  <a:lnTo>
                    <a:pt x="964" y="1171"/>
                  </a:lnTo>
                  <a:lnTo>
                    <a:pt x="1012" y="1171"/>
                  </a:lnTo>
                  <a:lnTo>
                    <a:pt x="1159" y="1195"/>
                  </a:lnTo>
                  <a:lnTo>
                    <a:pt x="1232" y="1207"/>
                  </a:lnTo>
                  <a:lnTo>
                    <a:pt x="1366" y="1231"/>
                  </a:lnTo>
                  <a:lnTo>
                    <a:pt x="1439" y="1231"/>
                  </a:lnTo>
                  <a:lnTo>
                    <a:pt x="1609" y="1256"/>
                  </a:lnTo>
                  <a:lnTo>
                    <a:pt x="1646" y="1256"/>
                  </a:lnTo>
                  <a:lnTo>
                    <a:pt x="1877" y="1280"/>
                  </a:lnTo>
                  <a:lnTo>
                    <a:pt x="1938" y="1280"/>
                  </a:lnTo>
                  <a:lnTo>
                    <a:pt x="2109" y="1292"/>
                  </a:lnTo>
                  <a:lnTo>
                    <a:pt x="2194" y="1292"/>
                  </a:lnTo>
                  <a:lnTo>
                    <a:pt x="2365" y="1305"/>
                  </a:lnTo>
                  <a:lnTo>
                    <a:pt x="2694" y="1305"/>
                  </a:lnTo>
                  <a:cubicBezTo>
                    <a:pt x="2797" y="1307"/>
                    <a:pt x="2898" y="1308"/>
                    <a:pt x="2998" y="1308"/>
                  </a:cubicBezTo>
                  <a:cubicBezTo>
                    <a:pt x="4332" y="1308"/>
                    <a:pt x="5387" y="1087"/>
                    <a:pt x="5387" y="781"/>
                  </a:cubicBezTo>
                  <a:lnTo>
                    <a:pt x="5411" y="62"/>
                  </a:lnTo>
                  <a:lnTo>
                    <a:pt x="5411" y="62"/>
                  </a:lnTo>
                  <a:cubicBezTo>
                    <a:pt x="5400" y="357"/>
                    <a:pt x="4349" y="589"/>
                    <a:pt x="3000" y="589"/>
                  </a:cubicBezTo>
                  <a:cubicBezTo>
                    <a:pt x="2904" y="589"/>
                    <a:pt x="2806" y="588"/>
                    <a:pt x="2706" y="586"/>
                  </a:cubicBezTo>
                  <a:lnTo>
                    <a:pt x="2377" y="586"/>
                  </a:lnTo>
                  <a:lnTo>
                    <a:pt x="2207" y="573"/>
                  </a:lnTo>
                  <a:lnTo>
                    <a:pt x="2121" y="573"/>
                  </a:lnTo>
                  <a:lnTo>
                    <a:pt x="1951" y="561"/>
                  </a:lnTo>
                  <a:lnTo>
                    <a:pt x="1890" y="561"/>
                  </a:lnTo>
                  <a:lnTo>
                    <a:pt x="1658" y="537"/>
                  </a:lnTo>
                  <a:lnTo>
                    <a:pt x="1634" y="537"/>
                  </a:lnTo>
                  <a:lnTo>
                    <a:pt x="1451" y="525"/>
                  </a:lnTo>
                  <a:lnTo>
                    <a:pt x="1378" y="512"/>
                  </a:lnTo>
                  <a:lnTo>
                    <a:pt x="1244" y="488"/>
                  </a:lnTo>
                  <a:lnTo>
                    <a:pt x="1171" y="476"/>
                  </a:lnTo>
                  <a:lnTo>
                    <a:pt x="1024" y="452"/>
                  </a:lnTo>
                  <a:lnTo>
                    <a:pt x="976" y="452"/>
                  </a:lnTo>
                  <a:lnTo>
                    <a:pt x="805" y="415"/>
                  </a:lnTo>
                  <a:lnTo>
                    <a:pt x="769" y="403"/>
                  </a:lnTo>
                  <a:lnTo>
                    <a:pt x="647" y="366"/>
                  </a:lnTo>
                  <a:lnTo>
                    <a:pt x="598" y="354"/>
                  </a:lnTo>
                  <a:lnTo>
                    <a:pt x="500" y="330"/>
                  </a:lnTo>
                  <a:lnTo>
                    <a:pt x="452" y="318"/>
                  </a:lnTo>
                  <a:cubicBezTo>
                    <a:pt x="427" y="305"/>
                    <a:pt x="391" y="281"/>
                    <a:pt x="354" y="269"/>
                  </a:cubicBezTo>
                  <a:lnTo>
                    <a:pt x="330" y="269"/>
                  </a:lnTo>
                  <a:cubicBezTo>
                    <a:pt x="305" y="257"/>
                    <a:pt x="269" y="244"/>
                    <a:pt x="232" y="220"/>
                  </a:cubicBezTo>
                  <a:lnTo>
                    <a:pt x="208" y="208"/>
                  </a:lnTo>
                  <a:lnTo>
                    <a:pt x="147" y="171"/>
                  </a:lnTo>
                  <a:lnTo>
                    <a:pt x="135" y="159"/>
                  </a:lnTo>
                  <a:cubicBezTo>
                    <a:pt x="111" y="147"/>
                    <a:pt x="86" y="123"/>
                    <a:pt x="74" y="110"/>
                  </a:cubicBezTo>
                  <a:cubicBezTo>
                    <a:pt x="50" y="98"/>
                    <a:pt x="37" y="74"/>
                    <a:pt x="37" y="49"/>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5108803" y="2510931"/>
              <a:ext cx="175980" cy="37927"/>
            </a:xfrm>
            <a:custGeom>
              <a:rect b="b" l="l" r="r" t="t"/>
              <a:pathLst>
                <a:path extrusionOk="0" h="1161" w="5387">
                  <a:moveTo>
                    <a:pt x="2492" y="1"/>
                  </a:moveTo>
                  <a:cubicBezTo>
                    <a:pt x="1105" y="1"/>
                    <a:pt x="12" y="226"/>
                    <a:pt x="0" y="539"/>
                  </a:cubicBezTo>
                  <a:cubicBezTo>
                    <a:pt x="0" y="539"/>
                    <a:pt x="0" y="551"/>
                    <a:pt x="0" y="563"/>
                  </a:cubicBezTo>
                  <a:cubicBezTo>
                    <a:pt x="12" y="588"/>
                    <a:pt x="25" y="600"/>
                    <a:pt x="37" y="624"/>
                  </a:cubicBezTo>
                  <a:lnTo>
                    <a:pt x="49" y="636"/>
                  </a:lnTo>
                  <a:cubicBezTo>
                    <a:pt x="61" y="649"/>
                    <a:pt x="73" y="661"/>
                    <a:pt x="86" y="673"/>
                  </a:cubicBezTo>
                  <a:cubicBezTo>
                    <a:pt x="98" y="685"/>
                    <a:pt x="98" y="685"/>
                    <a:pt x="110" y="697"/>
                  </a:cubicBezTo>
                  <a:cubicBezTo>
                    <a:pt x="122" y="709"/>
                    <a:pt x="146" y="722"/>
                    <a:pt x="159" y="734"/>
                  </a:cubicBezTo>
                  <a:lnTo>
                    <a:pt x="183" y="746"/>
                  </a:lnTo>
                  <a:lnTo>
                    <a:pt x="256" y="783"/>
                  </a:lnTo>
                  <a:lnTo>
                    <a:pt x="293" y="795"/>
                  </a:lnTo>
                  <a:lnTo>
                    <a:pt x="378" y="831"/>
                  </a:lnTo>
                  <a:lnTo>
                    <a:pt x="415" y="856"/>
                  </a:lnTo>
                  <a:cubicBezTo>
                    <a:pt x="439" y="868"/>
                    <a:pt x="475" y="880"/>
                    <a:pt x="512" y="880"/>
                  </a:cubicBezTo>
                  <a:lnTo>
                    <a:pt x="549" y="904"/>
                  </a:lnTo>
                  <a:lnTo>
                    <a:pt x="658" y="929"/>
                  </a:lnTo>
                  <a:lnTo>
                    <a:pt x="707" y="941"/>
                  </a:lnTo>
                  <a:lnTo>
                    <a:pt x="829" y="978"/>
                  </a:lnTo>
                  <a:lnTo>
                    <a:pt x="890" y="990"/>
                  </a:lnTo>
                  <a:cubicBezTo>
                    <a:pt x="939" y="1002"/>
                    <a:pt x="975" y="1002"/>
                    <a:pt x="1024" y="1014"/>
                  </a:cubicBezTo>
                  <a:lnTo>
                    <a:pt x="1085" y="1026"/>
                  </a:lnTo>
                  <a:lnTo>
                    <a:pt x="1231" y="1051"/>
                  </a:lnTo>
                  <a:lnTo>
                    <a:pt x="1292" y="1063"/>
                  </a:lnTo>
                  <a:lnTo>
                    <a:pt x="1438" y="1087"/>
                  </a:lnTo>
                  <a:lnTo>
                    <a:pt x="1511" y="1087"/>
                  </a:lnTo>
                  <a:lnTo>
                    <a:pt x="1670" y="1099"/>
                  </a:lnTo>
                  <a:lnTo>
                    <a:pt x="1743" y="1099"/>
                  </a:lnTo>
                  <a:lnTo>
                    <a:pt x="1913" y="1124"/>
                  </a:lnTo>
                  <a:lnTo>
                    <a:pt x="1974" y="1124"/>
                  </a:lnTo>
                  <a:lnTo>
                    <a:pt x="2169" y="1136"/>
                  </a:lnTo>
                  <a:lnTo>
                    <a:pt x="2194" y="1136"/>
                  </a:lnTo>
                  <a:cubicBezTo>
                    <a:pt x="2352" y="1148"/>
                    <a:pt x="2523" y="1160"/>
                    <a:pt x="2693" y="1160"/>
                  </a:cubicBezTo>
                  <a:lnTo>
                    <a:pt x="3473" y="1160"/>
                  </a:lnTo>
                  <a:cubicBezTo>
                    <a:pt x="3522" y="1148"/>
                    <a:pt x="3583" y="1148"/>
                    <a:pt x="3632" y="1148"/>
                  </a:cubicBezTo>
                  <a:lnTo>
                    <a:pt x="3717" y="1148"/>
                  </a:lnTo>
                  <a:lnTo>
                    <a:pt x="3863" y="1136"/>
                  </a:lnTo>
                  <a:lnTo>
                    <a:pt x="3948" y="1136"/>
                  </a:lnTo>
                  <a:lnTo>
                    <a:pt x="4083" y="1124"/>
                  </a:lnTo>
                  <a:lnTo>
                    <a:pt x="4168" y="1112"/>
                  </a:lnTo>
                  <a:lnTo>
                    <a:pt x="4302" y="1087"/>
                  </a:lnTo>
                  <a:lnTo>
                    <a:pt x="4375" y="1087"/>
                  </a:lnTo>
                  <a:lnTo>
                    <a:pt x="4497" y="1063"/>
                  </a:lnTo>
                  <a:lnTo>
                    <a:pt x="4570" y="1051"/>
                  </a:lnTo>
                  <a:lnTo>
                    <a:pt x="4680" y="1026"/>
                  </a:lnTo>
                  <a:lnTo>
                    <a:pt x="4741" y="1014"/>
                  </a:lnTo>
                  <a:lnTo>
                    <a:pt x="4838" y="990"/>
                  </a:lnTo>
                  <a:lnTo>
                    <a:pt x="4899" y="978"/>
                  </a:lnTo>
                  <a:lnTo>
                    <a:pt x="4984" y="953"/>
                  </a:lnTo>
                  <a:lnTo>
                    <a:pt x="5033" y="929"/>
                  </a:lnTo>
                  <a:lnTo>
                    <a:pt x="5106" y="904"/>
                  </a:lnTo>
                  <a:lnTo>
                    <a:pt x="5155" y="880"/>
                  </a:lnTo>
                  <a:lnTo>
                    <a:pt x="5216" y="856"/>
                  </a:lnTo>
                  <a:cubicBezTo>
                    <a:pt x="5228" y="844"/>
                    <a:pt x="5240" y="844"/>
                    <a:pt x="5252" y="831"/>
                  </a:cubicBezTo>
                  <a:lnTo>
                    <a:pt x="5289" y="807"/>
                  </a:lnTo>
                  <a:lnTo>
                    <a:pt x="5325" y="783"/>
                  </a:lnTo>
                  <a:cubicBezTo>
                    <a:pt x="5338" y="770"/>
                    <a:pt x="5338" y="758"/>
                    <a:pt x="5350" y="746"/>
                  </a:cubicBezTo>
                  <a:cubicBezTo>
                    <a:pt x="5362" y="746"/>
                    <a:pt x="5362" y="734"/>
                    <a:pt x="5374" y="722"/>
                  </a:cubicBezTo>
                  <a:cubicBezTo>
                    <a:pt x="5374" y="722"/>
                    <a:pt x="5386" y="709"/>
                    <a:pt x="5386" y="697"/>
                  </a:cubicBezTo>
                  <a:cubicBezTo>
                    <a:pt x="5386" y="685"/>
                    <a:pt x="5386" y="685"/>
                    <a:pt x="5386" y="685"/>
                  </a:cubicBezTo>
                  <a:cubicBezTo>
                    <a:pt x="5386" y="673"/>
                    <a:pt x="5386" y="661"/>
                    <a:pt x="5386" y="649"/>
                  </a:cubicBezTo>
                  <a:cubicBezTo>
                    <a:pt x="5386" y="539"/>
                    <a:pt x="5240" y="417"/>
                    <a:pt x="4972" y="332"/>
                  </a:cubicBezTo>
                  <a:cubicBezTo>
                    <a:pt x="4497" y="161"/>
                    <a:pt x="3656" y="27"/>
                    <a:pt x="2706" y="3"/>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5115958" y="2500641"/>
              <a:ext cx="176372" cy="43154"/>
            </a:xfrm>
            <a:custGeom>
              <a:rect b="b" l="l" r="r" t="t"/>
              <a:pathLst>
                <a:path extrusionOk="0" h="1321" w="5399">
                  <a:moveTo>
                    <a:pt x="5399" y="74"/>
                  </a:moveTo>
                  <a:lnTo>
                    <a:pt x="5399" y="78"/>
                  </a:lnTo>
                  <a:lnTo>
                    <a:pt x="5399" y="78"/>
                  </a:lnTo>
                  <a:cubicBezTo>
                    <a:pt x="5399" y="77"/>
                    <a:pt x="5399" y="75"/>
                    <a:pt x="5399" y="74"/>
                  </a:cubicBezTo>
                  <a:close/>
                  <a:moveTo>
                    <a:pt x="13" y="1"/>
                  </a:moveTo>
                  <a:lnTo>
                    <a:pt x="1" y="720"/>
                  </a:lnTo>
                  <a:cubicBezTo>
                    <a:pt x="1" y="744"/>
                    <a:pt x="1" y="769"/>
                    <a:pt x="25" y="793"/>
                  </a:cubicBezTo>
                  <a:cubicBezTo>
                    <a:pt x="25" y="817"/>
                    <a:pt x="37" y="829"/>
                    <a:pt x="61" y="854"/>
                  </a:cubicBezTo>
                  <a:cubicBezTo>
                    <a:pt x="74" y="866"/>
                    <a:pt x="98" y="890"/>
                    <a:pt x="110" y="903"/>
                  </a:cubicBezTo>
                  <a:lnTo>
                    <a:pt x="135" y="915"/>
                  </a:lnTo>
                  <a:lnTo>
                    <a:pt x="147" y="927"/>
                  </a:lnTo>
                  <a:lnTo>
                    <a:pt x="196" y="951"/>
                  </a:lnTo>
                  <a:lnTo>
                    <a:pt x="220" y="964"/>
                  </a:lnTo>
                  <a:cubicBezTo>
                    <a:pt x="256" y="988"/>
                    <a:pt x="281" y="1000"/>
                    <a:pt x="317" y="1012"/>
                  </a:cubicBezTo>
                  <a:lnTo>
                    <a:pt x="342" y="1012"/>
                  </a:lnTo>
                  <a:lnTo>
                    <a:pt x="439" y="1049"/>
                  </a:lnTo>
                  <a:lnTo>
                    <a:pt x="488" y="1073"/>
                  </a:lnTo>
                  <a:lnTo>
                    <a:pt x="585" y="1098"/>
                  </a:lnTo>
                  <a:lnTo>
                    <a:pt x="634" y="1110"/>
                  </a:lnTo>
                  <a:lnTo>
                    <a:pt x="756" y="1146"/>
                  </a:lnTo>
                  <a:lnTo>
                    <a:pt x="793" y="1159"/>
                  </a:lnTo>
                  <a:lnTo>
                    <a:pt x="963" y="1195"/>
                  </a:lnTo>
                  <a:lnTo>
                    <a:pt x="1012" y="1195"/>
                  </a:lnTo>
                  <a:lnTo>
                    <a:pt x="1146" y="1232"/>
                  </a:lnTo>
                  <a:lnTo>
                    <a:pt x="1219" y="1244"/>
                  </a:lnTo>
                  <a:lnTo>
                    <a:pt x="1426" y="1244"/>
                  </a:lnTo>
                  <a:cubicBezTo>
                    <a:pt x="1487" y="1256"/>
                    <a:pt x="1548" y="1268"/>
                    <a:pt x="1609" y="1268"/>
                  </a:cubicBezTo>
                  <a:lnTo>
                    <a:pt x="1646" y="1268"/>
                  </a:lnTo>
                  <a:lnTo>
                    <a:pt x="1865" y="1293"/>
                  </a:lnTo>
                  <a:lnTo>
                    <a:pt x="1926" y="1293"/>
                  </a:lnTo>
                  <a:lnTo>
                    <a:pt x="2097" y="1305"/>
                  </a:lnTo>
                  <a:lnTo>
                    <a:pt x="2182" y="1305"/>
                  </a:lnTo>
                  <a:lnTo>
                    <a:pt x="2352" y="1317"/>
                  </a:lnTo>
                  <a:lnTo>
                    <a:pt x="2681" y="1317"/>
                  </a:lnTo>
                  <a:cubicBezTo>
                    <a:pt x="2785" y="1319"/>
                    <a:pt x="2888" y="1321"/>
                    <a:pt x="2988" y="1321"/>
                  </a:cubicBezTo>
                  <a:cubicBezTo>
                    <a:pt x="4332" y="1321"/>
                    <a:pt x="5387" y="1099"/>
                    <a:pt x="5387" y="793"/>
                  </a:cubicBezTo>
                  <a:lnTo>
                    <a:pt x="5399" y="78"/>
                  </a:lnTo>
                  <a:lnTo>
                    <a:pt x="5399" y="78"/>
                  </a:lnTo>
                  <a:cubicBezTo>
                    <a:pt x="5389" y="378"/>
                    <a:pt x="4289" y="600"/>
                    <a:pt x="2908" y="600"/>
                  </a:cubicBezTo>
                  <a:cubicBezTo>
                    <a:pt x="2837" y="600"/>
                    <a:pt x="2766" y="599"/>
                    <a:pt x="2694" y="598"/>
                  </a:cubicBezTo>
                  <a:lnTo>
                    <a:pt x="2365" y="598"/>
                  </a:lnTo>
                  <a:lnTo>
                    <a:pt x="2194" y="586"/>
                  </a:lnTo>
                  <a:lnTo>
                    <a:pt x="2121" y="586"/>
                  </a:lnTo>
                  <a:cubicBezTo>
                    <a:pt x="2060" y="586"/>
                    <a:pt x="1999" y="574"/>
                    <a:pt x="1950" y="574"/>
                  </a:cubicBezTo>
                  <a:lnTo>
                    <a:pt x="1877" y="574"/>
                  </a:lnTo>
                  <a:lnTo>
                    <a:pt x="1658" y="549"/>
                  </a:lnTo>
                  <a:lnTo>
                    <a:pt x="1621" y="549"/>
                  </a:lnTo>
                  <a:cubicBezTo>
                    <a:pt x="1560" y="537"/>
                    <a:pt x="1499" y="537"/>
                    <a:pt x="1439" y="525"/>
                  </a:cubicBezTo>
                  <a:lnTo>
                    <a:pt x="1378" y="513"/>
                  </a:lnTo>
                  <a:lnTo>
                    <a:pt x="1231" y="500"/>
                  </a:lnTo>
                  <a:lnTo>
                    <a:pt x="1170" y="488"/>
                  </a:lnTo>
                  <a:lnTo>
                    <a:pt x="1012" y="464"/>
                  </a:lnTo>
                  <a:lnTo>
                    <a:pt x="975" y="452"/>
                  </a:lnTo>
                  <a:lnTo>
                    <a:pt x="805" y="415"/>
                  </a:lnTo>
                  <a:lnTo>
                    <a:pt x="768" y="403"/>
                  </a:lnTo>
                  <a:lnTo>
                    <a:pt x="646" y="366"/>
                  </a:lnTo>
                  <a:lnTo>
                    <a:pt x="598" y="354"/>
                  </a:lnTo>
                  <a:lnTo>
                    <a:pt x="500" y="330"/>
                  </a:lnTo>
                  <a:lnTo>
                    <a:pt x="451" y="305"/>
                  </a:lnTo>
                  <a:lnTo>
                    <a:pt x="354" y="269"/>
                  </a:lnTo>
                  <a:lnTo>
                    <a:pt x="330" y="269"/>
                  </a:lnTo>
                  <a:cubicBezTo>
                    <a:pt x="293" y="257"/>
                    <a:pt x="256" y="245"/>
                    <a:pt x="232" y="220"/>
                  </a:cubicBezTo>
                  <a:lnTo>
                    <a:pt x="208" y="208"/>
                  </a:lnTo>
                  <a:cubicBezTo>
                    <a:pt x="183" y="196"/>
                    <a:pt x="159" y="184"/>
                    <a:pt x="147" y="171"/>
                  </a:cubicBezTo>
                  <a:lnTo>
                    <a:pt x="122" y="159"/>
                  </a:lnTo>
                  <a:cubicBezTo>
                    <a:pt x="110" y="147"/>
                    <a:pt x="86" y="123"/>
                    <a:pt x="61" y="111"/>
                  </a:cubicBezTo>
                  <a:cubicBezTo>
                    <a:pt x="49" y="86"/>
                    <a:pt x="37" y="74"/>
                    <a:pt x="25" y="50"/>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5116742" y="2483425"/>
              <a:ext cx="176012" cy="37568"/>
            </a:xfrm>
            <a:custGeom>
              <a:rect b="b" l="l" r="r" t="t"/>
              <a:pathLst>
                <a:path extrusionOk="0" h="1150" w="5388">
                  <a:moveTo>
                    <a:pt x="2412" y="0"/>
                  </a:moveTo>
                  <a:cubicBezTo>
                    <a:pt x="1062" y="0"/>
                    <a:pt x="1" y="232"/>
                    <a:pt x="1" y="528"/>
                  </a:cubicBezTo>
                  <a:cubicBezTo>
                    <a:pt x="1" y="540"/>
                    <a:pt x="1" y="552"/>
                    <a:pt x="1" y="564"/>
                  </a:cubicBezTo>
                  <a:cubicBezTo>
                    <a:pt x="13" y="577"/>
                    <a:pt x="25" y="589"/>
                    <a:pt x="37" y="601"/>
                  </a:cubicBezTo>
                  <a:lnTo>
                    <a:pt x="50" y="625"/>
                  </a:lnTo>
                  <a:cubicBezTo>
                    <a:pt x="62" y="638"/>
                    <a:pt x="74" y="650"/>
                    <a:pt x="86" y="662"/>
                  </a:cubicBezTo>
                  <a:lnTo>
                    <a:pt x="111" y="674"/>
                  </a:lnTo>
                  <a:cubicBezTo>
                    <a:pt x="123" y="686"/>
                    <a:pt x="147" y="698"/>
                    <a:pt x="159" y="711"/>
                  </a:cubicBezTo>
                  <a:lnTo>
                    <a:pt x="184" y="735"/>
                  </a:lnTo>
                  <a:cubicBezTo>
                    <a:pt x="208" y="747"/>
                    <a:pt x="232" y="759"/>
                    <a:pt x="257" y="772"/>
                  </a:cubicBezTo>
                  <a:lnTo>
                    <a:pt x="293" y="784"/>
                  </a:lnTo>
                  <a:lnTo>
                    <a:pt x="367" y="820"/>
                  </a:lnTo>
                  <a:lnTo>
                    <a:pt x="415" y="832"/>
                  </a:lnTo>
                  <a:lnTo>
                    <a:pt x="513" y="869"/>
                  </a:lnTo>
                  <a:lnTo>
                    <a:pt x="549" y="881"/>
                  </a:lnTo>
                  <a:cubicBezTo>
                    <a:pt x="586" y="893"/>
                    <a:pt x="622" y="906"/>
                    <a:pt x="659" y="918"/>
                  </a:cubicBezTo>
                  <a:lnTo>
                    <a:pt x="708" y="930"/>
                  </a:lnTo>
                  <a:lnTo>
                    <a:pt x="830" y="954"/>
                  </a:lnTo>
                  <a:lnTo>
                    <a:pt x="891" y="967"/>
                  </a:lnTo>
                  <a:lnTo>
                    <a:pt x="1025" y="1003"/>
                  </a:lnTo>
                  <a:lnTo>
                    <a:pt x="1085" y="1003"/>
                  </a:lnTo>
                  <a:lnTo>
                    <a:pt x="1220" y="1040"/>
                  </a:lnTo>
                  <a:lnTo>
                    <a:pt x="1293" y="1040"/>
                  </a:lnTo>
                  <a:lnTo>
                    <a:pt x="1439" y="1064"/>
                  </a:lnTo>
                  <a:lnTo>
                    <a:pt x="1512" y="1076"/>
                  </a:lnTo>
                  <a:lnTo>
                    <a:pt x="1670" y="1101"/>
                  </a:lnTo>
                  <a:lnTo>
                    <a:pt x="1731" y="1101"/>
                  </a:lnTo>
                  <a:lnTo>
                    <a:pt x="1914" y="1113"/>
                  </a:lnTo>
                  <a:lnTo>
                    <a:pt x="1963" y="1113"/>
                  </a:lnTo>
                  <a:lnTo>
                    <a:pt x="2170" y="1125"/>
                  </a:lnTo>
                  <a:lnTo>
                    <a:pt x="2194" y="1125"/>
                  </a:lnTo>
                  <a:cubicBezTo>
                    <a:pt x="2353" y="1137"/>
                    <a:pt x="2523" y="1149"/>
                    <a:pt x="2694" y="1149"/>
                  </a:cubicBezTo>
                  <a:lnTo>
                    <a:pt x="3474" y="1149"/>
                  </a:lnTo>
                  <a:lnTo>
                    <a:pt x="3632" y="1137"/>
                  </a:lnTo>
                  <a:lnTo>
                    <a:pt x="3718" y="1137"/>
                  </a:lnTo>
                  <a:lnTo>
                    <a:pt x="3864" y="1125"/>
                  </a:lnTo>
                  <a:lnTo>
                    <a:pt x="3949" y="1125"/>
                  </a:lnTo>
                  <a:lnTo>
                    <a:pt x="4083" y="1113"/>
                  </a:lnTo>
                  <a:cubicBezTo>
                    <a:pt x="4120" y="1101"/>
                    <a:pt x="4144" y="1101"/>
                    <a:pt x="4169" y="1101"/>
                  </a:cubicBezTo>
                  <a:lnTo>
                    <a:pt x="4290" y="1088"/>
                  </a:lnTo>
                  <a:lnTo>
                    <a:pt x="4376" y="1076"/>
                  </a:lnTo>
                  <a:lnTo>
                    <a:pt x="4498" y="1052"/>
                  </a:lnTo>
                  <a:lnTo>
                    <a:pt x="4571" y="1040"/>
                  </a:lnTo>
                  <a:lnTo>
                    <a:pt x="4668" y="1027"/>
                  </a:lnTo>
                  <a:lnTo>
                    <a:pt x="4741" y="1003"/>
                  </a:lnTo>
                  <a:lnTo>
                    <a:pt x="4839" y="979"/>
                  </a:lnTo>
                  <a:lnTo>
                    <a:pt x="4900" y="967"/>
                  </a:lnTo>
                  <a:lnTo>
                    <a:pt x="4985" y="942"/>
                  </a:lnTo>
                  <a:lnTo>
                    <a:pt x="5034" y="930"/>
                  </a:lnTo>
                  <a:lnTo>
                    <a:pt x="5107" y="893"/>
                  </a:lnTo>
                  <a:lnTo>
                    <a:pt x="5156" y="881"/>
                  </a:lnTo>
                  <a:lnTo>
                    <a:pt x="5204" y="845"/>
                  </a:lnTo>
                  <a:cubicBezTo>
                    <a:pt x="5229" y="845"/>
                    <a:pt x="5241" y="832"/>
                    <a:pt x="5241" y="832"/>
                  </a:cubicBezTo>
                  <a:lnTo>
                    <a:pt x="5290" y="796"/>
                  </a:lnTo>
                  <a:lnTo>
                    <a:pt x="5326" y="772"/>
                  </a:lnTo>
                  <a:cubicBezTo>
                    <a:pt x="5338" y="759"/>
                    <a:pt x="5338" y="759"/>
                    <a:pt x="5351" y="747"/>
                  </a:cubicBezTo>
                  <a:cubicBezTo>
                    <a:pt x="5363" y="735"/>
                    <a:pt x="5363" y="723"/>
                    <a:pt x="5375" y="723"/>
                  </a:cubicBezTo>
                  <a:cubicBezTo>
                    <a:pt x="5375" y="711"/>
                    <a:pt x="5387" y="698"/>
                    <a:pt x="5387" y="686"/>
                  </a:cubicBezTo>
                  <a:cubicBezTo>
                    <a:pt x="5387" y="686"/>
                    <a:pt x="5387" y="686"/>
                    <a:pt x="5387" y="674"/>
                  </a:cubicBezTo>
                  <a:cubicBezTo>
                    <a:pt x="5387" y="662"/>
                    <a:pt x="5387" y="650"/>
                    <a:pt x="5387" y="638"/>
                  </a:cubicBezTo>
                  <a:cubicBezTo>
                    <a:pt x="5387" y="528"/>
                    <a:pt x="5241" y="418"/>
                    <a:pt x="4973" y="321"/>
                  </a:cubicBezTo>
                  <a:cubicBezTo>
                    <a:pt x="4498" y="162"/>
                    <a:pt x="3657" y="28"/>
                    <a:pt x="2706" y="4"/>
                  </a:cubicBezTo>
                  <a:cubicBezTo>
                    <a:pt x="2607" y="1"/>
                    <a:pt x="2509"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5135853" y="2472775"/>
              <a:ext cx="176404" cy="43546"/>
            </a:xfrm>
            <a:custGeom>
              <a:rect b="b" l="l" r="r" t="t"/>
              <a:pathLst>
                <a:path extrusionOk="0" h="1333" w="5400">
                  <a:moveTo>
                    <a:pt x="13" y="1"/>
                  </a:moveTo>
                  <a:lnTo>
                    <a:pt x="1" y="732"/>
                  </a:lnTo>
                  <a:cubicBezTo>
                    <a:pt x="1" y="744"/>
                    <a:pt x="1" y="769"/>
                    <a:pt x="13" y="793"/>
                  </a:cubicBezTo>
                  <a:cubicBezTo>
                    <a:pt x="25" y="805"/>
                    <a:pt x="37" y="829"/>
                    <a:pt x="50" y="842"/>
                  </a:cubicBezTo>
                  <a:cubicBezTo>
                    <a:pt x="74" y="866"/>
                    <a:pt x="86" y="878"/>
                    <a:pt x="111" y="890"/>
                  </a:cubicBezTo>
                  <a:lnTo>
                    <a:pt x="123" y="903"/>
                  </a:lnTo>
                  <a:lnTo>
                    <a:pt x="147" y="915"/>
                  </a:lnTo>
                  <a:lnTo>
                    <a:pt x="184" y="939"/>
                  </a:lnTo>
                  <a:lnTo>
                    <a:pt x="208" y="964"/>
                  </a:lnTo>
                  <a:lnTo>
                    <a:pt x="318" y="1012"/>
                  </a:lnTo>
                  <a:lnTo>
                    <a:pt x="330" y="1012"/>
                  </a:lnTo>
                  <a:lnTo>
                    <a:pt x="440" y="1049"/>
                  </a:lnTo>
                  <a:lnTo>
                    <a:pt x="476" y="1073"/>
                  </a:lnTo>
                  <a:lnTo>
                    <a:pt x="574" y="1098"/>
                  </a:lnTo>
                  <a:lnTo>
                    <a:pt x="622" y="1110"/>
                  </a:lnTo>
                  <a:lnTo>
                    <a:pt x="744" y="1146"/>
                  </a:lnTo>
                  <a:lnTo>
                    <a:pt x="781" y="1158"/>
                  </a:lnTo>
                  <a:cubicBezTo>
                    <a:pt x="842" y="1171"/>
                    <a:pt x="903" y="1183"/>
                    <a:pt x="964" y="1195"/>
                  </a:cubicBezTo>
                  <a:lnTo>
                    <a:pt x="1000" y="1195"/>
                  </a:lnTo>
                  <a:lnTo>
                    <a:pt x="1146" y="1219"/>
                  </a:lnTo>
                  <a:lnTo>
                    <a:pt x="1207" y="1232"/>
                  </a:lnTo>
                  <a:lnTo>
                    <a:pt x="1354" y="1256"/>
                  </a:lnTo>
                  <a:lnTo>
                    <a:pt x="1427" y="1256"/>
                  </a:lnTo>
                  <a:cubicBezTo>
                    <a:pt x="1475" y="1268"/>
                    <a:pt x="1536" y="1280"/>
                    <a:pt x="1597" y="1280"/>
                  </a:cubicBezTo>
                  <a:lnTo>
                    <a:pt x="1634" y="1280"/>
                  </a:lnTo>
                  <a:lnTo>
                    <a:pt x="1853" y="1305"/>
                  </a:lnTo>
                  <a:lnTo>
                    <a:pt x="1926" y="1305"/>
                  </a:lnTo>
                  <a:lnTo>
                    <a:pt x="2097" y="1317"/>
                  </a:lnTo>
                  <a:lnTo>
                    <a:pt x="2182" y="1317"/>
                  </a:lnTo>
                  <a:cubicBezTo>
                    <a:pt x="2231" y="1329"/>
                    <a:pt x="2292" y="1329"/>
                    <a:pt x="2353" y="1329"/>
                  </a:cubicBezTo>
                  <a:lnTo>
                    <a:pt x="2682" y="1329"/>
                  </a:lnTo>
                  <a:cubicBezTo>
                    <a:pt x="2780" y="1332"/>
                    <a:pt x="2878" y="1333"/>
                    <a:pt x="2974" y="1333"/>
                  </a:cubicBezTo>
                  <a:cubicBezTo>
                    <a:pt x="4314" y="1333"/>
                    <a:pt x="5375" y="1101"/>
                    <a:pt x="5375" y="805"/>
                  </a:cubicBezTo>
                  <a:lnTo>
                    <a:pt x="5399" y="86"/>
                  </a:lnTo>
                  <a:lnTo>
                    <a:pt x="5399" y="86"/>
                  </a:lnTo>
                  <a:cubicBezTo>
                    <a:pt x="5388" y="388"/>
                    <a:pt x="4295" y="612"/>
                    <a:pt x="2908" y="612"/>
                  </a:cubicBezTo>
                  <a:cubicBezTo>
                    <a:pt x="2837" y="612"/>
                    <a:pt x="2766" y="611"/>
                    <a:pt x="2694" y="610"/>
                  </a:cubicBezTo>
                  <a:lnTo>
                    <a:pt x="2365" y="610"/>
                  </a:lnTo>
                  <a:lnTo>
                    <a:pt x="2194" y="598"/>
                  </a:lnTo>
                  <a:lnTo>
                    <a:pt x="2109" y="598"/>
                  </a:lnTo>
                  <a:cubicBezTo>
                    <a:pt x="2048" y="586"/>
                    <a:pt x="1999" y="586"/>
                    <a:pt x="1938" y="586"/>
                  </a:cubicBezTo>
                  <a:lnTo>
                    <a:pt x="1878" y="586"/>
                  </a:lnTo>
                  <a:lnTo>
                    <a:pt x="1646" y="561"/>
                  </a:lnTo>
                  <a:lnTo>
                    <a:pt x="1609" y="561"/>
                  </a:lnTo>
                  <a:cubicBezTo>
                    <a:pt x="1548" y="549"/>
                    <a:pt x="1500" y="549"/>
                    <a:pt x="1439" y="537"/>
                  </a:cubicBezTo>
                  <a:lnTo>
                    <a:pt x="1366" y="525"/>
                  </a:lnTo>
                  <a:lnTo>
                    <a:pt x="1232" y="500"/>
                  </a:lnTo>
                  <a:lnTo>
                    <a:pt x="1159" y="488"/>
                  </a:lnTo>
                  <a:lnTo>
                    <a:pt x="1012" y="464"/>
                  </a:lnTo>
                  <a:lnTo>
                    <a:pt x="976" y="464"/>
                  </a:lnTo>
                  <a:cubicBezTo>
                    <a:pt x="915" y="452"/>
                    <a:pt x="854" y="440"/>
                    <a:pt x="805" y="427"/>
                  </a:cubicBezTo>
                  <a:lnTo>
                    <a:pt x="769" y="415"/>
                  </a:lnTo>
                  <a:lnTo>
                    <a:pt x="647" y="391"/>
                  </a:lnTo>
                  <a:lnTo>
                    <a:pt x="598" y="379"/>
                  </a:lnTo>
                  <a:lnTo>
                    <a:pt x="500" y="342"/>
                  </a:lnTo>
                  <a:lnTo>
                    <a:pt x="452" y="330"/>
                  </a:lnTo>
                  <a:lnTo>
                    <a:pt x="354" y="293"/>
                  </a:lnTo>
                  <a:lnTo>
                    <a:pt x="330" y="281"/>
                  </a:lnTo>
                  <a:cubicBezTo>
                    <a:pt x="293" y="269"/>
                    <a:pt x="257" y="245"/>
                    <a:pt x="232" y="232"/>
                  </a:cubicBezTo>
                  <a:lnTo>
                    <a:pt x="208" y="220"/>
                  </a:lnTo>
                  <a:lnTo>
                    <a:pt x="147" y="184"/>
                  </a:lnTo>
                  <a:lnTo>
                    <a:pt x="123" y="171"/>
                  </a:lnTo>
                  <a:cubicBezTo>
                    <a:pt x="98" y="147"/>
                    <a:pt x="86" y="135"/>
                    <a:pt x="62" y="123"/>
                  </a:cubicBezTo>
                  <a:cubicBezTo>
                    <a:pt x="50" y="98"/>
                    <a:pt x="37" y="86"/>
                    <a:pt x="25" y="62"/>
                  </a:cubicBezTo>
                  <a:cubicBezTo>
                    <a:pt x="25"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5136670" y="2455950"/>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01"/>
                  </a:cubicBezTo>
                  <a:lnTo>
                    <a:pt x="49" y="613"/>
                  </a:lnTo>
                  <a:cubicBezTo>
                    <a:pt x="61" y="638"/>
                    <a:pt x="73" y="650"/>
                    <a:pt x="86" y="662"/>
                  </a:cubicBezTo>
                  <a:lnTo>
                    <a:pt x="110" y="674"/>
                  </a:lnTo>
                  <a:cubicBezTo>
                    <a:pt x="122" y="686"/>
                    <a:pt x="134" y="699"/>
                    <a:pt x="159" y="711"/>
                  </a:cubicBezTo>
                  <a:lnTo>
                    <a:pt x="183" y="723"/>
                  </a:lnTo>
                  <a:cubicBezTo>
                    <a:pt x="207" y="747"/>
                    <a:pt x="232" y="760"/>
                    <a:pt x="256" y="772"/>
                  </a:cubicBezTo>
                  <a:lnTo>
                    <a:pt x="281" y="784"/>
                  </a:lnTo>
                  <a:cubicBezTo>
                    <a:pt x="305" y="796"/>
                    <a:pt x="341" y="808"/>
                    <a:pt x="366" y="820"/>
                  </a:cubicBezTo>
                  <a:lnTo>
                    <a:pt x="402" y="833"/>
                  </a:lnTo>
                  <a:lnTo>
                    <a:pt x="500" y="869"/>
                  </a:lnTo>
                  <a:lnTo>
                    <a:pt x="549" y="881"/>
                  </a:lnTo>
                  <a:lnTo>
                    <a:pt x="658" y="918"/>
                  </a:lnTo>
                  <a:lnTo>
                    <a:pt x="707" y="930"/>
                  </a:lnTo>
                  <a:lnTo>
                    <a:pt x="829" y="955"/>
                  </a:lnTo>
                  <a:lnTo>
                    <a:pt x="890" y="967"/>
                  </a:lnTo>
                  <a:lnTo>
                    <a:pt x="1012" y="991"/>
                  </a:lnTo>
                  <a:lnTo>
                    <a:pt x="1073" y="1003"/>
                  </a:lnTo>
                  <a:lnTo>
                    <a:pt x="1219" y="1028"/>
                  </a:lnTo>
                  <a:lnTo>
                    <a:pt x="1292" y="1040"/>
                  </a:lnTo>
                  <a:lnTo>
                    <a:pt x="1438" y="1064"/>
                  </a:lnTo>
                  <a:lnTo>
                    <a:pt x="1499" y="1076"/>
                  </a:lnTo>
                  <a:lnTo>
                    <a:pt x="1670" y="1089"/>
                  </a:lnTo>
                  <a:lnTo>
                    <a:pt x="1731" y="1089"/>
                  </a:lnTo>
                  <a:lnTo>
                    <a:pt x="1913" y="1113"/>
                  </a:lnTo>
                  <a:lnTo>
                    <a:pt x="1962" y="1113"/>
                  </a:lnTo>
                  <a:lnTo>
                    <a:pt x="2169" y="1125"/>
                  </a:lnTo>
                  <a:lnTo>
                    <a:pt x="2182" y="1125"/>
                  </a:lnTo>
                  <a:cubicBezTo>
                    <a:pt x="2352" y="1137"/>
                    <a:pt x="2523" y="1149"/>
                    <a:pt x="2693" y="1149"/>
                  </a:cubicBezTo>
                  <a:lnTo>
                    <a:pt x="3461" y="1149"/>
                  </a:lnTo>
                  <a:lnTo>
                    <a:pt x="3632" y="1137"/>
                  </a:lnTo>
                  <a:lnTo>
                    <a:pt x="3705" y="1137"/>
                  </a:lnTo>
                  <a:lnTo>
                    <a:pt x="3863" y="1125"/>
                  </a:lnTo>
                  <a:lnTo>
                    <a:pt x="3948" y="1125"/>
                  </a:lnTo>
                  <a:lnTo>
                    <a:pt x="4083" y="1113"/>
                  </a:lnTo>
                  <a:cubicBezTo>
                    <a:pt x="4107" y="1101"/>
                    <a:pt x="4143" y="1101"/>
                    <a:pt x="4168" y="1101"/>
                  </a:cubicBezTo>
                  <a:lnTo>
                    <a:pt x="4290" y="1089"/>
                  </a:lnTo>
                  <a:lnTo>
                    <a:pt x="4375" y="1076"/>
                  </a:lnTo>
                  <a:lnTo>
                    <a:pt x="4485" y="1052"/>
                  </a:lnTo>
                  <a:lnTo>
                    <a:pt x="4558" y="1040"/>
                  </a:lnTo>
                  <a:lnTo>
                    <a:pt x="4667" y="1015"/>
                  </a:lnTo>
                  <a:lnTo>
                    <a:pt x="4741" y="1003"/>
                  </a:lnTo>
                  <a:lnTo>
                    <a:pt x="4838" y="979"/>
                  </a:lnTo>
                  <a:lnTo>
                    <a:pt x="4887" y="967"/>
                  </a:lnTo>
                  <a:lnTo>
                    <a:pt x="4972" y="942"/>
                  </a:lnTo>
                  <a:lnTo>
                    <a:pt x="5033" y="918"/>
                  </a:lnTo>
                  <a:lnTo>
                    <a:pt x="5106" y="894"/>
                  </a:lnTo>
                  <a:lnTo>
                    <a:pt x="5143" y="881"/>
                  </a:lnTo>
                  <a:lnTo>
                    <a:pt x="5204" y="845"/>
                  </a:lnTo>
                  <a:lnTo>
                    <a:pt x="5240" y="820"/>
                  </a:lnTo>
                  <a:lnTo>
                    <a:pt x="5289" y="796"/>
                  </a:lnTo>
                  <a:lnTo>
                    <a:pt x="5313" y="772"/>
                  </a:lnTo>
                  <a:cubicBezTo>
                    <a:pt x="5325" y="760"/>
                    <a:pt x="5338" y="747"/>
                    <a:pt x="5350" y="747"/>
                  </a:cubicBezTo>
                  <a:lnTo>
                    <a:pt x="5362" y="723"/>
                  </a:ln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6"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4693979" y="2096205"/>
              <a:ext cx="192706" cy="298973"/>
            </a:xfrm>
            <a:custGeom>
              <a:rect b="b" l="l" r="r" t="t"/>
              <a:pathLst>
                <a:path extrusionOk="0" h="9152" w="5899">
                  <a:moveTo>
                    <a:pt x="4606" y="1"/>
                  </a:moveTo>
                  <a:cubicBezTo>
                    <a:pt x="3018" y="1"/>
                    <a:pt x="1243" y="698"/>
                    <a:pt x="0" y="1011"/>
                  </a:cubicBezTo>
                  <a:lnTo>
                    <a:pt x="1560" y="7190"/>
                  </a:lnTo>
                  <a:lnTo>
                    <a:pt x="1755" y="9152"/>
                  </a:lnTo>
                  <a:lnTo>
                    <a:pt x="4997" y="9152"/>
                  </a:lnTo>
                  <a:lnTo>
                    <a:pt x="5898" y="195"/>
                  </a:lnTo>
                  <a:cubicBezTo>
                    <a:pt x="5494" y="57"/>
                    <a:pt x="5058" y="1"/>
                    <a:pt x="4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4828541" y="2096205"/>
              <a:ext cx="196266" cy="296588"/>
            </a:xfrm>
            <a:custGeom>
              <a:rect b="b" l="l" r="r" t="t"/>
              <a:pathLst>
                <a:path extrusionOk="0" h="9079" w="6008">
                  <a:moveTo>
                    <a:pt x="2635" y="1"/>
                  </a:moveTo>
                  <a:cubicBezTo>
                    <a:pt x="1898" y="1"/>
                    <a:pt x="1036" y="124"/>
                    <a:pt x="0" y="426"/>
                  </a:cubicBezTo>
                  <a:lnTo>
                    <a:pt x="1085" y="9078"/>
                  </a:lnTo>
                  <a:lnTo>
                    <a:pt x="4326" y="9078"/>
                  </a:lnTo>
                  <a:lnTo>
                    <a:pt x="4521" y="7116"/>
                  </a:lnTo>
                  <a:lnTo>
                    <a:pt x="6008" y="1072"/>
                  </a:lnTo>
                  <a:cubicBezTo>
                    <a:pt x="5138" y="523"/>
                    <a:pt x="4153" y="1"/>
                    <a:pt x="2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4419303" y="2773749"/>
              <a:ext cx="176372" cy="43872"/>
            </a:xfrm>
            <a:custGeom>
              <a:rect b="b" l="l" r="r" t="t"/>
              <a:pathLst>
                <a:path extrusionOk="0" h="1343" w="5399">
                  <a:moveTo>
                    <a:pt x="5399" y="86"/>
                  </a:moveTo>
                  <a:lnTo>
                    <a:pt x="5398" y="90"/>
                  </a:lnTo>
                  <a:lnTo>
                    <a:pt x="5398" y="90"/>
                  </a:lnTo>
                  <a:cubicBezTo>
                    <a:pt x="5399" y="88"/>
                    <a:pt x="5399" y="87"/>
                    <a:pt x="5399" y="86"/>
                  </a:cubicBezTo>
                  <a:close/>
                  <a:moveTo>
                    <a:pt x="12" y="0"/>
                  </a:moveTo>
                  <a:lnTo>
                    <a:pt x="0" y="732"/>
                  </a:lnTo>
                  <a:cubicBezTo>
                    <a:pt x="0" y="744"/>
                    <a:pt x="12" y="768"/>
                    <a:pt x="12" y="780"/>
                  </a:cubicBezTo>
                  <a:cubicBezTo>
                    <a:pt x="25" y="805"/>
                    <a:pt x="37" y="829"/>
                    <a:pt x="49" y="841"/>
                  </a:cubicBezTo>
                  <a:cubicBezTo>
                    <a:pt x="73" y="853"/>
                    <a:pt x="85" y="878"/>
                    <a:pt x="110" y="890"/>
                  </a:cubicBezTo>
                  <a:lnTo>
                    <a:pt x="134" y="902"/>
                  </a:lnTo>
                  <a:lnTo>
                    <a:pt x="146" y="914"/>
                  </a:lnTo>
                  <a:cubicBezTo>
                    <a:pt x="159" y="927"/>
                    <a:pt x="171" y="939"/>
                    <a:pt x="195" y="939"/>
                  </a:cubicBezTo>
                  <a:lnTo>
                    <a:pt x="219" y="951"/>
                  </a:lnTo>
                  <a:cubicBezTo>
                    <a:pt x="244" y="975"/>
                    <a:pt x="280" y="987"/>
                    <a:pt x="317" y="1000"/>
                  </a:cubicBezTo>
                  <a:lnTo>
                    <a:pt x="329" y="1000"/>
                  </a:lnTo>
                  <a:lnTo>
                    <a:pt x="439" y="1048"/>
                  </a:lnTo>
                  <a:lnTo>
                    <a:pt x="488" y="1061"/>
                  </a:lnTo>
                  <a:lnTo>
                    <a:pt x="573" y="1085"/>
                  </a:lnTo>
                  <a:lnTo>
                    <a:pt x="634" y="1109"/>
                  </a:lnTo>
                  <a:lnTo>
                    <a:pt x="743" y="1134"/>
                  </a:lnTo>
                  <a:lnTo>
                    <a:pt x="792" y="1146"/>
                  </a:lnTo>
                  <a:lnTo>
                    <a:pt x="963" y="1182"/>
                  </a:lnTo>
                  <a:lnTo>
                    <a:pt x="999" y="1195"/>
                  </a:lnTo>
                  <a:lnTo>
                    <a:pt x="1158" y="1219"/>
                  </a:lnTo>
                  <a:lnTo>
                    <a:pt x="1219" y="1231"/>
                  </a:lnTo>
                  <a:lnTo>
                    <a:pt x="1365" y="1243"/>
                  </a:lnTo>
                  <a:lnTo>
                    <a:pt x="1426" y="1256"/>
                  </a:lnTo>
                  <a:lnTo>
                    <a:pt x="1609" y="1280"/>
                  </a:lnTo>
                  <a:lnTo>
                    <a:pt x="1645" y="1280"/>
                  </a:lnTo>
                  <a:cubicBezTo>
                    <a:pt x="1718" y="1292"/>
                    <a:pt x="1791" y="1304"/>
                    <a:pt x="1865" y="1304"/>
                  </a:cubicBezTo>
                  <a:lnTo>
                    <a:pt x="1938" y="1304"/>
                  </a:lnTo>
                  <a:lnTo>
                    <a:pt x="2108" y="1317"/>
                  </a:lnTo>
                  <a:lnTo>
                    <a:pt x="2181" y="1317"/>
                  </a:lnTo>
                  <a:lnTo>
                    <a:pt x="2352" y="1329"/>
                  </a:lnTo>
                  <a:lnTo>
                    <a:pt x="2437" y="1329"/>
                  </a:lnTo>
                  <a:lnTo>
                    <a:pt x="2681" y="1341"/>
                  </a:lnTo>
                  <a:cubicBezTo>
                    <a:pt x="2753" y="1342"/>
                    <a:pt x="2824" y="1343"/>
                    <a:pt x="2895" y="1343"/>
                  </a:cubicBezTo>
                  <a:cubicBezTo>
                    <a:pt x="4283" y="1343"/>
                    <a:pt x="5386" y="1118"/>
                    <a:pt x="5386" y="817"/>
                  </a:cubicBezTo>
                  <a:lnTo>
                    <a:pt x="5398" y="90"/>
                  </a:lnTo>
                  <a:lnTo>
                    <a:pt x="5398" y="90"/>
                  </a:lnTo>
                  <a:cubicBezTo>
                    <a:pt x="5389" y="384"/>
                    <a:pt x="4331" y="613"/>
                    <a:pt x="2988" y="613"/>
                  </a:cubicBezTo>
                  <a:cubicBezTo>
                    <a:pt x="2891" y="613"/>
                    <a:pt x="2793" y="612"/>
                    <a:pt x="2693" y="610"/>
                  </a:cubicBezTo>
                  <a:cubicBezTo>
                    <a:pt x="2620" y="598"/>
                    <a:pt x="2535" y="598"/>
                    <a:pt x="2450" y="598"/>
                  </a:cubicBezTo>
                  <a:lnTo>
                    <a:pt x="2121" y="598"/>
                  </a:lnTo>
                  <a:lnTo>
                    <a:pt x="1950" y="585"/>
                  </a:lnTo>
                  <a:lnTo>
                    <a:pt x="1877" y="585"/>
                  </a:lnTo>
                  <a:cubicBezTo>
                    <a:pt x="1804" y="573"/>
                    <a:pt x="1731" y="573"/>
                    <a:pt x="1657" y="561"/>
                  </a:cubicBezTo>
                  <a:lnTo>
                    <a:pt x="1621" y="561"/>
                  </a:lnTo>
                  <a:lnTo>
                    <a:pt x="1438" y="537"/>
                  </a:lnTo>
                  <a:lnTo>
                    <a:pt x="1377" y="524"/>
                  </a:lnTo>
                  <a:lnTo>
                    <a:pt x="1231" y="500"/>
                  </a:lnTo>
                  <a:lnTo>
                    <a:pt x="1170" y="488"/>
                  </a:lnTo>
                  <a:lnTo>
                    <a:pt x="1024" y="463"/>
                  </a:lnTo>
                  <a:lnTo>
                    <a:pt x="975" y="463"/>
                  </a:lnTo>
                  <a:cubicBezTo>
                    <a:pt x="914" y="451"/>
                    <a:pt x="853" y="439"/>
                    <a:pt x="804" y="427"/>
                  </a:cubicBezTo>
                  <a:lnTo>
                    <a:pt x="768" y="415"/>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cubicBezTo>
                    <a:pt x="134" y="183"/>
                    <a:pt x="134" y="171"/>
                    <a:pt x="122" y="171"/>
                  </a:cubicBezTo>
                  <a:cubicBezTo>
                    <a:pt x="98" y="159"/>
                    <a:pt x="85" y="134"/>
                    <a:pt x="61" y="122"/>
                  </a:cubicBezTo>
                  <a:cubicBezTo>
                    <a:pt x="49" y="98"/>
                    <a:pt x="37" y="86"/>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4420087" y="2756958"/>
              <a:ext cx="175980" cy="37535"/>
            </a:xfrm>
            <a:custGeom>
              <a:rect b="b" l="l" r="r" t="t"/>
              <a:pathLst>
                <a:path extrusionOk="0" h="1149" w="5387">
                  <a:moveTo>
                    <a:pt x="2492" y="1"/>
                  </a:moveTo>
                  <a:cubicBezTo>
                    <a:pt x="1105" y="1"/>
                    <a:pt x="12" y="225"/>
                    <a:pt x="1" y="527"/>
                  </a:cubicBezTo>
                  <a:cubicBezTo>
                    <a:pt x="1" y="539"/>
                    <a:pt x="1" y="551"/>
                    <a:pt x="1" y="563"/>
                  </a:cubicBezTo>
                  <a:cubicBezTo>
                    <a:pt x="13" y="575"/>
                    <a:pt x="25" y="588"/>
                    <a:pt x="37" y="600"/>
                  </a:cubicBezTo>
                  <a:cubicBezTo>
                    <a:pt x="49" y="612"/>
                    <a:pt x="49" y="612"/>
                    <a:pt x="49" y="624"/>
                  </a:cubicBezTo>
                  <a:cubicBezTo>
                    <a:pt x="61" y="636"/>
                    <a:pt x="74" y="648"/>
                    <a:pt x="86" y="661"/>
                  </a:cubicBezTo>
                  <a:lnTo>
                    <a:pt x="110" y="673"/>
                  </a:lnTo>
                  <a:cubicBezTo>
                    <a:pt x="122" y="685"/>
                    <a:pt x="147" y="697"/>
                    <a:pt x="159" y="709"/>
                  </a:cubicBezTo>
                  <a:lnTo>
                    <a:pt x="183" y="734"/>
                  </a:lnTo>
                  <a:lnTo>
                    <a:pt x="256" y="770"/>
                  </a:lnTo>
                  <a:lnTo>
                    <a:pt x="293" y="783"/>
                  </a:lnTo>
                  <a:lnTo>
                    <a:pt x="366" y="819"/>
                  </a:lnTo>
                  <a:lnTo>
                    <a:pt x="415" y="831"/>
                  </a:lnTo>
                  <a:lnTo>
                    <a:pt x="500" y="868"/>
                  </a:lnTo>
                  <a:lnTo>
                    <a:pt x="549" y="880"/>
                  </a:lnTo>
                  <a:lnTo>
                    <a:pt x="659" y="917"/>
                  </a:lnTo>
                  <a:lnTo>
                    <a:pt x="707" y="929"/>
                  </a:lnTo>
                  <a:lnTo>
                    <a:pt x="829" y="953"/>
                  </a:lnTo>
                  <a:lnTo>
                    <a:pt x="890" y="965"/>
                  </a:lnTo>
                  <a:lnTo>
                    <a:pt x="1024" y="1002"/>
                  </a:lnTo>
                  <a:lnTo>
                    <a:pt x="1085" y="1014"/>
                  </a:lnTo>
                  <a:lnTo>
                    <a:pt x="1219" y="1038"/>
                  </a:lnTo>
                  <a:lnTo>
                    <a:pt x="1292" y="1038"/>
                  </a:lnTo>
                  <a:lnTo>
                    <a:pt x="1438" y="1063"/>
                  </a:lnTo>
                  <a:lnTo>
                    <a:pt x="1512" y="1075"/>
                  </a:lnTo>
                  <a:lnTo>
                    <a:pt x="1670" y="1099"/>
                  </a:lnTo>
                  <a:lnTo>
                    <a:pt x="1731" y="1099"/>
                  </a:lnTo>
                  <a:lnTo>
                    <a:pt x="1914" y="1112"/>
                  </a:lnTo>
                  <a:lnTo>
                    <a:pt x="1962" y="1112"/>
                  </a:lnTo>
                  <a:lnTo>
                    <a:pt x="2170" y="1124"/>
                  </a:lnTo>
                  <a:lnTo>
                    <a:pt x="2194" y="1124"/>
                  </a:lnTo>
                  <a:cubicBezTo>
                    <a:pt x="2352" y="1136"/>
                    <a:pt x="2523" y="1148"/>
                    <a:pt x="2694" y="1148"/>
                  </a:cubicBezTo>
                  <a:lnTo>
                    <a:pt x="3474" y="1148"/>
                  </a:lnTo>
                  <a:cubicBezTo>
                    <a:pt x="3522" y="1136"/>
                    <a:pt x="3583" y="1136"/>
                    <a:pt x="3632" y="1136"/>
                  </a:cubicBezTo>
                  <a:lnTo>
                    <a:pt x="3717" y="1136"/>
                  </a:lnTo>
                  <a:lnTo>
                    <a:pt x="3863" y="1124"/>
                  </a:lnTo>
                  <a:lnTo>
                    <a:pt x="3949" y="1124"/>
                  </a:lnTo>
                  <a:lnTo>
                    <a:pt x="4083" y="1112"/>
                  </a:lnTo>
                  <a:lnTo>
                    <a:pt x="4168" y="1099"/>
                  </a:lnTo>
                  <a:lnTo>
                    <a:pt x="4290" y="1087"/>
                  </a:lnTo>
                  <a:lnTo>
                    <a:pt x="4375" y="1075"/>
                  </a:lnTo>
                  <a:lnTo>
                    <a:pt x="4497" y="1063"/>
                  </a:lnTo>
                  <a:lnTo>
                    <a:pt x="4570" y="1051"/>
                  </a:lnTo>
                  <a:lnTo>
                    <a:pt x="4668" y="1026"/>
                  </a:lnTo>
                  <a:lnTo>
                    <a:pt x="4741" y="1014"/>
                  </a:lnTo>
                  <a:lnTo>
                    <a:pt x="4838" y="990"/>
                  </a:lnTo>
                  <a:lnTo>
                    <a:pt x="4899" y="965"/>
                  </a:lnTo>
                  <a:lnTo>
                    <a:pt x="4985" y="941"/>
                  </a:lnTo>
                  <a:lnTo>
                    <a:pt x="5033" y="929"/>
                  </a:lnTo>
                  <a:cubicBezTo>
                    <a:pt x="5058" y="917"/>
                    <a:pt x="5082" y="904"/>
                    <a:pt x="5106" y="892"/>
                  </a:cubicBezTo>
                  <a:lnTo>
                    <a:pt x="5155" y="880"/>
                  </a:lnTo>
                  <a:lnTo>
                    <a:pt x="5204" y="856"/>
                  </a:lnTo>
                  <a:lnTo>
                    <a:pt x="5240" y="831"/>
                  </a:lnTo>
                  <a:cubicBezTo>
                    <a:pt x="5265" y="819"/>
                    <a:pt x="5277" y="807"/>
                    <a:pt x="5289" y="795"/>
                  </a:cubicBezTo>
                  <a:cubicBezTo>
                    <a:pt x="5301" y="795"/>
                    <a:pt x="5314" y="783"/>
                    <a:pt x="5326" y="783"/>
                  </a:cubicBezTo>
                  <a:lnTo>
                    <a:pt x="5350" y="746"/>
                  </a:lnTo>
                  <a:cubicBezTo>
                    <a:pt x="5362" y="734"/>
                    <a:pt x="5362" y="734"/>
                    <a:pt x="5375" y="722"/>
                  </a:cubicBezTo>
                  <a:cubicBezTo>
                    <a:pt x="5375" y="709"/>
                    <a:pt x="5375" y="697"/>
                    <a:pt x="5387" y="685"/>
                  </a:cubicBezTo>
                  <a:cubicBezTo>
                    <a:pt x="5387" y="685"/>
                    <a:pt x="5387" y="685"/>
                    <a:pt x="5387" y="673"/>
                  </a:cubicBezTo>
                  <a:cubicBezTo>
                    <a:pt x="5387" y="673"/>
                    <a:pt x="5387" y="661"/>
                    <a:pt x="5387" y="648"/>
                  </a:cubicBezTo>
                  <a:cubicBezTo>
                    <a:pt x="5387" y="527"/>
                    <a:pt x="5228" y="417"/>
                    <a:pt x="4972" y="319"/>
                  </a:cubicBezTo>
                  <a:cubicBezTo>
                    <a:pt x="4497" y="161"/>
                    <a:pt x="3656" y="27"/>
                    <a:pt x="2706" y="3"/>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4422471" y="2746275"/>
              <a:ext cx="176404" cy="43480"/>
            </a:xfrm>
            <a:custGeom>
              <a:rect b="b" l="l" r="r" t="t"/>
              <a:pathLst>
                <a:path extrusionOk="0" h="1331" w="5400">
                  <a:moveTo>
                    <a:pt x="13" y="1"/>
                  </a:moveTo>
                  <a:lnTo>
                    <a:pt x="1" y="732"/>
                  </a:lnTo>
                  <a:cubicBezTo>
                    <a:pt x="1" y="744"/>
                    <a:pt x="1" y="768"/>
                    <a:pt x="13" y="780"/>
                  </a:cubicBezTo>
                  <a:cubicBezTo>
                    <a:pt x="25" y="805"/>
                    <a:pt x="37" y="817"/>
                    <a:pt x="49" y="841"/>
                  </a:cubicBezTo>
                  <a:cubicBezTo>
                    <a:pt x="62" y="854"/>
                    <a:pt x="86" y="878"/>
                    <a:pt x="110" y="890"/>
                  </a:cubicBezTo>
                  <a:lnTo>
                    <a:pt x="122" y="902"/>
                  </a:lnTo>
                  <a:lnTo>
                    <a:pt x="147" y="915"/>
                  </a:lnTo>
                  <a:lnTo>
                    <a:pt x="183" y="939"/>
                  </a:lnTo>
                  <a:lnTo>
                    <a:pt x="208" y="951"/>
                  </a:lnTo>
                  <a:lnTo>
                    <a:pt x="317" y="1000"/>
                  </a:lnTo>
                  <a:lnTo>
                    <a:pt x="330" y="1000"/>
                  </a:lnTo>
                  <a:cubicBezTo>
                    <a:pt x="366" y="1012"/>
                    <a:pt x="403" y="1036"/>
                    <a:pt x="439" y="1049"/>
                  </a:cubicBezTo>
                  <a:lnTo>
                    <a:pt x="476" y="1061"/>
                  </a:lnTo>
                  <a:lnTo>
                    <a:pt x="573" y="1085"/>
                  </a:lnTo>
                  <a:lnTo>
                    <a:pt x="622" y="1097"/>
                  </a:lnTo>
                  <a:lnTo>
                    <a:pt x="744" y="1134"/>
                  </a:lnTo>
                  <a:lnTo>
                    <a:pt x="781" y="1146"/>
                  </a:lnTo>
                  <a:cubicBezTo>
                    <a:pt x="841" y="1158"/>
                    <a:pt x="902" y="1170"/>
                    <a:pt x="963" y="1183"/>
                  </a:cubicBezTo>
                  <a:lnTo>
                    <a:pt x="1000" y="1183"/>
                  </a:lnTo>
                  <a:lnTo>
                    <a:pt x="1146" y="1207"/>
                  </a:lnTo>
                  <a:lnTo>
                    <a:pt x="1207" y="1219"/>
                  </a:lnTo>
                  <a:lnTo>
                    <a:pt x="1353" y="1244"/>
                  </a:lnTo>
                  <a:lnTo>
                    <a:pt x="1426" y="1256"/>
                  </a:lnTo>
                  <a:lnTo>
                    <a:pt x="1597" y="1268"/>
                  </a:lnTo>
                  <a:lnTo>
                    <a:pt x="1634" y="1268"/>
                  </a:lnTo>
                  <a:lnTo>
                    <a:pt x="1853" y="1292"/>
                  </a:lnTo>
                  <a:lnTo>
                    <a:pt x="1926" y="1292"/>
                  </a:lnTo>
                  <a:lnTo>
                    <a:pt x="2097" y="1304"/>
                  </a:lnTo>
                  <a:lnTo>
                    <a:pt x="2182" y="1304"/>
                  </a:lnTo>
                  <a:lnTo>
                    <a:pt x="2353" y="1317"/>
                  </a:lnTo>
                  <a:lnTo>
                    <a:pt x="2426" y="1317"/>
                  </a:lnTo>
                  <a:lnTo>
                    <a:pt x="2682" y="1329"/>
                  </a:lnTo>
                  <a:cubicBezTo>
                    <a:pt x="2753" y="1330"/>
                    <a:pt x="2824" y="1331"/>
                    <a:pt x="2894" y="1331"/>
                  </a:cubicBezTo>
                  <a:cubicBezTo>
                    <a:pt x="4271" y="1331"/>
                    <a:pt x="5375" y="1106"/>
                    <a:pt x="5375" y="805"/>
                  </a:cubicBezTo>
                  <a:lnTo>
                    <a:pt x="5399" y="74"/>
                  </a:lnTo>
                  <a:lnTo>
                    <a:pt x="5399" y="74"/>
                  </a:lnTo>
                  <a:cubicBezTo>
                    <a:pt x="5388" y="380"/>
                    <a:pt x="4343" y="601"/>
                    <a:pt x="3000" y="601"/>
                  </a:cubicBezTo>
                  <a:cubicBezTo>
                    <a:pt x="2900" y="601"/>
                    <a:pt x="2797" y="600"/>
                    <a:pt x="2694" y="598"/>
                  </a:cubicBezTo>
                  <a:lnTo>
                    <a:pt x="2365" y="598"/>
                  </a:lnTo>
                  <a:cubicBezTo>
                    <a:pt x="2304" y="598"/>
                    <a:pt x="2243" y="586"/>
                    <a:pt x="2194" y="586"/>
                  </a:cubicBezTo>
                  <a:lnTo>
                    <a:pt x="2109" y="586"/>
                  </a:lnTo>
                  <a:lnTo>
                    <a:pt x="1938" y="573"/>
                  </a:lnTo>
                  <a:lnTo>
                    <a:pt x="1877" y="573"/>
                  </a:lnTo>
                  <a:lnTo>
                    <a:pt x="1646" y="549"/>
                  </a:lnTo>
                  <a:lnTo>
                    <a:pt x="1609" y="549"/>
                  </a:lnTo>
                  <a:lnTo>
                    <a:pt x="1439" y="525"/>
                  </a:lnTo>
                  <a:lnTo>
                    <a:pt x="1365" y="512"/>
                  </a:lnTo>
                  <a:lnTo>
                    <a:pt x="1231" y="500"/>
                  </a:lnTo>
                  <a:lnTo>
                    <a:pt x="1158" y="488"/>
                  </a:lnTo>
                  <a:lnTo>
                    <a:pt x="1012" y="451"/>
                  </a:lnTo>
                  <a:lnTo>
                    <a:pt x="976" y="451"/>
                  </a:lnTo>
                  <a:cubicBezTo>
                    <a:pt x="915" y="439"/>
                    <a:pt x="854" y="427"/>
                    <a:pt x="805" y="415"/>
                  </a:cubicBezTo>
                  <a:lnTo>
                    <a:pt x="768" y="415"/>
                  </a:lnTo>
                  <a:lnTo>
                    <a:pt x="646" y="378"/>
                  </a:lnTo>
                  <a:lnTo>
                    <a:pt x="598" y="366"/>
                  </a:lnTo>
                  <a:lnTo>
                    <a:pt x="500" y="330"/>
                  </a:lnTo>
                  <a:lnTo>
                    <a:pt x="452" y="317"/>
                  </a:lnTo>
                  <a:lnTo>
                    <a:pt x="354" y="281"/>
                  </a:lnTo>
                  <a:lnTo>
                    <a:pt x="330" y="281"/>
                  </a:lnTo>
                  <a:lnTo>
                    <a:pt x="232" y="232"/>
                  </a:lnTo>
                  <a:lnTo>
                    <a:pt x="208" y="220"/>
                  </a:lnTo>
                  <a:lnTo>
                    <a:pt x="147" y="183"/>
                  </a:lnTo>
                  <a:lnTo>
                    <a:pt x="122" y="171"/>
                  </a:lnTo>
                  <a:cubicBezTo>
                    <a:pt x="98" y="147"/>
                    <a:pt x="86" y="135"/>
                    <a:pt x="62" y="110"/>
                  </a:cubicBezTo>
                  <a:cubicBezTo>
                    <a:pt x="49" y="98"/>
                    <a:pt x="37" y="74"/>
                    <a:pt x="25" y="62"/>
                  </a:cubicBezTo>
                  <a:cubicBezTo>
                    <a:pt x="13" y="37"/>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4423288" y="2729091"/>
              <a:ext cx="175980" cy="37535"/>
            </a:xfrm>
            <a:custGeom>
              <a:rect b="b" l="l" r="r" t="t"/>
              <a:pathLst>
                <a:path extrusionOk="0" h="1149" w="5387">
                  <a:moveTo>
                    <a:pt x="2492" y="1"/>
                  </a:moveTo>
                  <a:cubicBezTo>
                    <a:pt x="1104" y="1"/>
                    <a:pt x="0" y="226"/>
                    <a:pt x="0" y="539"/>
                  </a:cubicBezTo>
                  <a:cubicBezTo>
                    <a:pt x="0" y="539"/>
                    <a:pt x="0" y="551"/>
                    <a:pt x="0" y="563"/>
                  </a:cubicBezTo>
                  <a:lnTo>
                    <a:pt x="0" y="575"/>
                  </a:lnTo>
                  <a:cubicBezTo>
                    <a:pt x="0" y="588"/>
                    <a:pt x="12" y="600"/>
                    <a:pt x="24" y="612"/>
                  </a:cubicBezTo>
                  <a:cubicBezTo>
                    <a:pt x="24" y="624"/>
                    <a:pt x="37" y="624"/>
                    <a:pt x="37" y="636"/>
                  </a:cubicBezTo>
                  <a:cubicBezTo>
                    <a:pt x="49" y="648"/>
                    <a:pt x="61" y="661"/>
                    <a:pt x="73" y="673"/>
                  </a:cubicBezTo>
                  <a:lnTo>
                    <a:pt x="85" y="685"/>
                  </a:lnTo>
                  <a:lnTo>
                    <a:pt x="146" y="722"/>
                  </a:lnTo>
                  <a:lnTo>
                    <a:pt x="171" y="746"/>
                  </a:lnTo>
                  <a:cubicBezTo>
                    <a:pt x="195" y="758"/>
                    <a:pt x="207" y="770"/>
                    <a:pt x="244" y="782"/>
                  </a:cubicBezTo>
                  <a:lnTo>
                    <a:pt x="268" y="795"/>
                  </a:lnTo>
                  <a:lnTo>
                    <a:pt x="353" y="831"/>
                  </a:lnTo>
                  <a:lnTo>
                    <a:pt x="390" y="843"/>
                  </a:lnTo>
                  <a:lnTo>
                    <a:pt x="487" y="880"/>
                  </a:lnTo>
                  <a:lnTo>
                    <a:pt x="536" y="892"/>
                  </a:lnTo>
                  <a:lnTo>
                    <a:pt x="646" y="929"/>
                  </a:lnTo>
                  <a:lnTo>
                    <a:pt x="695" y="941"/>
                  </a:lnTo>
                  <a:lnTo>
                    <a:pt x="816" y="965"/>
                  </a:lnTo>
                  <a:lnTo>
                    <a:pt x="877" y="977"/>
                  </a:lnTo>
                  <a:lnTo>
                    <a:pt x="999" y="1014"/>
                  </a:lnTo>
                  <a:lnTo>
                    <a:pt x="1060" y="1014"/>
                  </a:lnTo>
                  <a:lnTo>
                    <a:pt x="1206" y="1038"/>
                  </a:lnTo>
                  <a:lnTo>
                    <a:pt x="1280" y="1051"/>
                  </a:lnTo>
                  <a:lnTo>
                    <a:pt x="1426" y="1075"/>
                  </a:lnTo>
                  <a:lnTo>
                    <a:pt x="1487" y="1075"/>
                  </a:lnTo>
                  <a:lnTo>
                    <a:pt x="1657" y="1099"/>
                  </a:lnTo>
                  <a:lnTo>
                    <a:pt x="1718" y="1099"/>
                  </a:lnTo>
                  <a:lnTo>
                    <a:pt x="1901" y="1112"/>
                  </a:lnTo>
                  <a:lnTo>
                    <a:pt x="1950" y="1112"/>
                  </a:lnTo>
                  <a:cubicBezTo>
                    <a:pt x="2023" y="1124"/>
                    <a:pt x="2084" y="1136"/>
                    <a:pt x="2157" y="1136"/>
                  </a:cubicBezTo>
                  <a:lnTo>
                    <a:pt x="2169" y="1136"/>
                  </a:lnTo>
                  <a:cubicBezTo>
                    <a:pt x="2340" y="1136"/>
                    <a:pt x="2510" y="1148"/>
                    <a:pt x="2681" y="1148"/>
                  </a:cubicBezTo>
                  <a:lnTo>
                    <a:pt x="3692" y="1148"/>
                  </a:lnTo>
                  <a:lnTo>
                    <a:pt x="3839" y="1136"/>
                  </a:lnTo>
                  <a:lnTo>
                    <a:pt x="3924" y="1124"/>
                  </a:lnTo>
                  <a:cubicBezTo>
                    <a:pt x="3973" y="1124"/>
                    <a:pt x="4009" y="1112"/>
                    <a:pt x="4058" y="1112"/>
                  </a:cubicBezTo>
                  <a:lnTo>
                    <a:pt x="4143" y="1099"/>
                  </a:lnTo>
                  <a:lnTo>
                    <a:pt x="4289" y="1087"/>
                  </a:lnTo>
                  <a:lnTo>
                    <a:pt x="4375" y="1075"/>
                  </a:lnTo>
                  <a:lnTo>
                    <a:pt x="4484" y="1063"/>
                  </a:lnTo>
                  <a:lnTo>
                    <a:pt x="4558" y="1051"/>
                  </a:lnTo>
                  <a:lnTo>
                    <a:pt x="4667" y="1026"/>
                  </a:lnTo>
                  <a:lnTo>
                    <a:pt x="4740" y="1014"/>
                  </a:lnTo>
                  <a:lnTo>
                    <a:pt x="4838" y="990"/>
                  </a:lnTo>
                  <a:lnTo>
                    <a:pt x="4887" y="977"/>
                  </a:lnTo>
                  <a:cubicBezTo>
                    <a:pt x="4923" y="965"/>
                    <a:pt x="4948" y="953"/>
                    <a:pt x="4972" y="941"/>
                  </a:cubicBezTo>
                  <a:lnTo>
                    <a:pt x="5033" y="929"/>
                  </a:lnTo>
                  <a:lnTo>
                    <a:pt x="5106" y="904"/>
                  </a:lnTo>
                  <a:lnTo>
                    <a:pt x="5142" y="880"/>
                  </a:lnTo>
                  <a:lnTo>
                    <a:pt x="5203" y="856"/>
                  </a:lnTo>
                  <a:lnTo>
                    <a:pt x="5240" y="831"/>
                  </a:lnTo>
                  <a:cubicBezTo>
                    <a:pt x="5264" y="819"/>
                    <a:pt x="5277" y="819"/>
                    <a:pt x="5289" y="807"/>
                  </a:cubicBezTo>
                  <a:lnTo>
                    <a:pt x="5313" y="782"/>
                  </a:lnTo>
                  <a:cubicBezTo>
                    <a:pt x="5325" y="770"/>
                    <a:pt x="5337" y="758"/>
                    <a:pt x="5350" y="746"/>
                  </a:cubicBezTo>
                  <a:lnTo>
                    <a:pt x="5362" y="722"/>
                  </a:lnTo>
                  <a:cubicBezTo>
                    <a:pt x="5374" y="709"/>
                    <a:pt x="5374" y="709"/>
                    <a:pt x="5386" y="697"/>
                  </a:cubicBezTo>
                  <a:cubicBezTo>
                    <a:pt x="5386" y="685"/>
                    <a:pt x="5386" y="685"/>
                    <a:pt x="5386" y="685"/>
                  </a:cubicBezTo>
                  <a:cubicBezTo>
                    <a:pt x="5386" y="673"/>
                    <a:pt x="5386" y="661"/>
                    <a:pt x="5386" y="648"/>
                  </a:cubicBezTo>
                  <a:cubicBezTo>
                    <a:pt x="5386" y="527"/>
                    <a:pt x="5228" y="417"/>
                    <a:pt x="4960" y="332"/>
                  </a:cubicBezTo>
                  <a:cubicBezTo>
                    <a:pt x="4484" y="161"/>
                    <a:pt x="3656" y="27"/>
                    <a:pt x="2705" y="3"/>
                  </a:cubicBezTo>
                  <a:cubicBezTo>
                    <a:pt x="2633"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4419695" y="2718801"/>
              <a:ext cx="176372" cy="43154"/>
            </a:xfrm>
            <a:custGeom>
              <a:rect b="b" l="l" r="r" t="t"/>
              <a:pathLst>
                <a:path extrusionOk="0" h="1321" w="5399">
                  <a:moveTo>
                    <a:pt x="5399" y="74"/>
                  </a:moveTo>
                  <a:lnTo>
                    <a:pt x="5399" y="78"/>
                  </a:lnTo>
                  <a:lnTo>
                    <a:pt x="5399" y="78"/>
                  </a:lnTo>
                  <a:cubicBezTo>
                    <a:pt x="5399" y="77"/>
                    <a:pt x="5399" y="75"/>
                    <a:pt x="5399" y="74"/>
                  </a:cubicBezTo>
                  <a:close/>
                  <a:moveTo>
                    <a:pt x="25" y="1"/>
                  </a:moveTo>
                  <a:lnTo>
                    <a:pt x="13" y="720"/>
                  </a:lnTo>
                  <a:cubicBezTo>
                    <a:pt x="0" y="744"/>
                    <a:pt x="0" y="781"/>
                    <a:pt x="13" y="805"/>
                  </a:cubicBezTo>
                  <a:cubicBezTo>
                    <a:pt x="25" y="817"/>
                    <a:pt x="37" y="842"/>
                    <a:pt x="49" y="854"/>
                  </a:cubicBezTo>
                  <a:cubicBezTo>
                    <a:pt x="73" y="878"/>
                    <a:pt x="86" y="890"/>
                    <a:pt x="110" y="903"/>
                  </a:cubicBezTo>
                  <a:lnTo>
                    <a:pt x="122" y="915"/>
                  </a:lnTo>
                  <a:lnTo>
                    <a:pt x="147" y="927"/>
                  </a:lnTo>
                  <a:lnTo>
                    <a:pt x="183" y="951"/>
                  </a:lnTo>
                  <a:lnTo>
                    <a:pt x="207" y="976"/>
                  </a:lnTo>
                  <a:cubicBezTo>
                    <a:pt x="244" y="988"/>
                    <a:pt x="281" y="1000"/>
                    <a:pt x="317" y="1024"/>
                  </a:cubicBezTo>
                  <a:lnTo>
                    <a:pt x="329" y="1024"/>
                  </a:lnTo>
                  <a:lnTo>
                    <a:pt x="439" y="1061"/>
                  </a:lnTo>
                  <a:lnTo>
                    <a:pt x="476" y="1073"/>
                  </a:lnTo>
                  <a:lnTo>
                    <a:pt x="573" y="1097"/>
                  </a:lnTo>
                  <a:lnTo>
                    <a:pt x="622" y="1122"/>
                  </a:lnTo>
                  <a:lnTo>
                    <a:pt x="744" y="1146"/>
                  </a:lnTo>
                  <a:lnTo>
                    <a:pt x="780" y="1158"/>
                  </a:lnTo>
                  <a:lnTo>
                    <a:pt x="963" y="1195"/>
                  </a:lnTo>
                  <a:lnTo>
                    <a:pt x="1000" y="1207"/>
                  </a:lnTo>
                  <a:lnTo>
                    <a:pt x="1158" y="1232"/>
                  </a:lnTo>
                  <a:lnTo>
                    <a:pt x="1219" y="1244"/>
                  </a:lnTo>
                  <a:lnTo>
                    <a:pt x="1365" y="1268"/>
                  </a:lnTo>
                  <a:lnTo>
                    <a:pt x="1426" y="1256"/>
                  </a:lnTo>
                  <a:cubicBezTo>
                    <a:pt x="1487" y="1256"/>
                    <a:pt x="1548" y="1280"/>
                    <a:pt x="1609" y="1280"/>
                  </a:cubicBezTo>
                  <a:lnTo>
                    <a:pt x="1645" y="1280"/>
                  </a:lnTo>
                  <a:lnTo>
                    <a:pt x="1865" y="1292"/>
                  </a:lnTo>
                  <a:lnTo>
                    <a:pt x="1938" y="1292"/>
                  </a:lnTo>
                  <a:lnTo>
                    <a:pt x="2109" y="1317"/>
                  </a:lnTo>
                  <a:lnTo>
                    <a:pt x="2681" y="1317"/>
                  </a:lnTo>
                  <a:cubicBezTo>
                    <a:pt x="2785" y="1319"/>
                    <a:pt x="2887" y="1321"/>
                    <a:pt x="2988" y="1321"/>
                  </a:cubicBezTo>
                  <a:cubicBezTo>
                    <a:pt x="4332" y="1321"/>
                    <a:pt x="5387" y="1099"/>
                    <a:pt x="5387" y="793"/>
                  </a:cubicBezTo>
                  <a:lnTo>
                    <a:pt x="5399" y="78"/>
                  </a:lnTo>
                  <a:lnTo>
                    <a:pt x="5399" y="78"/>
                  </a:lnTo>
                  <a:cubicBezTo>
                    <a:pt x="5389" y="372"/>
                    <a:pt x="4331" y="602"/>
                    <a:pt x="2998" y="602"/>
                  </a:cubicBezTo>
                  <a:cubicBezTo>
                    <a:pt x="2902" y="602"/>
                    <a:pt x="2804" y="600"/>
                    <a:pt x="2706" y="598"/>
                  </a:cubicBezTo>
                  <a:lnTo>
                    <a:pt x="2377" y="598"/>
                  </a:lnTo>
                  <a:cubicBezTo>
                    <a:pt x="2316" y="586"/>
                    <a:pt x="2255" y="586"/>
                    <a:pt x="2206" y="586"/>
                  </a:cubicBezTo>
                  <a:lnTo>
                    <a:pt x="2121" y="586"/>
                  </a:lnTo>
                  <a:lnTo>
                    <a:pt x="1950" y="573"/>
                  </a:lnTo>
                  <a:lnTo>
                    <a:pt x="1877" y="573"/>
                  </a:lnTo>
                  <a:lnTo>
                    <a:pt x="1658" y="549"/>
                  </a:lnTo>
                  <a:lnTo>
                    <a:pt x="1621" y="549"/>
                  </a:lnTo>
                  <a:cubicBezTo>
                    <a:pt x="1560" y="549"/>
                    <a:pt x="1499" y="537"/>
                    <a:pt x="1438" y="525"/>
                  </a:cubicBezTo>
                  <a:lnTo>
                    <a:pt x="1377" y="525"/>
                  </a:lnTo>
                  <a:lnTo>
                    <a:pt x="1231" y="500"/>
                  </a:lnTo>
                  <a:lnTo>
                    <a:pt x="1170" y="488"/>
                  </a:lnTo>
                  <a:lnTo>
                    <a:pt x="1024" y="464"/>
                  </a:lnTo>
                  <a:lnTo>
                    <a:pt x="987" y="452"/>
                  </a:lnTo>
                  <a:cubicBezTo>
                    <a:pt x="926" y="439"/>
                    <a:pt x="866" y="427"/>
                    <a:pt x="805" y="415"/>
                  </a:cubicBezTo>
                  <a:lnTo>
                    <a:pt x="768" y="403"/>
                  </a:lnTo>
                  <a:lnTo>
                    <a:pt x="646" y="379"/>
                  </a:lnTo>
                  <a:lnTo>
                    <a:pt x="597" y="354"/>
                  </a:lnTo>
                  <a:lnTo>
                    <a:pt x="500" y="330"/>
                  </a:lnTo>
                  <a:lnTo>
                    <a:pt x="463" y="318"/>
                  </a:lnTo>
                  <a:lnTo>
                    <a:pt x="354" y="281"/>
                  </a:lnTo>
                  <a:lnTo>
                    <a:pt x="342" y="281"/>
                  </a:lnTo>
                  <a:cubicBezTo>
                    <a:pt x="305" y="257"/>
                    <a:pt x="268" y="244"/>
                    <a:pt x="232" y="232"/>
                  </a:cubicBezTo>
                  <a:lnTo>
                    <a:pt x="207" y="208"/>
                  </a:lnTo>
                  <a:cubicBezTo>
                    <a:pt x="195" y="196"/>
                    <a:pt x="171" y="184"/>
                    <a:pt x="147" y="171"/>
                  </a:cubicBezTo>
                  <a:lnTo>
                    <a:pt x="134" y="159"/>
                  </a:lnTo>
                  <a:cubicBezTo>
                    <a:pt x="110" y="147"/>
                    <a:pt x="86" y="135"/>
                    <a:pt x="73" y="110"/>
                  </a:cubicBezTo>
                  <a:cubicBezTo>
                    <a:pt x="61" y="98"/>
                    <a:pt x="49" y="74"/>
                    <a:pt x="37" y="62"/>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4420479" y="2701617"/>
              <a:ext cx="176404" cy="37535"/>
            </a:xfrm>
            <a:custGeom>
              <a:rect b="b" l="l" r="r" t="t"/>
              <a:pathLst>
                <a:path extrusionOk="0" h="1149" w="5400">
                  <a:moveTo>
                    <a:pt x="2504" y="1"/>
                  </a:moveTo>
                  <a:cubicBezTo>
                    <a:pt x="1116" y="1"/>
                    <a:pt x="13" y="225"/>
                    <a:pt x="13" y="527"/>
                  </a:cubicBezTo>
                  <a:cubicBezTo>
                    <a:pt x="1" y="539"/>
                    <a:pt x="1" y="551"/>
                    <a:pt x="13" y="563"/>
                  </a:cubicBezTo>
                  <a:lnTo>
                    <a:pt x="13" y="575"/>
                  </a:lnTo>
                  <a:cubicBezTo>
                    <a:pt x="13" y="588"/>
                    <a:pt x="25" y="600"/>
                    <a:pt x="25" y="612"/>
                  </a:cubicBezTo>
                  <a:cubicBezTo>
                    <a:pt x="25" y="612"/>
                    <a:pt x="37" y="624"/>
                    <a:pt x="37" y="624"/>
                  </a:cubicBezTo>
                  <a:cubicBezTo>
                    <a:pt x="49" y="636"/>
                    <a:pt x="62" y="649"/>
                    <a:pt x="74" y="661"/>
                  </a:cubicBezTo>
                  <a:lnTo>
                    <a:pt x="98" y="685"/>
                  </a:lnTo>
                  <a:lnTo>
                    <a:pt x="147" y="722"/>
                  </a:lnTo>
                  <a:lnTo>
                    <a:pt x="171" y="734"/>
                  </a:lnTo>
                  <a:cubicBezTo>
                    <a:pt x="196" y="746"/>
                    <a:pt x="220" y="758"/>
                    <a:pt x="244" y="770"/>
                  </a:cubicBezTo>
                  <a:lnTo>
                    <a:pt x="269" y="795"/>
                  </a:lnTo>
                  <a:lnTo>
                    <a:pt x="354" y="819"/>
                  </a:lnTo>
                  <a:lnTo>
                    <a:pt x="391" y="844"/>
                  </a:lnTo>
                  <a:lnTo>
                    <a:pt x="488" y="868"/>
                  </a:lnTo>
                  <a:lnTo>
                    <a:pt x="537" y="892"/>
                  </a:lnTo>
                  <a:cubicBezTo>
                    <a:pt x="573" y="905"/>
                    <a:pt x="610" y="905"/>
                    <a:pt x="647" y="917"/>
                  </a:cubicBezTo>
                  <a:lnTo>
                    <a:pt x="695" y="929"/>
                  </a:lnTo>
                  <a:lnTo>
                    <a:pt x="817" y="965"/>
                  </a:lnTo>
                  <a:lnTo>
                    <a:pt x="878" y="978"/>
                  </a:lnTo>
                  <a:lnTo>
                    <a:pt x="1012" y="1002"/>
                  </a:lnTo>
                  <a:lnTo>
                    <a:pt x="1073" y="1014"/>
                  </a:lnTo>
                  <a:lnTo>
                    <a:pt x="1207" y="1039"/>
                  </a:lnTo>
                  <a:lnTo>
                    <a:pt x="1280" y="1051"/>
                  </a:lnTo>
                  <a:lnTo>
                    <a:pt x="1426" y="1075"/>
                  </a:lnTo>
                  <a:lnTo>
                    <a:pt x="1500" y="1075"/>
                  </a:lnTo>
                  <a:lnTo>
                    <a:pt x="1658" y="1099"/>
                  </a:lnTo>
                  <a:lnTo>
                    <a:pt x="1719" y="1099"/>
                  </a:lnTo>
                  <a:lnTo>
                    <a:pt x="1902" y="1112"/>
                  </a:lnTo>
                  <a:lnTo>
                    <a:pt x="1950" y="1112"/>
                  </a:lnTo>
                  <a:cubicBezTo>
                    <a:pt x="2024" y="1124"/>
                    <a:pt x="2085" y="1124"/>
                    <a:pt x="2158" y="1124"/>
                  </a:cubicBezTo>
                  <a:lnTo>
                    <a:pt x="2182" y="1124"/>
                  </a:lnTo>
                  <a:cubicBezTo>
                    <a:pt x="2340" y="1136"/>
                    <a:pt x="2511" y="1148"/>
                    <a:pt x="2682" y="1148"/>
                  </a:cubicBezTo>
                  <a:lnTo>
                    <a:pt x="3474" y="1148"/>
                  </a:lnTo>
                  <a:lnTo>
                    <a:pt x="3644" y="1136"/>
                  </a:lnTo>
                  <a:lnTo>
                    <a:pt x="3717" y="1136"/>
                  </a:lnTo>
                  <a:lnTo>
                    <a:pt x="3876" y="1124"/>
                  </a:lnTo>
                  <a:lnTo>
                    <a:pt x="3961" y="1124"/>
                  </a:lnTo>
                  <a:lnTo>
                    <a:pt x="4095" y="1112"/>
                  </a:lnTo>
                  <a:lnTo>
                    <a:pt x="4180" y="1099"/>
                  </a:lnTo>
                  <a:lnTo>
                    <a:pt x="4302" y="1087"/>
                  </a:lnTo>
                  <a:lnTo>
                    <a:pt x="4375" y="1075"/>
                  </a:lnTo>
                  <a:lnTo>
                    <a:pt x="4497" y="1063"/>
                  </a:lnTo>
                  <a:lnTo>
                    <a:pt x="4570" y="1051"/>
                  </a:lnTo>
                  <a:lnTo>
                    <a:pt x="4680" y="1026"/>
                  </a:lnTo>
                  <a:lnTo>
                    <a:pt x="4741" y="1014"/>
                  </a:lnTo>
                  <a:lnTo>
                    <a:pt x="4839" y="990"/>
                  </a:lnTo>
                  <a:lnTo>
                    <a:pt x="4899" y="965"/>
                  </a:lnTo>
                  <a:lnTo>
                    <a:pt x="4985" y="941"/>
                  </a:lnTo>
                  <a:lnTo>
                    <a:pt x="5034" y="929"/>
                  </a:lnTo>
                  <a:lnTo>
                    <a:pt x="5107" y="905"/>
                  </a:lnTo>
                  <a:lnTo>
                    <a:pt x="5155" y="880"/>
                  </a:lnTo>
                  <a:cubicBezTo>
                    <a:pt x="5180" y="868"/>
                    <a:pt x="5192" y="856"/>
                    <a:pt x="5216" y="856"/>
                  </a:cubicBezTo>
                  <a:lnTo>
                    <a:pt x="5253" y="831"/>
                  </a:lnTo>
                  <a:lnTo>
                    <a:pt x="5302" y="795"/>
                  </a:lnTo>
                  <a:lnTo>
                    <a:pt x="5326" y="783"/>
                  </a:lnTo>
                  <a:lnTo>
                    <a:pt x="5363" y="746"/>
                  </a:lnTo>
                  <a:cubicBezTo>
                    <a:pt x="5363" y="734"/>
                    <a:pt x="5375" y="734"/>
                    <a:pt x="5375" y="722"/>
                  </a:cubicBezTo>
                  <a:cubicBezTo>
                    <a:pt x="5387" y="710"/>
                    <a:pt x="5387" y="697"/>
                    <a:pt x="5387" y="685"/>
                  </a:cubicBezTo>
                  <a:cubicBezTo>
                    <a:pt x="5399" y="673"/>
                    <a:pt x="5399" y="661"/>
                    <a:pt x="5387" y="649"/>
                  </a:cubicBezTo>
                  <a:cubicBezTo>
                    <a:pt x="5399" y="527"/>
                    <a:pt x="5241" y="417"/>
                    <a:pt x="4973" y="320"/>
                  </a:cubicBezTo>
                  <a:cubicBezTo>
                    <a:pt x="4497" y="161"/>
                    <a:pt x="3669" y="27"/>
                    <a:pt x="2718" y="3"/>
                  </a:cubicBezTo>
                  <a:cubicBezTo>
                    <a:pt x="2646" y="2"/>
                    <a:pt x="2575" y="1"/>
                    <a:pt x="2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4416101" y="2691327"/>
              <a:ext cx="176797" cy="43840"/>
            </a:xfrm>
            <a:custGeom>
              <a:rect b="b" l="l" r="r" t="t"/>
              <a:pathLst>
                <a:path extrusionOk="0" h="1342" w="5412">
                  <a:moveTo>
                    <a:pt x="25" y="1"/>
                  </a:moveTo>
                  <a:lnTo>
                    <a:pt x="1" y="720"/>
                  </a:lnTo>
                  <a:cubicBezTo>
                    <a:pt x="1" y="756"/>
                    <a:pt x="1" y="781"/>
                    <a:pt x="13" y="805"/>
                  </a:cubicBezTo>
                  <a:cubicBezTo>
                    <a:pt x="25" y="830"/>
                    <a:pt x="37" y="854"/>
                    <a:pt x="49" y="866"/>
                  </a:cubicBezTo>
                  <a:cubicBezTo>
                    <a:pt x="74" y="878"/>
                    <a:pt x="86" y="903"/>
                    <a:pt x="110" y="915"/>
                  </a:cubicBezTo>
                  <a:lnTo>
                    <a:pt x="123" y="927"/>
                  </a:lnTo>
                  <a:lnTo>
                    <a:pt x="147" y="939"/>
                  </a:lnTo>
                  <a:lnTo>
                    <a:pt x="183" y="964"/>
                  </a:lnTo>
                  <a:lnTo>
                    <a:pt x="208" y="976"/>
                  </a:lnTo>
                  <a:cubicBezTo>
                    <a:pt x="244" y="1000"/>
                    <a:pt x="281" y="1012"/>
                    <a:pt x="317" y="1025"/>
                  </a:cubicBezTo>
                  <a:lnTo>
                    <a:pt x="330" y="1037"/>
                  </a:lnTo>
                  <a:lnTo>
                    <a:pt x="439" y="1073"/>
                  </a:lnTo>
                  <a:lnTo>
                    <a:pt x="476" y="1085"/>
                  </a:lnTo>
                  <a:lnTo>
                    <a:pt x="573" y="1122"/>
                  </a:lnTo>
                  <a:lnTo>
                    <a:pt x="622" y="1134"/>
                  </a:lnTo>
                  <a:lnTo>
                    <a:pt x="744" y="1171"/>
                  </a:lnTo>
                  <a:lnTo>
                    <a:pt x="781" y="1171"/>
                  </a:lnTo>
                  <a:lnTo>
                    <a:pt x="963" y="1220"/>
                  </a:lnTo>
                  <a:lnTo>
                    <a:pt x="1000" y="1220"/>
                  </a:lnTo>
                  <a:lnTo>
                    <a:pt x="1158" y="1244"/>
                  </a:lnTo>
                  <a:lnTo>
                    <a:pt x="1219" y="1256"/>
                  </a:lnTo>
                  <a:lnTo>
                    <a:pt x="1365" y="1268"/>
                  </a:lnTo>
                  <a:lnTo>
                    <a:pt x="1426" y="1280"/>
                  </a:lnTo>
                  <a:lnTo>
                    <a:pt x="1609" y="1305"/>
                  </a:lnTo>
                  <a:lnTo>
                    <a:pt x="1646" y="1305"/>
                  </a:lnTo>
                  <a:lnTo>
                    <a:pt x="1865" y="1329"/>
                  </a:lnTo>
                  <a:lnTo>
                    <a:pt x="1938" y="1329"/>
                  </a:lnTo>
                  <a:lnTo>
                    <a:pt x="2109" y="1341"/>
                  </a:lnTo>
                  <a:lnTo>
                    <a:pt x="2182" y="1341"/>
                  </a:lnTo>
                  <a:lnTo>
                    <a:pt x="2365" y="1317"/>
                  </a:lnTo>
                  <a:lnTo>
                    <a:pt x="2438" y="1317"/>
                  </a:lnTo>
                  <a:lnTo>
                    <a:pt x="2694" y="1329"/>
                  </a:lnTo>
                  <a:cubicBezTo>
                    <a:pt x="2766" y="1330"/>
                    <a:pt x="2837" y="1331"/>
                    <a:pt x="2908" y="1331"/>
                  </a:cubicBezTo>
                  <a:cubicBezTo>
                    <a:pt x="4294" y="1331"/>
                    <a:pt x="5387" y="1107"/>
                    <a:pt x="5399" y="805"/>
                  </a:cubicBezTo>
                  <a:lnTo>
                    <a:pt x="5411" y="74"/>
                  </a:lnTo>
                  <a:lnTo>
                    <a:pt x="5411" y="74"/>
                  </a:lnTo>
                  <a:cubicBezTo>
                    <a:pt x="5400" y="380"/>
                    <a:pt x="4355" y="602"/>
                    <a:pt x="3013" y="602"/>
                  </a:cubicBezTo>
                  <a:cubicBezTo>
                    <a:pt x="2912" y="602"/>
                    <a:pt x="2810" y="601"/>
                    <a:pt x="2706" y="598"/>
                  </a:cubicBezTo>
                  <a:lnTo>
                    <a:pt x="2377" y="598"/>
                  </a:lnTo>
                  <a:cubicBezTo>
                    <a:pt x="2316" y="586"/>
                    <a:pt x="2267" y="586"/>
                    <a:pt x="2206" y="586"/>
                  </a:cubicBezTo>
                  <a:lnTo>
                    <a:pt x="2121" y="586"/>
                  </a:lnTo>
                  <a:lnTo>
                    <a:pt x="1950" y="574"/>
                  </a:lnTo>
                  <a:lnTo>
                    <a:pt x="1889" y="574"/>
                  </a:lnTo>
                  <a:lnTo>
                    <a:pt x="1658" y="549"/>
                  </a:lnTo>
                  <a:lnTo>
                    <a:pt x="1634" y="549"/>
                  </a:lnTo>
                  <a:lnTo>
                    <a:pt x="1451" y="525"/>
                  </a:lnTo>
                  <a:lnTo>
                    <a:pt x="1378" y="513"/>
                  </a:lnTo>
                  <a:lnTo>
                    <a:pt x="1244" y="501"/>
                  </a:lnTo>
                  <a:lnTo>
                    <a:pt x="1171" y="488"/>
                  </a:lnTo>
                  <a:lnTo>
                    <a:pt x="1024" y="464"/>
                  </a:lnTo>
                  <a:lnTo>
                    <a:pt x="976" y="464"/>
                  </a:lnTo>
                  <a:lnTo>
                    <a:pt x="805" y="415"/>
                  </a:lnTo>
                  <a:lnTo>
                    <a:pt x="768" y="415"/>
                  </a:lnTo>
                  <a:lnTo>
                    <a:pt x="647" y="379"/>
                  </a:lnTo>
                  <a:lnTo>
                    <a:pt x="598" y="367"/>
                  </a:lnTo>
                  <a:lnTo>
                    <a:pt x="500" y="330"/>
                  </a:lnTo>
                  <a:lnTo>
                    <a:pt x="452" y="318"/>
                  </a:lnTo>
                  <a:lnTo>
                    <a:pt x="354" y="281"/>
                  </a:lnTo>
                  <a:lnTo>
                    <a:pt x="330" y="269"/>
                  </a:lnTo>
                  <a:cubicBezTo>
                    <a:pt x="293" y="257"/>
                    <a:pt x="269" y="245"/>
                    <a:pt x="232" y="220"/>
                  </a:cubicBezTo>
                  <a:lnTo>
                    <a:pt x="208" y="208"/>
                  </a:lnTo>
                  <a:cubicBezTo>
                    <a:pt x="183" y="196"/>
                    <a:pt x="171" y="184"/>
                    <a:pt x="147" y="172"/>
                  </a:cubicBezTo>
                  <a:lnTo>
                    <a:pt x="135" y="159"/>
                  </a:lnTo>
                  <a:cubicBezTo>
                    <a:pt x="110" y="147"/>
                    <a:pt x="86" y="123"/>
                    <a:pt x="74" y="111"/>
                  </a:cubicBezTo>
                  <a:cubicBezTo>
                    <a:pt x="49" y="98"/>
                    <a:pt x="37" y="74"/>
                    <a:pt x="37" y="50"/>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4416918" y="2674110"/>
              <a:ext cx="175980" cy="37568"/>
            </a:xfrm>
            <a:custGeom>
              <a:rect b="b" l="l" r="r" t="t"/>
              <a:pathLst>
                <a:path extrusionOk="0" h="1150" w="5387">
                  <a:moveTo>
                    <a:pt x="2411" y="0"/>
                  </a:moveTo>
                  <a:cubicBezTo>
                    <a:pt x="1063" y="0"/>
                    <a:pt x="11" y="232"/>
                    <a:pt x="0" y="528"/>
                  </a:cubicBezTo>
                  <a:cubicBezTo>
                    <a:pt x="0" y="540"/>
                    <a:pt x="0" y="552"/>
                    <a:pt x="0" y="564"/>
                  </a:cubicBezTo>
                  <a:cubicBezTo>
                    <a:pt x="12" y="589"/>
                    <a:pt x="12" y="601"/>
                    <a:pt x="24" y="625"/>
                  </a:cubicBezTo>
                  <a:cubicBezTo>
                    <a:pt x="24" y="625"/>
                    <a:pt x="37" y="638"/>
                    <a:pt x="37" y="638"/>
                  </a:cubicBezTo>
                  <a:cubicBezTo>
                    <a:pt x="49" y="662"/>
                    <a:pt x="61" y="674"/>
                    <a:pt x="73" y="674"/>
                  </a:cubicBezTo>
                  <a:lnTo>
                    <a:pt x="98" y="699"/>
                  </a:lnTo>
                  <a:lnTo>
                    <a:pt x="146" y="735"/>
                  </a:lnTo>
                  <a:lnTo>
                    <a:pt x="171" y="747"/>
                  </a:lnTo>
                  <a:lnTo>
                    <a:pt x="244" y="784"/>
                  </a:lnTo>
                  <a:lnTo>
                    <a:pt x="268" y="808"/>
                  </a:lnTo>
                  <a:lnTo>
                    <a:pt x="353" y="845"/>
                  </a:lnTo>
                  <a:lnTo>
                    <a:pt x="390" y="857"/>
                  </a:lnTo>
                  <a:lnTo>
                    <a:pt x="487" y="894"/>
                  </a:lnTo>
                  <a:lnTo>
                    <a:pt x="536" y="906"/>
                  </a:lnTo>
                  <a:cubicBezTo>
                    <a:pt x="573" y="918"/>
                    <a:pt x="609" y="930"/>
                    <a:pt x="646" y="930"/>
                  </a:cubicBezTo>
                  <a:lnTo>
                    <a:pt x="695" y="942"/>
                  </a:lnTo>
                  <a:lnTo>
                    <a:pt x="816" y="979"/>
                  </a:lnTo>
                  <a:lnTo>
                    <a:pt x="877" y="991"/>
                  </a:lnTo>
                  <a:lnTo>
                    <a:pt x="1011" y="1015"/>
                  </a:lnTo>
                  <a:lnTo>
                    <a:pt x="1072" y="1028"/>
                  </a:lnTo>
                  <a:lnTo>
                    <a:pt x="1206" y="1052"/>
                  </a:lnTo>
                  <a:lnTo>
                    <a:pt x="1280" y="1064"/>
                  </a:lnTo>
                  <a:lnTo>
                    <a:pt x="1426" y="1088"/>
                  </a:lnTo>
                  <a:lnTo>
                    <a:pt x="1487" y="1088"/>
                  </a:lnTo>
                  <a:lnTo>
                    <a:pt x="1657" y="1113"/>
                  </a:lnTo>
                  <a:lnTo>
                    <a:pt x="1974" y="1113"/>
                  </a:lnTo>
                  <a:cubicBezTo>
                    <a:pt x="2035" y="1113"/>
                    <a:pt x="2096" y="1125"/>
                    <a:pt x="2169" y="1125"/>
                  </a:cubicBezTo>
                  <a:lnTo>
                    <a:pt x="2194" y="1125"/>
                  </a:lnTo>
                  <a:cubicBezTo>
                    <a:pt x="2352" y="1137"/>
                    <a:pt x="2523" y="1149"/>
                    <a:pt x="2693" y="1149"/>
                  </a:cubicBezTo>
                  <a:lnTo>
                    <a:pt x="3473" y="1149"/>
                  </a:lnTo>
                  <a:lnTo>
                    <a:pt x="3631" y="1137"/>
                  </a:lnTo>
                  <a:lnTo>
                    <a:pt x="3717" y="1137"/>
                  </a:lnTo>
                  <a:lnTo>
                    <a:pt x="3863" y="1125"/>
                  </a:lnTo>
                  <a:lnTo>
                    <a:pt x="3948" y="1125"/>
                  </a:lnTo>
                  <a:lnTo>
                    <a:pt x="4082" y="1113"/>
                  </a:lnTo>
                  <a:lnTo>
                    <a:pt x="4168" y="1101"/>
                  </a:lnTo>
                  <a:lnTo>
                    <a:pt x="4302" y="1088"/>
                  </a:lnTo>
                  <a:lnTo>
                    <a:pt x="4375" y="1076"/>
                  </a:lnTo>
                  <a:lnTo>
                    <a:pt x="4497" y="1052"/>
                  </a:lnTo>
                  <a:lnTo>
                    <a:pt x="4570" y="1040"/>
                  </a:lnTo>
                  <a:lnTo>
                    <a:pt x="4679" y="1028"/>
                  </a:lnTo>
                  <a:lnTo>
                    <a:pt x="4740" y="1003"/>
                  </a:lnTo>
                  <a:lnTo>
                    <a:pt x="4838" y="979"/>
                  </a:lnTo>
                  <a:lnTo>
                    <a:pt x="4899" y="967"/>
                  </a:lnTo>
                  <a:lnTo>
                    <a:pt x="4984" y="942"/>
                  </a:lnTo>
                  <a:lnTo>
                    <a:pt x="5033" y="930"/>
                  </a:lnTo>
                  <a:lnTo>
                    <a:pt x="5106" y="894"/>
                  </a:lnTo>
                  <a:lnTo>
                    <a:pt x="5155" y="881"/>
                  </a:lnTo>
                  <a:cubicBezTo>
                    <a:pt x="5167" y="869"/>
                    <a:pt x="5191" y="857"/>
                    <a:pt x="5216" y="845"/>
                  </a:cubicBezTo>
                  <a:lnTo>
                    <a:pt x="5252" y="833"/>
                  </a:lnTo>
                  <a:lnTo>
                    <a:pt x="5289" y="796"/>
                  </a:lnTo>
                  <a:lnTo>
                    <a:pt x="5325" y="772"/>
                  </a:lnTo>
                  <a:lnTo>
                    <a:pt x="5350" y="747"/>
                  </a:lnTo>
                  <a:cubicBezTo>
                    <a:pt x="5362" y="735"/>
                    <a:pt x="5362" y="723"/>
                    <a:pt x="5374" y="723"/>
                  </a:cubicBezTo>
                  <a:cubicBezTo>
                    <a:pt x="5374" y="711"/>
                    <a:pt x="5386" y="699"/>
                    <a:pt x="5386" y="686"/>
                  </a:cubicBezTo>
                  <a:cubicBezTo>
                    <a:pt x="5386" y="686"/>
                    <a:pt x="5386" y="686"/>
                    <a:pt x="5386" y="674"/>
                  </a:cubicBezTo>
                  <a:cubicBezTo>
                    <a:pt x="5386" y="662"/>
                    <a:pt x="5386" y="650"/>
                    <a:pt x="5386" y="638"/>
                  </a:cubicBezTo>
                  <a:cubicBezTo>
                    <a:pt x="5386" y="528"/>
                    <a:pt x="5240" y="418"/>
                    <a:pt x="4972" y="321"/>
                  </a:cubicBezTo>
                  <a:cubicBezTo>
                    <a:pt x="4497" y="150"/>
                    <a:pt x="3656" y="28"/>
                    <a:pt x="2705" y="4"/>
                  </a:cubicBezTo>
                  <a:cubicBezTo>
                    <a:pt x="2606" y="1"/>
                    <a:pt x="2508" y="0"/>
                    <a:pt x="2411"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4420479" y="2663885"/>
              <a:ext cx="176404" cy="43056"/>
            </a:xfrm>
            <a:custGeom>
              <a:rect b="b" l="l" r="r" t="t"/>
              <a:pathLst>
                <a:path extrusionOk="0" h="1318" w="5400">
                  <a:moveTo>
                    <a:pt x="25" y="0"/>
                  </a:moveTo>
                  <a:cubicBezTo>
                    <a:pt x="18" y="7"/>
                    <a:pt x="19" y="19"/>
                    <a:pt x="24" y="30"/>
                  </a:cubicBezTo>
                  <a:lnTo>
                    <a:pt x="24" y="30"/>
                  </a:lnTo>
                  <a:lnTo>
                    <a:pt x="25" y="0"/>
                  </a:lnTo>
                  <a:close/>
                  <a:moveTo>
                    <a:pt x="5399" y="73"/>
                  </a:moveTo>
                  <a:lnTo>
                    <a:pt x="5399" y="77"/>
                  </a:lnTo>
                  <a:lnTo>
                    <a:pt x="5399" y="77"/>
                  </a:lnTo>
                  <a:cubicBezTo>
                    <a:pt x="5399" y="76"/>
                    <a:pt x="5399" y="75"/>
                    <a:pt x="5399" y="73"/>
                  </a:cubicBezTo>
                  <a:close/>
                  <a:moveTo>
                    <a:pt x="24" y="30"/>
                  </a:moveTo>
                  <a:lnTo>
                    <a:pt x="1" y="719"/>
                  </a:lnTo>
                  <a:cubicBezTo>
                    <a:pt x="1" y="743"/>
                    <a:pt x="1" y="768"/>
                    <a:pt x="25" y="792"/>
                  </a:cubicBezTo>
                  <a:cubicBezTo>
                    <a:pt x="25" y="817"/>
                    <a:pt x="37" y="829"/>
                    <a:pt x="62" y="853"/>
                  </a:cubicBezTo>
                  <a:cubicBezTo>
                    <a:pt x="74" y="865"/>
                    <a:pt x="98" y="890"/>
                    <a:pt x="110" y="902"/>
                  </a:cubicBezTo>
                  <a:lnTo>
                    <a:pt x="135" y="914"/>
                  </a:lnTo>
                  <a:lnTo>
                    <a:pt x="147" y="926"/>
                  </a:lnTo>
                  <a:lnTo>
                    <a:pt x="196" y="951"/>
                  </a:lnTo>
                  <a:lnTo>
                    <a:pt x="220" y="963"/>
                  </a:lnTo>
                  <a:cubicBezTo>
                    <a:pt x="244" y="975"/>
                    <a:pt x="281" y="999"/>
                    <a:pt x="318" y="1012"/>
                  </a:cubicBezTo>
                  <a:lnTo>
                    <a:pt x="342" y="1012"/>
                  </a:lnTo>
                  <a:lnTo>
                    <a:pt x="439" y="1048"/>
                  </a:lnTo>
                  <a:lnTo>
                    <a:pt x="488" y="1072"/>
                  </a:lnTo>
                  <a:lnTo>
                    <a:pt x="586" y="1097"/>
                  </a:lnTo>
                  <a:lnTo>
                    <a:pt x="634" y="1109"/>
                  </a:lnTo>
                  <a:lnTo>
                    <a:pt x="756" y="1146"/>
                  </a:lnTo>
                  <a:lnTo>
                    <a:pt x="793" y="1158"/>
                  </a:lnTo>
                  <a:cubicBezTo>
                    <a:pt x="842" y="1170"/>
                    <a:pt x="902" y="1182"/>
                    <a:pt x="963" y="1194"/>
                  </a:cubicBezTo>
                  <a:lnTo>
                    <a:pt x="1012" y="1194"/>
                  </a:lnTo>
                  <a:lnTo>
                    <a:pt x="1158" y="1231"/>
                  </a:lnTo>
                  <a:lnTo>
                    <a:pt x="1219" y="1231"/>
                  </a:lnTo>
                  <a:lnTo>
                    <a:pt x="1353" y="1255"/>
                  </a:lnTo>
                  <a:lnTo>
                    <a:pt x="1426" y="1267"/>
                  </a:lnTo>
                  <a:lnTo>
                    <a:pt x="1646" y="1267"/>
                  </a:lnTo>
                  <a:cubicBezTo>
                    <a:pt x="1719" y="1267"/>
                    <a:pt x="1792" y="1280"/>
                    <a:pt x="1865" y="1292"/>
                  </a:cubicBezTo>
                  <a:lnTo>
                    <a:pt x="1926" y="1292"/>
                  </a:lnTo>
                  <a:lnTo>
                    <a:pt x="2097" y="1304"/>
                  </a:lnTo>
                  <a:lnTo>
                    <a:pt x="2426" y="1304"/>
                  </a:lnTo>
                  <a:cubicBezTo>
                    <a:pt x="2511" y="1316"/>
                    <a:pt x="2596" y="1316"/>
                    <a:pt x="2682" y="1316"/>
                  </a:cubicBezTo>
                  <a:cubicBezTo>
                    <a:pt x="2754" y="1317"/>
                    <a:pt x="2825" y="1318"/>
                    <a:pt x="2895" y="1318"/>
                  </a:cubicBezTo>
                  <a:cubicBezTo>
                    <a:pt x="4283" y="1318"/>
                    <a:pt x="5387" y="1094"/>
                    <a:pt x="5387" y="792"/>
                  </a:cubicBezTo>
                  <a:lnTo>
                    <a:pt x="5399" y="77"/>
                  </a:lnTo>
                  <a:lnTo>
                    <a:pt x="5399" y="77"/>
                  </a:lnTo>
                  <a:cubicBezTo>
                    <a:pt x="5389" y="377"/>
                    <a:pt x="4289" y="599"/>
                    <a:pt x="2908" y="599"/>
                  </a:cubicBezTo>
                  <a:cubicBezTo>
                    <a:pt x="2837" y="599"/>
                    <a:pt x="2766" y="598"/>
                    <a:pt x="2694" y="597"/>
                  </a:cubicBezTo>
                  <a:cubicBezTo>
                    <a:pt x="2609" y="597"/>
                    <a:pt x="2523" y="585"/>
                    <a:pt x="2450" y="585"/>
                  </a:cubicBezTo>
                  <a:lnTo>
                    <a:pt x="2365" y="585"/>
                  </a:lnTo>
                  <a:lnTo>
                    <a:pt x="2194" y="573"/>
                  </a:lnTo>
                  <a:lnTo>
                    <a:pt x="2121" y="573"/>
                  </a:lnTo>
                  <a:lnTo>
                    <a:pt x="1950" y="561"/>
                  </a:lnTo>
                  <a:lnTo>
                    <a:pt x="1877" y="561"/>
                  </a:lnTo>
                  <a:lnTo>
                    <a:pt x="1658" y="536"/>
                  </a:lnTo>
                  <a:lnTo>
                    <a:pt x="1621" y="536"/>
                  </a:lnTo>
                  <a:lnTo>
                    <a:pt x="1439" y="524"/>
                  </a:lnTo>
                  <a:lnTo>
                    <a:pt x="1378" y="512"/>
                  </a:lnTo>
                  <a:lnTo>
                    <a:pt x="1231" y="488"/>
                  </a:lnTo>
                  <a:lnTo>
                    <a:pt x="1171" y="475"/>
                  </a:lnTo>
                  <a:lnTo>
                    <a:pt x="1024" y="451"/>
                  </a:lnTo>
                  <a:lnTo>
                    <a:pt x="976" y="451"/>
                  </a:lnTo>
                  <a:lnTo>
                    <a:pt x="805" y="414"/>
                  </a:lnTo>
                  <a:lnTo>
                    <a:pt x="768" y="402"/>
                  </a:lnTo>
                  <a:lnTo>
                    <a:pt x="647" y="366"/>
                  </a:lnTo>
                  <a:lnTo>
                    <a:pt x="598" y="353"/>
                  </a:lnTo>
                  <a:lnTo>
                    <a:pt x="500" y="329"/>
                  </a:lnTo>
                  <a:lnTo>
                    <a:pt x="452" y="317"/>
                  </a:lnTo>
                  <a:cubicBezTo>
                    <a:pt x="415" y="305"/>
                    <a:pt x="391" y="280"/>
                    <a:pt x="354" y="268"/>
                  </a:cubicBezTo>
                  <a:lnTo>
                    <a:pt x="330" y="268"/>
                  </a:lnTo>
                  <a:cubicBezTo>
                    <a:pt x="293" y="256"/>
                    <a:pt x="269" y="244"/>
                    <a:pt x="232" y="219"/>
                  </a:cubicBezTo>
                  <a:lnTo>
                    <a:pt x="208" y="207"/>
                  </a:lnTo>
                  <a:lnTo>
                    <a:pt x="147" y="171"/>
                  </a:lnTo>
                  <a:lnTo>
                    <a:pt x="123" y="159"/>
                  </a:lnTo>
                  <a:cubicBezTo>
                    <a:pt x="110" y="146"/>
                    <a:pt x="86" y="122"/>
                    <a:pt x="74" y="110"/>
                  </a:cubicBezTo>
                  <a:cubicBezTo>
                    <a:pt x="49" y="98"/>
                    <a:pt x="37" y="73"/>
                    <a:pt x="37" y="49"/>
                  </a:cubicBezTo>
                  <a:cubicBezTo>
                    <a:pt x="32" y="44"/>
                    <a:pt x="27" y="37"/>
                    <a:pt x="24" y="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4421295" y="2646702"/>
              <a:ext cx="175980" cy="37502"/>
            </a:xfrm>
            <a:custGeom>
              <a:rect b="b" l="l" r="r" t="t"/>
              <a:pathLst>
                <a:path extrusionOk="0" h="1148" w="5387">
                  <a:moveTo>
                    <a:pt x="2492" y="0"/>
                  </a:moveTo>
                  <a:cubicBezTo>
                    <a:pt x="1104" y="0"/>
                    <a:pt x="0" y="225"/>
                    <a:pt x="0" y="538"/>
                  </a:cubicBezTo>
                  <a:cubicBezTo>
                    <a:pt x="0" y="538"/>
                    <a:pt x="0" y="550"/>
                    <a:pt x="0" y="563"/>
                  </a:cubicBezTo>
                  <a:cubicBezTo>
                    <a:pt x="12" y="575"/>
                    <a:pt x="24" y="599"/>
                    <a:pt x="37" y="599"/>
                  </a:cubicBezTo>
                  <a:cubicBezTo>
                    <a:pt x="49" y="611"/>
                    <a:pt x="49" y="624"/>
                    <a:pt x="49" y="624"/>
                  </a:cubicBezTo>
                  <a:cubicBezTo>
                    <a:pt x="61" y="636"/>
                    <a:pt x="73" y="648"/>
                    <a:pt x="85" y="660"/>
                  </a:cubicBezTo>
                  <a:lnTo>
                    <a:pt x="110" y="685"/>
                  </a:lnTo>
                  <a:cubicBezTo>
                    <a:pt x="122" y="697"/>
                    <a:pt x="146" y="709"/>
                    <a:pt x="158" y="721"/>
                  </a:cubicBezTo>
                  <a:lnTo>
                    <a:pt x="183" y="733"/>
                  </a:lnTo>
                  <a:cubicBezTo>
                    <a:pt x="207" y="745"/>
                    <a:pt x="232" y="758"/>
                    <a:pt x="256" y="770"/>
                  </a:cubicBezTo>
                  <a:cubicBezTo>
                    <a:pt x="268" y="770"/>
                    <a:pt x="280" y="782"/>
                    <a:pt x="293" y="782"/>
                  </a:cubicBezTo>
                  <a:lnTo>
                    <a:pt x="366" y="819"/>
                  </a:lnTo>
                  <a:lnTo>
                    <a:pt x="414" y="831"/>
                  </a:lnTo>
                  <a:cubicBezTo>
                    <a:pt x="439" y="843"/>
                    <a:pt x="475" y="855"/>
                    <a:pt x="512" y="867"/>
                  </a:cubicBezTo>
                  <a:lnTo>
                    <a:pt x="548" y="879"/>
                  </a:lnTo>
                  <a:lnTo>
                    <a:pt x="658" y="916"/>
                  </a:lnTo>
                  <a:lnTo>
                    <a:pt x="707" y="928"/>
                  </a:lnTo>
                  <a:lnTo>
                    <a:pt x="829" y="965"/>
                  </a:lnTo>
                  <a:lnTo>
                    <a:pt x="890" y="977"/>
                  </a:lnTo>
                  <a:cubicBezTo>
                    <a:pt x="926" y="977"/>
                    <a:pt x="975" y="1001"/>
                    <a:pt x="1024" y="1001"/>
                  </a:cubicBezTo>
                  <a:lnTo>
                    <a:pt x="1085" y="1014"/>
                  </a:lnTo>
                  <a:lnTo>
                    <a:pt x="1219" y="1038"/>
                  </a:lnTo>
                  <a:lnTo>
                    <a:pt x="1292" y="1050"/>
                  </a:lnTo>
                  <a:lnTo>
                    <a:pt x="1438" y="1062"/>
                  </a:lnTo>
                  <a:lnTo>
                    <a:pt x="1511" y="1074"/>
                  </a:lnTo>
                  <a:lnTo>
                    <a:pt x="1670" y="1099"/>
                  </a:lnTo>
                  <a:lnTo>
                    <a:pt x="1730" y="1099"/>
                  </a:lnTo>
                  <a:lnTo>
                    <a:pt x="1913" y="1111"/>
                  </a:lnTo>
                  <a:lnTo>
                    <a:pt x="1962" y="1111"/>
                  </a:lnTo>
                  <a:lnTo>
                    <a:pt x="2169" y="1135"/>
                  </a:lnTo>
                  <a:lnTo>
                    <a:pt x="2194" y="1135"/>
                  </a:lnTo>
                  <a:cubicBezTo>
                    <a:pt x="2352" y="1135"/>
                    <a:pt x="2523" y="1148"/>
                    <a:pt x="2693" y="1148"/>
                  </a:cubicBezTo>
                  <a:lnTo>
                    <a:pt x="3717" y="1148"/>
                  </a:lnTo>
                  <a:lnTo>
                    <a:pt x="3863" y="1135"/>
                  </a:lnTo>
                  <a:lnTo>
                    <a:pt x="3948" y="1135"/>
                  </a:lnTo>
                  <a:lnTo>
                    <a:pt x="4082" y="1123"/>
                  </a:lnTo>
                  <a:lnTo>
                    <a:pt x="4168" y="1111"/>
                  </a:lnTo>
                  <a:lnTo>
                    <a:pt x="4290" y="1087"/>
                  </a:lnTo>
                  <a:lnTo>
                    <a:pt x="4375" y="1087"/>
                  </a:lnTo>
                  <a:lnTo>
                    <a:pt x="4497" y="1062"/>
                  </a:lnTo>
                  <a:lnTo>
                    <a:pt x="4570" y="1050"/>
                  </a:lnTo>
                  <a:lnTo>
                    <a:pt x="4667" y="1026"/>
                  </a:lnTo>
                  <a:lnTo>
                    <a:pt x="4740" y="1014"/>
                  </a:lnTo>
                  <a:lnTo>
                    <a:pt x="4838" y="989"/>
                  </a:lnTo>
                  <a:lnTo>
                    <a:pt x="4899" y="977"/>
                  </a:lnTo>
                  <a:cubicBezTo>
                    <a:pt x="4923" y="965"/>
                    <a:pt x="4948" y="953"/>
                    <a:pt x="4984" y="953"/>
                  </a:cubicBezTo>
                  <a:lnTo>
                    <a:pt x="5033" y="928"/>
                  </a:lnTo>
                  <a:lnTo>
                    <a:pt x="5106" y="904"/>
                  </a:lnTo>
                  <a:lnTo>
                    <a:pt x="5155" y="879"/>
                  </a:lnTo>
                  <a:lnTo>
                    <a:pt x="5216" y="855"/>
                  </a:lnTo>
                  <a:lnTo>
                    <a:pt x="5252" y="831"/>
                  </a:lnTo>
                  <a:cubicBezTo>
                    <a:pt x="5264" y="819"/>
                    <a:pt x="5277" y="819"/>
                    <a:pt x="5289" y="806"/>
                  </a:cubicBezTo>
                  <a:lnTo>
                    <a:pt x="5325" y="782"/>
                  </a:lnTo>
                  <a:cubicBezTo>
                    <a:pt x="5325" y="770"/>
                    <a:pt x="5338" y="758"/>
                    <a:pt x="5350" y="745"/>
                  </a:cubicBezTo>
                  <a:cubicBezTo>
                    <a:pt x="5362" y="745"/>
                    <a:pt x="5362" y="733"/>
                    <a:pt x="5374" y="721"/>
                  </a:cubicBezTo>
                  <a:cubicBezTo>
                    <a:pt x="5374" y="721"/>
                    <a:pt x="5386" y="709"/>
                    <a:pt x="5386" y="697"/>
                  </a:cubicBezTo>
                  <a:lnTo>
                    <a:pt x="5386" y="685"/>
                  </a:lnTo>
                  <a:cubicBezTo>
                    <a:pt x="5386" y="672"/>
                    <a:pt x="5386" y="660"/>
                    <a:pt x="5386" y="648"/>
                  </a:cubicBezTo>
                  <a:cubicBezTo>
                    <a:pt x="5386" y="526"/>
                    <a:pt x="5228" y="416"/>
                    <a:pt x="4972" y="331"/>
                  </a:cubicBezTo>
                  <a:cubicBezTo>
                    <a:pt x="4497" y="161"/>
                    <a:pt x="3656" y="26"/>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4415709" y="2636019"/>
              <a:ext cx="176372" cy="43480"/>
            </a:xfrm>
            <a:custGeom>
              <a:rect b="b" l="l" r="r" t="t"/>
              <a:pathLst>
                <a:path extrusionOk="0" h="1331" w="5399">
                  <a:moveTo>
                    <a:pt x="13" y="0"/>
                  </a:moveTo>
                  <a:lnTo>
                    <a:pt x="0" y="731"/>
                  </a:lnTo>
                  <a:cubicBezTo>
                    <a:pt x="0" y="756"/>
                    <a:pt x="0" y="780"/>
                    <a:pt x="13" y="804"/>
                  </a:cubicBezTo>
                  <a:cubicBezTo>
                    <a:pt x="25" y="817"/>
                    <a:pt x="37" y="841"/>
                    <a:pt x="49" y="853"/>
                  </a:cubicBezTo>
                  <a:cubicBezTo>
                    <a:pt x="74" y="865"/>
                    <a:pt x="86" y="890"/>
                    <a:pt x="110" y="902"/>
                  </a:cubicBezTo>
                  <a:lnTo>
                    <a:pt x="122" y="926"/>
                  </a:lnTo>
                  <a:lnTo>
                    <a:pt x="147" y="938"/>
                  </a:lnTo>
                  <a:cubicBezTo>
                    <a:pt x="159" y="938"/>
                    <a:pt x="171" y="951"/>
                    <a:pt x="183" y="963"/>
                  </a:cubicBezTo>
                  <a:lnTo>
                    <a:pt x="208" y="975"/>
                  </a:lnTo>
                  <a:cubicBezTo>
                    <a:pt x="244" y="987"/>
                    <a:pt x="281" y="1012"/>
                    <a:pt x="317" y="1024"/>
                  </a:cubicBezTo>
                  <a:lnTo>
                    <a:pt x="329" y="1024"/>
                  </a:lnTo>
                  <a:cubicBezTo>
                    <a:pt x="366" y="1036"/>
                    <a:pt x="403" y="1048"/>
                    <a:pt x="439" y="1060"/>
                  </a:cubicBezTo>
                  <a:lnTo>
                    <a:pt x="476" y="1072"/>
                  </a:lnTo>
                  <a:lnTo>
                    <a:pt x="573" y="1109"/>
                  </a:lnTo>
                  <a:lnTo>
                    <a:pt x="622" y="1121"/>
                  </a:lnTo>
                  <a:lnTo>
                    <a:pt x="744" y="1158"/>
                  </a:lnTo>
                  <a:lnTo>
                    <a:pt x="780" y="1158"/>
                  </a:lnTo>
                  <a:cubicBezTo>
                    <a:pt x="841" y="1170"/>
                    <a:pt x="902" y="1182"/>
                    <a:pt x="963" y="1194"/>
                  </a:cubicBezTo>
                  <a:lnTo>
                    <a:pt x="1000" y="1206"/>
                  </a:lnTo>
                  <a:lnTo>
                    <a:pt x="1146" y="1231"/>
                  </a:lnTo>
                  <a:lnTo>
                    <a:pt x="1207" y="1243"/>
                  </a:lnTo>
                  <a:lnTo>
                    <a:pt x="1353" y="1267"/>
                  </a:lnTo>
                  <a:lnTo>
                    <a:pt x="1414" y="1280"/>
                  </a:lnTo>
                  <a:lnTo>
                    <a:pt x="1597" y="1304"/>
                  </a:lnTo>
                  <a:lnTo>
                    <a:pt x="1926" y="1304"/>
                  </a:lnTo>
                  <a:cubicBezTo>
                    <a:pt x="1987" y="1316"/>
                    <a:pt x="2036" y="1316"/>
                    <a:pt x="2096" y="1316"/>
                  </a:cubicBezTo>
                  <a:lnTo>
                    <a:pt x="2182" y="1316"/>
                  </a:lnTo>
                  <a:lnTo>
                    <a:pt x="2352" y="1328"/>
                  </a:lnTo>
                  <a:lnTo>
                    <a:pt x="2681" y="1328"/>
                  </a:lnTo>
                  <a:cubicBezTo>
                    <a:pt x="2753" y="1330"/>
                    <a:pt x="2825" y="1330"/>
                    <a:pt x="2895" y="1330"/>
                  </a:cubicBezTo>
                  <a:cubicBezTo>
                    <a:pt x="4283" y="1330"/>
                    <a:pt x="5387" y="1106"/>
                    <a:pt x="5387" y="804"/>
                  </a:cubicBezTo>
                  <a:lnTo>
                    <a:pt x="5399" y="85"/>
                  </a:lnTo>
                  <a:lnTo>
                    <a:pt x="5399" y="85"/>
                  </a:lnTo>
                  <a:cubicBezTo>
                    <a:pt x="5388" y="380"/>
                    <a:pt x="4343" y="601"/>
                    <a:pt x="3001" y="601"/>
                  </a:cubicBezTo>
                  <a:cubicBezTo>
                    <a:pt x="2900" y="601"/>
                    <a:pt x="2797" y="600"/>
                    <a:pt x="2694" y="597"/>
                  </a:cubicBezTo>
                  <a:lnTo>
                    <a:pt x="2109" y="597"/>
                  </a:lnTo>
                  <a:lnTo>
                    <a:pt x="1938" y="585"/>
                  </a:lnTo>
                  <a:lnTo>
                    <a:pt x="1877" y="585"/>
                  </a:lnTo>
                  <a:cubicBezTo>
                    <a:pt x="1804" y="573"/>
                    <a:pt x="1731" y="573"/>
                    <a:pt x="1658" y="561"/>
                  </a:cubicBezTo>
                  <a:lnTo>
                    <a:pt x="1621" y="561"/>
                  </a:lnTo>
                  <a:lnTo>
                    <a:pt x="1438" y="536"/>
                  </a:lnTo>
                  <a:lnTo>
                    <a:pt x="1377" y="524"/>
                  </a:lnTo>
                  <a:lnTo>
                    <a:pt x="1231" y="500"/>
                  </a:lnTo>
                  <a:lnTo>
                    <a:pt x="1170" y="500"/>
                  </a:lnTo>
                  <a:lnTo>
                    <a:pt x="1024" y="463"/>
                  </a:lnTo>
                  <a:lnTo>
                    <a:pt x="975" y="463"/>
                  </a:lnTo>
                  <a:cubicBezTo>
                    <a:pt x="914" y="451"/>
                    <a:pt x="853" y="439"/>
                    <a:pt x="805" y="427"/>
                  </a:cubicBezTo>
                  <a:lnTo>
                    <a:pt x="768" y="414"/>
                  </a:lnTo>
                  <a:lnTo>
                    <a:pt x="646" y="378"/>
                  </a:lnTo>
                  <a:lnTo>
                    <a:pt x="598" y="366"/>
                  </a:lnTo>
                  <a:lnTo>
                    <a:pt x="500" y="341"/>
                  </a:lnTo>
                  <a:lnTo>
                    <a:pt x="451" y="317"/>
                  </a:lnTo>
                  <a:lnTo>
                    <a:pt x="354" y="280"/>
                  </a:lnTo>
                  <a:lnTo>
                    <a:pt x="329" y="280"/>
                  </a:lnTo>
                  <a:cubicBezTo>
                    <a:pt x="293" y="268"/>
                    <a:pt x="269" y="256"/>
                    <a:pt x="232" y="232"/>
                  </a:cubicBezTo>
                  <a:lnTo>
                    <a:pt x="208" y="219"/>
                  </a:lnTo>
                  <a:cubicBezTo>
                    <a:pt x="183" y="207"/>
                    <a:pt x="159" y="195"/>
                    <a:pt x="147" y="183"/>
                  </a:cubicBezTo>
                  <a:lnTo>
                    <a:pt x="122" y="171"/>
                  </a:lnTo>
                  <a:cubicBezTo>
                    <a:pt x="110" y="158"/>
                    <a:pt x="86" y="134"/>
                    <a:pt x="74" y="122"/>
                  </a:cubicBezTo>
                  <a:cubicBezTo>
                    <a:pt x="49" y="98"/>
                    <a:pt x="37" y="85"/>
                    <a:pt x="25" y="61"/>
                  </a:cubicBezTo>
                  <a:cubicBezTo>
                    <a:pt x="25" y="49"/>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4416493" y="2619227"/>
              <a:ext cx="176012" cy="37502"/>
            </a:xfrm>
            <a:custGeom>
              <a:rect b="b" l="l" r="r" t="t"/>
              <a:pathLst>
                <a:path extrusionOk="0" h="1148" w="5388">
                  <a:moveTo>
                    <a:pt x="2492" y="1"/>
                  </a:moveTo>
                  <a:cubicBezTo>
                    <a:pt x="1104" y="1"/>
                    <a:pt x="1" y="225"/>
                    <a:pt x="1" y="526"/>
                  </a:cubicBezTo>
                  <a:cubicBezTo>
                    <a:pt x="1" y="538"/>
                    <a:pt x="1" y="551"/>
                    <a:pt x="1" y="563"/>
                  </a:cubicBezTo>
                  <a:cubicBezTo>
                    <a:pt x="13" y="575"/>
                    <a:pt x="25" y="587"/>
                    <a:pt x="37" y="599"/>
                  </a:cubicBezTo>
                  <a:lnTo>
                    <a:pt x="50" y="624"/>
                  </a:lnTo>
                  <a:cubicBezTo>
                    <a:pt x="50" y="636"/>
                    <a:pt x="62" y="648"/>
                    <a:pt x="74" y="660"/>
                  </a:cubicBezTo>
                  <a:cubicBezTo>
                    <a:pt x="86" y="672"/>
                    <a:pt x="98" y="672"/>
                    <a:pt x="98" y="685"/>
                  </a:cubicBezTo>
                  <a:cubicBezTo>
                    <a:pt x="111" y="697"/>
                    <a:pt x="135" y="709"/>
                    <a:pt x="147" y="721"/>
                  </a:cubicBezTo>
                  <a:lnTo>
                    <a:pt x="184" y="733"/>
                  </a:lnTo>
                  <a:cubicBezTo>
                    <a:pt x="196" y="746"/>
                    <a:pt x="220" y="758"/>
                    <a:pt x="245" y="770"/>
                  </a:cubicBezTo>
                  <a:lnTo>
                    <a:pt x="281" y="782"/>
                  </a:lnTo>
                  <a:lnTo>
                    <a:pt x="366" y="819"/>
                  </a:lnTo>
                  <a:lnTo>
                    <a:pt x="403" y="831"/>
                  </a:lnTo>
                  <a:lnTo>
                    <a:pt x="500" y="867"/>
                  </a:lnTo>
                  <a:lnTo>
                    <a:pt x="537" y="880"/>
                  </a:lnTo>
                  <a:lnTo>
                    <a:pt x="647" y="916"/>
                  </a:lnTo>
                  <a:lnTo>
                    <a:pt x="708" y="928"/>
                  </a:lnTo>
                  <a:lnTo>
                    <a:pt x="829" y="965"/>
                  </a:lnTo>
                  <a:lnTo>
                    <a:pt x="878" y="977"/>
                  </a:lnTo>
                  <a:lnTo>
                    <a:pt x="1012" y="1002"/>
                  </a:lnTo>
                  <a:lnTo>
                    <a:pt x="1073" y="1014"/>
                  </a:lnTo>
                  <a:lnTo>
                    <a:pt x="1219" y="1038"/>
                  </a:lnTo>
                  <a:lnTo>
                    <a:pt x="1280" y="1050"/>
                  </a:lnTo>
                  <a:lnTo>
                    <a:pt x="1439" y="1062"/>
                  </a:lnTo>
                  <a:lnTo>
                    <a:pt x="1500" y="1075"/>
                  </a:lnTo>
                  <a:lnTo>
                    <a:pt x="1670" y="1099"/>
                  </a:lnTo>
                  <a:lnTo>
                    <a:pt x="1731" y="1099"/>
                  </a:lnTo>
                  <a:lnTo>
                    <a:pt x="1902" y="1111"/>
                  </a:lnTo>
                  <a:lnTo>
                    <a:pt x="1963" y="1111"/>
                  </a:lnTo>
                  <a:lnTo>
                    <a:pt x="2158" y="1123"/>
                  </a:lnTo>
                  <a:lnTo>
                    <a:pt x="2182" y="1123"/>
                  </a:lnTo>
                  <a:cubicBezTo>
                    <a:pt x="2341" y="1136"/>
                    <a:pt x="2511" y="1148"/>
                    <a:pt x="2682" y="1148"/>
                  </a:cubicBezTo>
                  <a:lnTo>
                    <a:pt x="3462" y="1148"/>
                  </a:lnTo>
                  <a:lnTo>
                    <a:pt x="3620" y="1136"/>
                  </a:lnTo>
                  <a:lnTo>
                    <a:pt x="3705" y="1136"/>
                  </a:lnTo>
                  <a:lnTo>
                    <a:pt x="3864" y="1123"/>
                  </a:lnTo>
                  <a:lnTo>
                    <a:pt x="3937" y="1123"/>
                  </a:lnTo>
                  <a:lnTo>
                    <a:pt x="4083" y="1111"/>
                  </a:lnTo>
                  <a:cubicBezTo>
                    <a:pt x="4108" y="1099"/>
                    <a:pt x="4132" y="1099"/>
                    <a:pt x="4156" y="1099"/>
                  </a:cubicBezTo>
                  <a:lnTo>
                    <a:pt x="4290" y="1087"/>
                  </a:lnTo>
                  <a:lnTo>
                    <a:pt x="4363" y="1075"/>
                  </a:lnTo>
                  <a:lnTo>
                    <a:pt x="4485" y="1062"/>
                  </a:lnTo>
                  <a:lnTo>
                    <a:pt x="4558" y="1038"/>
                  </a:lnTo>
                  <a:lnTo>
                    <a:pt x="4668" y="1026"/>
                  </a:lnTo>
                  <a:lnTo>
                    <a:pt x="4729" y="1014"/>
                  </a:lnTo>
                  <a:lnTo>
                    <a:pt x="4826" y="989"/>
                  </a:lnTo>
                  <a:lnTo>
                    <a:pt x="4887" y="965"/>
                  </a:lnTo>
                  <a:lnTo>
                    <a:pt x="4973" y="941"/>
                  </a:lnTo>
                  <a:lnTo>
                    <a:pt x="5021" y="928"/>
                  </a:lnTo>
                  <a:lnTo>
                    <a:pt x="5095" y="892"/>
                  </a:lnTo>
                  <a:lnTo>
                    <a:pt x="5143" y="880"/>
                  </a:lnTo>
                  <a:lnTo>
                    <a:pt x="5204" y="855"/>
                  </a:lnTo>
                  <a:lnTo>
                    <a:pt x="5241" y="831"/>
                  </a:lnTo>
                  <a:lnTo>
                    <a:pt x="5290" y="794"/>
                  </a:lnTo>
                  <a:lnTo>
                    <a:pt x="5314" y="782"/>
                  </a:lnTo>
                  <a:cubicBezTo>
                    <a:pt x="5326" y="770"/>
                    <a:pt x="5338" y="758"/>
                    <a:pt x="5338" y="746"/>
                  </a:cubicBezTo>
                  <a:lnTo>
                    <a:pt x="5363" y="721"/>
                  </a:lnTo>
                  <a:cubicBezTo>
                    <a:pt x="5363" y="709"/>
                    <a:pt x="5375" y="697"/>
                    <a:pt x="5375" y="685"/>
                  </a:cubicBezTo>
                  <a:lnTo>
                    <a:pt x="5375" y="672"/>
                  </a:lnTo>
                  <a:cubicBezTo>
                    <a:pt x="5387" y="660"/>
                    <a:pt x="5387" y="648"/>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4416101" y="2608545"/>
              <a:ext cx="176404" cy="43546"/>
            </a:xfrm>
            <a:custGeom>
              <a:rect b="b" l="l" r="r" t="t"/>
              <a:pathLst>
                <a:path extrusionOk="0" h="1333" w="5400">
                  <a:moveTo>
                    <a:pt x="13" y="0"/>
                  </a:moveTo>
                  <a:lnTo>
                    <a:pt x="1" y="731"/>
                  </a:lnTo>
                  <a:cubicBezTo>
                    <a:pt x="1" y="744"/>
                    <a:pt x="1" y="768"/>
                    <a:pt x="13" y="780"/>
                  </a:cubicBezTo>
                  <a:cubicBezTo>
                    <a:pt x="25" y="805"/>
                    <a:pt x="37" y="817"/>
                    <a:pt x="49" y="841"/>
                  </a:cubicBezTo>
                  <a:cubicBezTo>
                    <a:pt x="62" y="853"/>
                    <a:pt x="86" y="878"/>
                    <a:pt x="110" y="890"/>
                  </a:cubicBezTo>
                  <a:lnTo>
                    <a:pt x="123" y="902"/>
                  </a:lnTo>
                  <a:lnTo>
                    <a:pt x="147" y="914"/>
                  </a:lnTo>
                  <a:lnTo>
                    <a:pt x="183" y="939"/>
                  </a:lnTo>
                  <a:lnTo>
                    <a:pt x="208" y="951"/>
                  </a:lnTo>
                  <a:lnTo>
                    <a:pt x="317" y="999"/>
                  </a:lnTo>
                  <a:lnTo>
                    <a:pt x="330" y="1012"/>
                  </a:lnTo>
                  <a:lnTo>
                    <a:pt x="439" y="1048"/>
                  </a:lnTo>
                  <a:lnTo>
                    <a:pt x="476" y="1060"/>
                  </a:lnTo>
                  <a:lnTo>
                    <a:pt x="573" y="1097"/>
                  </a:lnTo>
                  <a:lnTo>
                    <a:pt x="622" y="1109"/>
                  </a:lnTo>
                  <a:lnTo>
                    <a:pt x="744" y="1146"/>
                  </a:lnTo>
                  <a:lnTo>
                    <a:pt x="781" y="1146"/>
                  </a:lnTo>
                  <a:cubicBezTo>
                    <a:pt x="841" y="1158"/>
                    <a:pt x="902" y="1170"/>
                    <a:pt x="963" y="1182"/>
                  </a:cubicBezTo>
                  <a:lnTo>
                    <a:pt x="1000" y="1194"/>
                  </a:lnTo>
                  <a:lnTo>
                    <a:pt x="1146" y="1219"/>
                  </a:lnTo>
                  <a:lnTo>
                    <a:pt x="1219" y="1231"/>
                  </a:lnTo>
                  <a:lnTo>
                    <a:pt x="1353" y="1255"/>
                  </a:lnTo>
                  <a:lnTo>
                    <a:pt x="1426" y="1268"/>
                  </a:lnTo>
                  <a:lnTo>
                    <a:pt x="1597" y="1292"/>
                  </a:lnTo>
                  <a:lnTo>
                    <a:pt x="1634" y="1292"/>
                  </a:lnTo>
                  <a:lnTo>
                    <a:pt x="1865" y="1304"/>
                  </a:lnTo>
                  <a:lnTo>
                    <a:pt x="1926" y="1304"/>
                  </a:lnTo>
                  <a:lnTo>
                    <a:pt x="2097" y="1329"/>
                  </a:lnTo>
                  <a:lnTo>
                    <a:pt x="2682" y="1329"/>
                  </a:lnTo>
                  <a:cubicBezTo>
                    <a:pt x="2784" y="1331"/>
                    <a:pt x="2886" y="1332"/>
                    <a:pt x="2986" y="1332"/>
                  </a:cubicBezTo>
                  <a:cubicBezTo>
                    <a:pt x="4320" y="1332"/>
                    <a:pt x="5375" y="1111"/>
                    <a:pt x="5375" y="805"/>
                  </a:cubicBezTo>
                  <a:lnTo>
                    <a:pt x="5399" y="86"/>
                  </a:lnTo>
                  <a:lnTo>
                    <a:pt x="5399" y="86"/>
                  </a:lnTo>
                  <a:cubicBezTo>
                    <a:pt x="5388" y="381"/>
                    <a:pt x="4336" y="613"/>
                    <a:pt x="2988" y="613"/>
                  </a:cubicBezTo>
                  <a:cubicBezTo>
                    <a:pt x="2891" y="613"/>
                    <a:pt x="2793" y="612"/>
                    <a:pt x="2694" y="610"/>
                  </a:cubicBezTo>
                  <a:lnTo>
                    <a:pt x="2365" y="610"/>
                  </a:lnTo>
                  <a:cubicBezTo>
                    <a:pt x="2304" y="597"/>
                    <a:pt x="2255" y="597"/>
                    <a:pt x="2194" y="597"/>
                  </a:cubicBezTo>
                  <a:lnTo>
                    <a:pt x="2109" y="597"/>
                  </a:lnTo>
                  <a:lnTo>
                    <a:pt x="1938" y="585"/>
                  </a:lnTo>
                  <a:lnTo>
                    <a:pt x="1877" y="585"/>
                  </a:lnTo>
                  <a:lnTo>
                    <a:pt x="1646" y="561"/>
                  </a:lnTo>
                  <a:lnTo>
                    <a:pt x="1621" y="561"/>
                  </a:lnTo>
                  <a:cubicBezTo>
                    <a:pt x="1560" y="561"/>
                    <a:pt x="1500" y="549"/>
                    <a:pt x="1439" y="536"/>
                  </a:cubicBezTo>
                  <a:lnTo>
                    <a:pt x="1365" y="536"/>
                  </a:lnTo>
                  <a:lnTo>
                    <a:pt x="1231" y="512"/>
                  </a:lnTo>
                  <a:lnTo>
                    <a:pt x="1158" y="500"/>
                  </a:lnTo>
                  <a:lnTo>
                    <a:pt x="1012" y="475"/>
                  </a:lnTo>
                  <a:lnTo>
                    <a:pt x="976" y="463"/>
                  </a:lnTo>
                  <a:cubicBezTo>
                    <a:pt x="915" y="451"/>
                    <a:pt x="854" y="439"/>
                    <a:pt x="805" y="427"/>
                  </a:cubicBezTo>
                  <a:lnTo>
                    <a:pt x="768" y="415"/>
                  </a:lnTo>
                  <a:lnTo>
                    <a:pt x="647" y="390"/>
                  </a:lnTo>
                  <a:lnTo>
                    <a:pt x="598" y="366"/>
                  </a:lnTo>
                  <a:lnTo>
                    <a:pt x="500" y="341"/>
                  </a:lnTo>
                  <a:lnTo>
                    <a:pt x="452" y="329"/>
                  </a:lnTo>
                  <a:lnTo>
                    <a:pt x="354" y="293"/>
                  </a:lnTo>
                  <a:lnTo>
                    <a:pt x="330" y="281"/>
                  </a:lnTo>
                  <a:cubicBezTo>
                    <a:pt x="293" y="268"/>
                    <a:pt x="257" y="244"/>
                    <a:pt x="232" y="232"/>
                  </a:cubicBezTo>
                  <a:lnTo>
                    <a:pt x="208" y="220"/>
                  </a:lnTo>
                  <a:lnTo>
                    <a:pt x="147" y="183"/>
                  </a:lnTo>
                  <a:lnTo>
                    <a:pt x="123" y="171"/>
                  </a:lnTo>
                  <a:cubicBezTo>
                    <a:pt x="98" y="146"/>
                    <a:pt x="86" y="134"/>
                    <a:pt x="62" y="110"/>
                  </a:cubicBezTo>
                  <a:cubicBezTo>
                    <a:pt x="49" y="98"/>
                    <a:pt x="37" y="73"/>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4416918" y="2591688"/>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12" y="577"/>
                    <a:pt x="12" y="589"/>
                    <a:pt x="24" y="602"/>
                  </a:cubicBezTo>
                  <a:lnTo>
                    <a:pt x="37" y="614"/>
                  </a:lnTo>
                  <a:cubicBezTo>
                    <a:pt x="49" y="638"/>
                    <a:pt x="61" y="650"/>
                    <a:pt x="73" y="662"/>
                  </a:cubicBezTo>
                  <a:lnTo>
                    <a:pt x="98" y="675"/>
                  </a:lnTo>
                  <a:cubicBezTo>
                    <a:pt x="110" y="687"/>
                    <a:pt x="134" y="699"/>
                    <a:pt x="146" y="711"/>
                  </a:cubicBezTo>
                  <a:lnTo>
                    <a:pt x="171" y="723"/>
                  </a:lnTo>
                  <a:cubicBezTo>
                    <a:pt x="195" y="748"/>
                    <a:pt x="219" y="760"/>
                    <a:pt x="244" y="772"/>
                  </a:cubicBezTo>
                  <a:lnTo>
                    <a:pt x="280" y="784"/>
                  </a:lnTo>
                  <a:cubicBezTo>
                    <a:pt x="305" y="797"/>
                    <a:pt x="329" y="809"/>
                    <a:pt x="353" y="821"/>
                  </a:cubicBezTo>
                  <a:lnTo>
                    <a:pt x="402" y="833"/>
                  </a:lnTo>
                  <a:lnTo>
                    <a:pt x="500" y="870"/>
                  </a:lnTo>
                  <a:lnTo>
                    <a:pt x="536" y="882"/>
                  </a:lnTo>
                  <a:lnTo>
                    <a:pt x="646" y="918"/>
                  </a:lnTo>
                  <a:lnTo>
                    <a:pt x="695" y="931"/>
                  </a:lnTo>
                  <a:lnTo>
                    <a:pt x="816" y="955"/>
                  </a:lnTo>
                  <a:lnTo>
                    <a:pt x="877" y="967"/>
                  </a:lnTo>
                  <a:lnTo>
                    <a:pt x="1011" y="991"/>
                  </a:lnTo>
                  <a:lnTo>
                    <a:pt x="1072" y="1004"/>
                  </a:lnTo>
                  <a:lnTo>
                    <a:pt x="1206" y="1028"/>
                  </a:lnTo>
                  <a:lnTo>
                    <a:pt x="1280" y="1040"/>
                  </a:lnTo>
                  <a:lnTo>
                    <a:pt x="1426" y="1065"/>
                  </a:lnTo>
                  <a:lnTo>
                    <a:pt x="1499" y="1077"/>
                  </a:lnTo>
                  <a:lnTo>
                    <a:pt x="1657" y="1089"/>
                  </a:lnTo>
                  <a:lnTo>
                    <a:pt x="1718" y="1089"/>
                  </a:lnTo>
                  <a:lnTo>
                    <a:pt x="1901" y="1113"/>
                  </a:lnTo>
                  <a:lnTo>
                    <a:pt x="1950" y="1113"/>
                  </a:lnTo>
                  <a:cubicBezTo>
                    <a:pt x="2023" y="1113"/>
                    <a:pt x="2084" y="1126"/>
                    <a:pt x="2157" y="1126"/>
                  </a:cubicBezTo>
                  <a:lnTo>
                    <a:pt x="2181" y="1126"/>
                  </a:lnTo>
                  <a:cubicBezTo>
                    <a:pt x="2340" y="1138"/>
                    <a:pt x="2510" y="1138"/>
                    <a:pt x="2681" y="1138"/>
                  </a:cubicBezTo>
                  <a:lnTo>
                    <a:pt x="3705" y="1138"/>
                  </a:lnTo>
                  <a:lnTo>
                    <a:pt x="3851" y="1126"/>
                  </a:lnTo>
                  <a:lnTo>
                    <a:pt x="3936" y="1126"/>
                  </a:lnTo>
                  <a:lnTo>
                    <a:pt x="4070" y="1101"/>
                  </a:lnTo>
                  <a:lnTo>
                    <a:pt x="4155" y="1101"/>
                  </a:lnTo>
                  <a:lnTo>
                    <a:pt x="4277" y="1077"/>
                  </a:lnTo>
                  <a:lnTo>
                    <a:pt x="4363" y="1065"/>
                  </a:lnTo>
                  <a:lnTo>
                    <a:pt x="4472" y="1052"/>
                  </a:lnTo>
                  <a:lnTo>
                    <a:pt x="4558" y="1040"/>
                  </a:lnTo>
                  <a:lnTo>
                    <a:pt x="4655" y="1016"/>
                  </a:lnTo>
                  <a:lnTo>
                    <a:pt x="4728" y="1004"/>
                  </a:lnTo>
                  <a:lnTo>
                    <a:pt x="4826" y="979"/>
                  </a:lnTo>
                  <a:lnTo>
                    <a:pt x="4887" y="967"/>
                  </a:lnTo>
                  <a:cubicBezTo>
                    <a:pt x="4911" y="955"/>
                    <a:pt x="4935" y="943"/>
                    <a:pt x="4972" y="931"/>
                  </a:cubicBezTo>
                  <a:lnTo>
                    <a:pt x="5021" y="918"/>
                  </a:lnTo>
                  <a:lnTo>
                    <a:pt x="5094" y="894"/>
                  </a:lnTo>
                  <a:cubicBezTo>
                    <a:pt x="5106" y="882"/>
                    <a:pt x="5118" y="882"/>
                    <a:pt x="5143" y="870"/>
                  </a:cubicBezTo>
                  <a:cubicBezTo>
                    <a:pt x="5155" y="857"/>
                    <a:pt x="5179" y="857"/>
                    <a:pt x="5203" y="845"/>
                  </a:cubicBezTo>
                  <a:lnTo>
                    <a:pt x="5240" y="821"/>
                  </a:lnTo>
                  <a:lnTo>
                    <a:pt x="5277" y="797"/>
                  </a:lnTo>
                  <a:lnTo>
                    <a:pt x="5313" y="772"/>
                  </a:lnTo>
                  <a:cubicBezTo>
                    <a:pt x="5313" y="760"/>
                    <a:pt x="5325" y="748"/>
                    <a:pt x="5337" y="736"/>
                  </a:cubicBezTo>
                  <a:lnTo>
                    <a:pt x="5362" y="711"/>
                  </a:lnTo>
                  <a:cubicBezTo>
                    <a:pt x="5362" y="699"/>
                    <a:pt x="5374" y="699"/>
                    <a:pt x="5374" y="687"/>
                  </a:cubicBezTo>
                  <a:lnTo>
                    <a:pt x="5374" y="675"/>
                  </a:lnTo>
                  <a:cubicBezTo>
                    <a:pt x="5374" y="662"/>
                    <a:pt x="5386" y="650"/>
                    <a:pt x="5386" y="638"/>
                  </a:cubicBezTo>
                  <a:cubicBezTo>
                    <a:pt x="5386" y="516"/>
                    <a:pt x="5228" y="407"/>
                    <a:pt x="4960" y="321"/>
                  </a:cubicBezTo>
                  <a:cubicBezTo>
                    <a:pt x="4484"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4417310" y="2581071"/>
              <a:ext cx="176372" cy="43546"/>
            </a:xfrm>
            <a:custGeom>
              <a:rect b="b" l="l" r="r" t="t"/>
              <a:pathLst>
                <a:path extrusionOk="0" h="1333" w="5399">
                  <a:moveTo>
                    <a:pt x="5399" y="86"/>
                  </a:moveTo>
                  <a:lnTo>
                    <a:pt x="5399" y="90"/>
                  </a:lnTo>
                  <a:lnTo>
                    <a:pt x="5399" y="90"/>
                  </a:lnTo>
                  <a:cubicBezTo>
                    <a:pt x="5399" y="88"/>
                    <a:pt x="5399" y="87"/>
                    <a:pt x="5399" y="86"/>
                  </a:cubicBezTo>
                  <a:close/>
                  <a:moveTo>
                    <a:pt x="25" y="0"/>
                  </a:moveTo>
                  <a:lnTo>
                    <a:pt x="12" y="719"/>
                  </a:lnTo>
                  <a:cubicBezTo>
                    <a:pt x="0" y="744"/>
                    <a:pt x="12" y="768"/>
                    <a:pt x="25" y="780"/>
                  </a:cubicBezTo>
                  <a:cubicBezTo>
                    <a:pt x="25" y="805"/>
                    <a:pt x="37" y="817"/>
                    <a:pt x="61" y="841"/>
                  </a:cubicBezTo>
                  <a:cubicBezTo>
                    <a:pt x="73" y="853"/>
                    <a:pt x="98" y="866"/>
                    <a:pt x="110" y="890"/>
                  </a:cubicBezTo>
                  <a:lnTo>
                    <a:pt x="134" y="902"/>
                  </a:lnTo>
                  <a:lnTo>
                    <a:pt x="159" y="914"/>
                  </a:lnTo>
                  <a:lnTo>
                    <a:pt x="195" y="939"/>
                  </a:lnTo>
                  <a:lnTo>
                    <a:pt x="220" y="951"/>
                  </a:lnTo>
                  <a:lnTo>
                    <a:pt x="317" y="1000"/>
                  </a:lnTo>
                  <a:lnTo>
                    <a:pt x="341" y="1012"/>
                  </a:lnTo>
                  <a:lnTo>
                    <a:pt x="439" y="1048"/>
                  </a:lnTo>
                  <a:lnTo>
                    <a:pt x="488" y="1061"/>
                  </a:lnTo>
                  <a:lnTo>
                    <a:pt x="585" y="1097"/>
                  </a:lnTo>
                  <a:lnTo>
                    <a:pt x="634" y="1109"/>
                  </a:lnTo>
                  <a:lnTo>
                    <a:pt x="756" y="1134"/>
                  </a:lnTo>
                  <a:lnTo>
                    <a:pt x="792" y="1146"/>
                  </a:lnTo>
                  <a:cubicBezTo>
                    <a:pt x="853" y="1158"/>
                    <a:pt x="902" y="1170"/>
                    <a:pt x="963" y="1182"/>
                  </a:cubicBezTo>
                  <a:lnTo>
                    <a:pt x="1012" y="1182"/>
                  </a:lnTo>
                  <a:lnTo>
                    <a:pt x="1158" y="1207"/>
                  </a:lnTo>
                  <a:lnTo>
                    <a:pt x="1219" y="1219"/>
                  </a:lnTo>
                  <a:lnTo>
                    <a:pt x="1365" y="1243"/>
                  </a:lnTo>
                  <a:lnTo>
                    <a:pt x="1426" y="1256"/>
                  </a:lnTo>
                  <a:cubicBezTo>
                    <a:pt x="1487" y="1268"/>
                    <a:pt x="1548" y="1280"/>
                    <a:pt x="1609" y="1280"/>
                  </a:cubicBezTo>
                  <a:lnTo>
                    <a:pt x="1645" y="1280"/>
                  </a:lnTo>
                  <a:lnTo>
                    <a:pt x="1865" y="1304"/>
                  </a:lnTo>
                  <a:lnTo>
                    <a:pt x="1938" y="1304"/>
                  </a:lnTo>
                  <a:lnTo>
                    <a:pt x="2108" y="1316"/>
                  </a:lnTo>
                  <a:lnTo>
                    <a:pt x="2437" y="1316"/>
                  </a:lnTo>
                  <a:lnTo>
                    <a:pt x="2681" y="1329"/>
                  </a:lnTo>
                  <a:cubicBezTo>
                    <a:pt x="2781" y="1331"/>
                    <a:pt x="2879" y="1332"/>
                    <a:pt x="2975" y="1332"/>
                  </a:cubicBezTo>
                  <a:cubicBezTo>
                    <a:pt x="4325" y="1332"/>
                    <a:pt x="5386" y="1100"/>
                    <a:pt x="5386" y="805"/>
                  </a:cubicBezTo>
                  <a:lnTo>
                    <a:pt x="5399" y="90"/>
                  </a:lnTo>
                  <a:lnTo>
                    <a:pt x="5399" y="90"/>
                  </a:lnTo>
                  <a:cubicBezTo>
                    <a:pt x="5388" y="389"/>
                    <a:pt x="4289" y="611"/>
                    <a:pt x="2907" y="611"/>
                  </a:cubicBezTo>
                  <a:cubicBezTo>
                    <a:pt x="2837" y="611"/>
                    <a:pt x="2765" y="611"/>
                    <a:pt x="2693" y="610"/>
                  </a:cubicBezTo>
                  <a:lnTo>
                    <a:pt x="2450" y="598"/>
                  </a:lnTo>
                  <a:lnTo>
                    <a:pt x="2376" y="598"/>
                  </a:lnTo>
                  <a:cubicBezTo>
                    <a:pt x="2316" y="585"/>
                    <a:pt x="2255" y="585"/>
                    <a:pt x="2206" y="585"/>
                  </a:cubicBezTo>
                  <a:lnTo>
                    <a:pt x="2121" y="585"/>
                  </a:lnTo>
                  <a:lnTo>
                    <a:pt x="1950" y="573"/>
                  </a:lnTo>
                  <a:lnTo>
                    <a:pt x="1877" y="573"/>
                  </a:lnTo>
                  <a:lnTo>
                    <a:pt x="1658" y="549"/>
                  </a:lnTo>
                  <a:lnTo>
                    <a:pt x="1621" y="549"/>
                  </a:lnTo>
                  <a:cubicBezTo>
                    <a:pt x="1560" y="549"/>
                    <a:pt x="1499" y="537"/>
                    <a:pt x="1438" y="524"/>
                  </a:cubicBezTo>
                  <a:lnTo>
                    <a:pt x="1377" y="524"/>
                  </a:lnTo>
                  <a:lnTo>
                    <a:pt x="1231" y="500"/>
                  </a:lnTo>
                  <a:lnTo>
                    <a:pt x="1170" y="488"/>
                  </a:lnTo>
                  <a:lnTo>
                    <a:pt x="1024" y="463"/>
                  </a:lnTo>
                  <a:lnTo>
                    <a:pt x="987" y="463"/>
                  </a:lnTo>
                  <a:cubicBezTo>
                    <a:pt x="926" y="451"/>
                    <a:pt x="865" y="439"/>
                    <a:pt x="804" y="427"/>
                  </a:cubicBezTo>
                  <a:lnTo>
                    <a:pt x="768" y="415"/>
                  </a:lnTo>
                  <a:lnTo>
                    <a:pt x="646" y="378"/>
                  </a:lnTo>
                  <a:lnTo>
                    <a:pt x="597" y="366"/>
                  </a:lnTo>
                  <a:lnTo>
                    <a:pt x="500" y="342"/>
                  </a:lnTo>
                  <a:lnTo>
                    <a:pt x="463" y="317"/>
                  </a:lnTo>
                  <a:lnTo>
                    <a:pt x="354" y="281"/>
                  </a:lnTo>
                  <a:lnTo>
                    <a:pt x="341" y="281"/>
                  </a:lnTo>
                  <a:cubicBezTo>
                    <a:pt x="305" y="256"/>
                    <a:pt x="268" y="244"/>
                    <a:pt x="232" y="232"/>
                  </a:cubicBezTo>
                  <a:lnTo>
                    <a:pt x="207" y="220"/>
                  </a:lnTo>
                  <a:lnTo>
                    <a:pt x="146" y="171"/>
                  </a:lnTo>
                  <a:lnTo>
                    <a:pt x="134" y="159"/>
                  </a:lnTo>
                  <a:cubicBezTo>
                    <a:pt x="110" y="147"/>
                    <a:pt x="86" y="134"/>
                    <a:pt x="73" y="110"/>
                  </a:cubicBezTo>
                  <a:cubicBezTo>
                    <a:pt x="61" y="98"/>
                    <a:pt x="49" y="74"/>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4418094" y="2563887"/>
              <a:ext cx="175980" cy="37502"/>
            </a:xfrm>
            <a:custGeom>
              <a:rect b="b" l="l" r="r" t="t"/>
              <a:pathLst>
                <a:path extrusionOk="0" h="1148" w="5387">
                  <a:moveTo>
                    <a:pt x="2494" y="1"/>
                  </a:moveTo>
                  <a:cubicBezTo>
                    <a:pt x="1116" y="1"/>
                    <a:pt x="13" y="225"/>
                    <a:pt x="13" y="526"/>
                  </a:cubicBezTo>
                  <a:cubicBezTo>
                    <a:pt x="1" y="539"/>
                    <a:pt x="1" y="551"/>
                    <a:pt x="13" y="563"/>
                  </a:cubicBezTo>
                  <a:lnTo>
                    <a:pt x="13" y="575"/>
                  </a:lnTo>
                  <a:cubicBezTo>
                    <a:pt x="13" y="587"/>
                    <a:pt x="25" y="600"/>
                    <a:pt x="25" y="612"/>
                  </a:cubicBezTo>
                  <a:lnTo>
                    <a:pt x="37" y="624"/>
                  </a:lnTo>
                  <a:cubicBezTo>
                    <a:pt x="49" y="636"/>
                    <a:pt x="62" y="648"/>
                    <a:pt x="74" y="660"/>
                  </a:cubicBezTo>
                  <a:lnTo>
                    <a:pt x="98" y="685"/>
                  </a:lnTo>
                  <a:cubicBezTo>
                    <a:pt x="110" y="697"/>
                    <a:pt x="135" y="709"/>
                    <a:pt x="147" y="721"/>
                  </a:cubicBezTo>
                  <a:lnTo>
                    <a:pt x="171" y="734"/>
                  </a:lnTo>
                  <a:cubicBezTo>
                    <a:pt x="196" y="746"/>
                    <a:pt x="220" y="758"/>
                    <a:pt x="244" y="770"/>
                  </a:cubicBezTo>
                  <a:lnTo>
                    <a:pt x="281" y="794"/>
                  </a:lnTo>
                  <a:cubicBezTo>
                    <a:pt x="305" y="807"/>
                    <a:pt x="330" y="819"/>
                    <a:pt x="366" y="819"/>
                  </a:cubicBezTo>
                  <a:lnTo>
                    <a:pt x="403" y="843"/>
                  </a:lnTo>
                  <a:lnTo>
                    <a:pt x="500" y="868"/>
                  </a:lnTo>
                  <a:lnTo>
                    <a:pt x="537" y="892"/>
                  </a:lnTo>
                  <a:lnTo>
                    <a:pt x="646" y="916"/>
                  </a:lnTo>
                  <a:lnTo>
                    <a:pt x="695" y="929"/>
                  </a:lnTo>
                  <a:lnTo>
                    <a:pt x="817" y="965"/>
                  </a:lnTo>
                  <a:lnTo>
                    <a:pt x="878" y="977"/>
                  </a:lnTo>
                  <a:lnTo>
                    <a:pt x="1012" y="1002"/>
                  </a:lnTo>
                  <a:lnTo>
                    <a:pt x="1073" y="1014"/>
                  </a:lnTo>
                  <a:lnTo>
                    <a:pt x="1219" y="1038"/>
                  </a:lnTo>
                  <a:lnTo>
                    <a:pt x="1280" y="1050"/>
                  </a:lnTo>
                  <a:lnTo>
                    <a:pt x="1426" y="1075"/>
                  </a:lnTo>
                  <a:lnTo>
                    <a:pt x="1499" y="1075"/>
                  </a:lnTo>
                  <a:lnTo>
                    <a:pt x="1658" y="1087"/>
                  </a:lnTo>
                  <a:lnTo>
                    <a:pt x="1731" y="1099"/>
                  </a:lnTo>
                  <a:lnTo>
                    <a:pt x="1902" y="1111"/>
                  </a:lnTo>
                  <a:lnTo>
                    <a:pt x="1963" y="1111"/>
                  </a:lnTo>
                  <a:lnTo>
                    <a:pt x="2158" y="1136"/>
                  </a:lnTo>
                  <a:lnTo>
                    <a:pt x="2182" y="1136"/>
                  </a:lnTo>
                  <a:cubicBezTo>
                    <a:pt x="2340" y="1136"/>
                    <a:pt x="2511" y="1148"/>
                    <a:pt x="2682" y="1148"/>
                  </a:cubicBezTo>
                  <a:lnTo>
                    <a:pt x="3717" y="1148"/>
                  </a:lnTo>
                  <a:lnTo>
                    <a:pt x="3864" y="1136"/>
                  </a:ln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65"/>
                  </a:lnTo>
                  <a:cubicBezTo>
                    <a:pt x="4924" y="965"/>
                    <a:pt x="4960" y="953"/>
                    <a:pt x="4985" y="941"/>
                  </a:cubicBezTo>
                  <a:lnTo>
                    <a:pt x="5033" y="929"/>
                  </a:lnTo>
                  <a:lnTo>
                    <a:pt x="5107" y="904"/>
                  </a:lnTo>
                  <a:lnTo>
                    <a:pt x="5155" y="880"/>
                  </a:lnTo>
                  <a:cubicBezTo>
                    <a:pt x="5167" y="868"/>
                    <a:pt x="5192" y="868"/>
                    <a:pt x="5216" y="855"/>
                  </a:cubicBezTo>
                  <a:lnTo>
                    <a:pt x="5253" y="831"/>
                  </a:lnTo>
                  <a:cubicBezTo>
                    <a:pt x="5265" y="819"/>
                    <a:pt x="5277" y="807"/>
                    <a:pt x="5289" y="807"/>
                  </a:cubicBezTo>
                  <a:lnTo>
                    <a:pt x="5326" y="782"/>
                  </a:lnTo>
                  <a:cubicBezTo>
                    <a:pt x="5338" y="770"/>
                    <a:pt x="5338" y="758"/>
                    <a:pt x="5350" y="746"/>
                  </a:cubicBezTo>
                  <a:lnTo>
                    <a:pt x="5375" y="721"/>
                  </a:lnTo>
                  <a:cubicBezTo>
                    <a:pt x="5375" y="709"/>
                    <a:pt x="5387" y="697"/>
                    <a:pt x="5387" y="697"/>
                  </a:cubicBezTo>
                  <a:lnTo>
                    <a:pt x="5387" y="685"/>
                  </a:lnTo>
                  <a:cubicBezTo>
                    <a:pt x="5387" y="673"/>
                    <a:pt x="5387" y="660"/>
                    <a:pt x="5387" y="648"/>
                  </a:cubicBezTo>
                  <a:cubicBezTo>
                    <a:pt x="5387" y="526"/>
                    <a:pt x="5241" y="417"/>
                    <a:pt x="4972" y="319"/>
                  </a:cubicBezTo>
                  <a:cubicBezTo>
                    <a:pt x="4497" y="149"/>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4419303" y="2553596"/>
              <a:ext cx="176372" cy="44232"/>
            </a:xfrm>
            <a:custGeom>
              <a:rect b="b" l="l" r="r" t="t"/>
              <a:pathLst>
                <a:path extrusionOk="0" h="1354" w="5399">
                  <a:moveTo>
                    <a:pt x="12" y="1"/>
                  </a:moveTo>
                  <a:lnTo>
                    <a:pt x="0" y="720"/>
                  </a:lnTo>
                  <a:cubicBezTo>
                    <a:pt x="0" y="744"/>
                    <a:pt x="12" y="768"/>
                    <a:pt x="25" y="793"/>
                  </a:cubicBezTo>
                  <a:cubicBezTo>
                    <a:pt x="37" y="817"/>
                    <a:pt x="49" y="829"/>
                    <a:pt x="61" y="841"/>
                  </a:cubicBezTo>
                  <a:cubicBezTo>
                    <a:pt x="85" y="866"/>
                    <a:pt x="98" y="878"/>
                    <a:pt x="122" y="890"/>
                  </a:cubicBezTo>
                  <a:lnTo>
                    <a:pt x="134" y="915"/>
                  </a:lnTo>
                  <a:lnTo>
                    <a:pt x="159" y="927"/>
                  </a:lnTo>
                  <a:lnTo>
                    <a:pt x="195" y="951"/>
                  </a:lnTo>
                  <a:lnTo>
                    <a:pt x="219" y="963"/>
                  </a:lnTo>
                  <a:cubicBezTo>
                    <a:pt x="256" y="975"/>
                    <a:pt x="293" y="1000"/>
                    <a:pt x="329" y="1012"/>
                  </a:cubicBezTo>
                  <a:lnTo>
                    <a:pt x="341" y="1012"/>
                  </a:lnTo>
                  <a:lnTo>
                    <a:pt x="451" y="1049"/>
                  </a:lnTo>
                  <a:lnTo>
                    <a:pt x="500" y="1061"/>
                  </a:lnTo>
                  <a:lnTo>
                    <a:pt x="585" y="1097"/>
                  </a:lnTo>
                  <a:lnTo>
                    <a:pt x="646" y="1109"/>
                  </a:lnTo>
                  <a:lnTo>
                    <a:pt x="768" y="1146"/>
                  </a:lnTo>
                  <a:lnTo>
                    <a:pt x="792" y="1183"/>
                  </a:lnTo>
                  <a:cubicBezTo>
                    <a:pt x="853" y="1195"/>
                    <a:pt x="914" y="1207"/>
                    <a:pt x="975" y="1219"/>
                  </a:cubicBezTo>
                  <a:lnTo>
                    <a:pt x="1012" y="1219"/>
                  </a:lnTo>
                  <a:lnTo>
                    <a:pt x="1158" y="1244"/>
                  </a:lnTo>
                  <a:lnTo>
                    <a:pt x="1231" y="1256"/>
                  </a:lnTo>
                  <a:lnTo>
                    <a:pt x="1365" y="1280"/>
                  </a:lnTo>
                  <a:lnTo>
                    <a:pt x="1438" y="1280"/>
                  </a:lnTo>
                  <a:cubicBezTo>
                    <a:pt x="1487" y="1292"/>
                    <a:pt x="1548" y="1304"/>
                    <a:pt x="1609" y="1304"/>
                  </a:cubicBezTo>
                  <a:lnTo>
                    <a:pt x="1645" y="1304"/>
                  </a:lnTo>
                  <a:lnTo>
                    <a:pt x="1877" y="1329"/>
                  </a:lnTo>
                  <a:lnTo>
                    <a:pt x="1938" y="1329"/>
                  </a:lnTo>
                  <a:cubicBezTo>
                    <a:pt x="1999" y="1341"/>
                    <a:pt x="2047" y="1341"/>
                    <a:pt x="2108" y="1341"/>
                  </a:cubicBezTo>
                  <a:lnTo>
                    <a:pt x="2194" y="1341"/>
                  </a:lnTo>
                  <a:lnTo>
                    <a:pt x="2364" y="1353"/>
                  </a:lnTo>
                  <a:lnTo>
                    <a:pt x="2437" y="1353"/>
                  </a:lnTo>
                  <a:lnTo>
                    <a:pt x="2681" y="1329"/>
                  </a:lnTo>
                  <a:cubicBezTo>
                    <a:pt x="2785" y="1331"/>
                    <a:pt x="2887" y="1333"/>
                    <a:pt x="2988" y="1333"/>
                  </a:cubicBezTo>
                  <a:cubicBezTo>
                    <a:pt x="4330" y="1333"/>
                    <a:pt x="5375" y="1111"/>
                    <a:pt x="5386" y="805"/>
                  </a:cubicBezTo>
                  <a:lnTo>
                    <a:pt x="5399" y="86"/>
                  </a:lnTo>
                  <a:lnTo>
                    <a:pt x="5399" y="86"/>
                  </a:lnTo>
                  <a:cubicBezTo>
                    <a:pt x="5387" y="387"/>
                    <a:pt x="4294" y="612"/>
                    <a:pt x="2907" y="612"/>
                  </a:cubicBezTo>
                  <a:cubicBezTo>
                    <a:pt x="2836" y="612"/>
                    <a:pt x="2765" y="611"/>
                    <a:pt x="2693" y="610"/>
                  </a:cubicBezTo>
                  <a:lnTo>
                    <a:pt x="2437" y="598"/>
                  </a:lnTo>
                  <a:lnTo>
                    <a:pt x="2364" y="598"/>
                  </a:lnTo>
                  <a:lnTo>
                    <a:pt x="2194" y="586"/>
                  </a:lnTo>
                  <a:lnTo>
                    <a:pt x="2108" y="586"/>
                  </a:lnTo>
                  <a:cubicBezTo>
                    <a:pt x="2060" y="586"/>
                    <a:pt x="1999" y="573"/>
                    <a:pt x="1938" y="573"/>
                  </a:cubicBezTo>
                  <a:lnTo>
                    <a:pt x="1877" y="573"/>
                  </a:lnTo>
                  <a:lnTo>
                    <a:pt x="1657" y="549"/>
                  </a:lnTo>
                  <a:lnTo>
                    <a:pt x="1621" y="549"/>
                  </a:lnTo>
                  <a:lnTo>
                    <a:pt x="1438" y="537"/>
                  </a:lnTo>
                  <a:lnTo>
                    <a:pt x="1365" y="525"/>
                  </a:lnTo>
                  <a:lnTo>
                    <a:pt x="1231" y="500"/>
                  </a:lnTo>
                  <a:lnTo>
                    <a:pt x="1158" y="488"/>
                  </a:lnTo>
                  <a:lnTo>
                    <a:pt x="1024" y="464"/>
                  </a:lnTo>
                  <a:lnTo>
                    <a:pt x="975" y="451"/>
                  </a:lnTo>
                  <a:cubicBezTo>
                    <a:pt x="914" y="439"/>
                    <a:pt x="853" y="427"/>
                    <a:pt x="804" y="415"/>
                  </a:cubicBezTo>
                  <a:lnTo>
                    <a:pt x="768" y="403"/>
                  </a:lnTo>
                  <a:cubicBezTo>
                    <a:pt x="719" y="403"/>
                    <a:pt x="683" y="391"/>
                    <a:pt x="646" y="378"/>
                  </a:cubicBezTo>
                  <a:lnTo>
                    <a:pt x="597" y="366"/>
                  </a:lnTo>
                  <a:lnTo>
                    <a:pt x="500" y="330"/>
                  </a:lnTo>
                  <a:lnTo>
                    <a:pt x="451" y="317"/>
                  </a:lnTo>
                  <a:lnTo>
                    <a:pt x="354" y="281"/>
                  </a:lnTo>
                  <a:lnTo>
                    <a:pt x="329" y="281"/>
                  </a:lnTo>
                  <a:cubicBezTo>
                    <a:pt x="293" y="269"/>
                    <a:pt x="256" y="244"/>
                    <a:pt x="232" y="232"/>
                  </a:cubicBezTo>
                  <a:lnTo>
                    <a:pt x="207" y="220"/>
                  </a:lnTo>
                  <a:cubicBezTo>
                    <a:pt x="183" y="208"/>
                    <a:pt x="159" y="196"/>
                    <a:pt x="146" y="183"/>
                  </a:cubicBezTo>
                  <a:lnTo>
                    <a:pt x="122" y="159"/>
                  </a:lnTo>
                  <a:cubicBezTo>
                    <a:pt x="98" y="147"/>
                    <a:pt x="85" y="135"/>
                    <a:pt x="61" y="110"/>
                  </a:cubicBezTo>
                  <a:cubicBezTo>
                    <a:pt x="49" y="98"/>
                    <a:pt x="37" y="74"/>
                    <a:pt x="25" y="62"/>
                  </a:cubicBezTo>
                  <a:cubicBezTo>
                    <a:pt x="25" y="37"/>
                    <a:pt x="12"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4420087" y="2536739"/>
              <a:ext cx="175980" cy="37600"/>
            </a:xfrm>
            <a:custGeom>
              <a:rect b="b" l="l" r="r" t="t"/>
              <a:pathLst>
                <a:path extrusionOk="0" h="1151" w="5387">
                  <a:moveTo>
                    <a:pt x="2401" y="1"/>
                  </a:moveTo>
                  <a:cubicBezTo>
                    <a:pt x="1067" y="1"/>
                    <a:pt x="13" y="223"/>
                    <a:pt x="13" y="529"/>
                  </a:cubicBezTo>
                  <a:cubicBezTo>
                    <a:pt x="1" y="541"/>
                    <a:pt x="1" y="553"/>
                    <a:pt x="13" y="565"/>
                  </a:cubicBezTo>
                  <a:cubicBezTo>
                    <a:pt x="13" y="578"/>
                    <a:pt x="25" y="590"/>
                    <a:pt x="37" y="602"/>
                  </a:cubicBezTo>
                  <a:lnTo>
                    <a:pt x="61" y="626"/>
                  </a:lnTo>
                  <a:cubicBezTo>
                    <a:pt x="61" y="638"/>
                    <a:pt x="74" y="651"/>
                    <a:pt x="86" y="663"/>
                  </a:cubicBezTo>
                  <a:lnTo>
                    <a:pt x="110" y="687"/>
                  </a:lnTo>
                  <a:lnTo>
                    <a:pt x="159" y="724"/>
                  </a:lnTo>
                  <a:lnTo>
                    <a:pt x="183" y="736"/>
                  </a:lnTo>
                  <a:cubicBezTo>
                    <a:pt x="208" y="748"/>
                    <a:pt x="232" y="760"/>
                    <a:pt x="256" y="772"/>
                  </a:cubicBezTo>
                  <a:lnTo>
                    <a:pt x="293" y="785"/>
                  </a:lnTo>
                  <a:lnTo>
                    <a:pt x="378" y="821"/>
                  </a:lnTo>
                  <a:lnTo>
                    <a:pt x="415" y="846"/>
                  </a:lnTo>
                  <a:lnTo>
                    <a:pt x="512" y="870"/>
                  </a:lnTo>
                  <a:lnTo>
                    <a:pt x="549" y="882"/>
                  </a:lnTo>
                  <a:lnTo>
                    <a:pt x="671" y="919"/>
                  </a:lnTo>
                  <a:lnTo>
                    <a:pt x="719" y="931"/>
                  </a:lnTo>
                  <a:lnTo>
                    <a:pt x="841" y="967"/>
                  </a:lnTo>
                  <a:lnTo>
                    <a:pt x="890" y="980"/>
                  </a:lnTo>
                  <a:lnTo>
                    <a:pt x="1024" y="1004"/>
                  </a:lnTo>
                  <a:lnTo>
                    <a:pt x="1085" y="1016"/>
                  </a:lnTo>
                  <a:lnTo>
                    <a:pt x="1231" y="1041"/>
                  </a:lnTo>
                  <a:lnTo>
                    <a:pt x="1292" y="1053"/>
                  </a:lnTo>
                  <a:lnTo>
                    <a:pt x="1451" y="1077"/>
                  </a:lnTo>
                  <a:lnTo>
                    <a:pt x="1512" y="1077"/>
                  </a:lnTo>
                  <a:lnTo>
                    <a:pt x="1682" y="1089"/>
                  </a:lnTo>
                  <a:lnTo>
                    <a:pt x="1743" y="1089"/>
                  </a:lnTo>
                  <a:lnTo>
                    <a:pt x="1914" y="1114"/>
                  </a:lnTo>
                  <a:lnTo>
                    <a:pt x="1975" y="1114"/>
                  </a:lnTo>
                  <a:lnTo>
                    <a:pt x="2170" y="1126"/>
                  </a:lnTo>
                  <a:lnTo>
                    <a:pt x="2194" y="1126"/>
                  </a:lnTo>
                  <a:cubicBezTo>
                    <a:pt x="2352" y="1138"/>
                    <a:pt x="2535" y="1150"/>
                    <a:pt x="2694" y="1150"/>
                  </a:cubicBezTo>
                  <a:lnTo>
                    <a:pt x="3474" y="1150"/>
                  </a:lnTo>
                  <a:lnTo>
                    <a:pt x="3632" y="1138"/>
                  </a:lnTo>
                  <a:lnTo>
                    <a:pt x="3717" y="1138"/>
                  </a:lnTo>
                  <a:lnTo>
                    <a:pt x="3876" y="1126"/>
                  </a:lnTo>
                  <a:lnTo>
                    <a:pt x="3949" y="1126"/>
                  </a:lnTo>
                  <a:lnTo>
                    <a:pt x="4095" y="1114"/>
                  </a:lnTo>
                  <a:cubicBezTo>
                    <a:pt x="4119" y="1102"/>
                    <a:pt x="4144" y="1102"/>
                    <a:pt x="4168" y="1102"/>
                  </a:cubicBezTo>
                  <a:lnTo>
                    <a:pt x="4302" y="1089"/>
                  </a:lnTo>
                  <a:lnTo>
                    <a:pt x="4375" y="1077"/>
                  </a:lnTo>
                  <a:lnTo>
                    <a:pt x="4497" y="1053"/>
                  </a:lnTo>
                  <a:lnTo>
                    <a:pt x="4570" y="1041"/>
                  </a:lnTo>
                  <a:lnTo>
                    <a:pt x="4680" y="1016"/>
                  </a:lnTo>
                  <a:lnTo>
                    <a:pt x="4741" y="1004"/>
                  </a:lnTo>
                  <a:lnTo>
                    <a:pt x="4838" y="980"/>
                  </a:lnTo>
                  <a:lnTo>
                    <a:pt x="4899" y="967"/>
                  </a:lnTo>
                  <a:lnTo>
                    <a:pt x="4985" y="943"/>
                  </a:lnTo>
                  <a:lnTo>
                    <a:pt x="5033" y="919"/>
                  </a:lnTo>
                  <a:lnTo>
                    <a:pt x="5106" y="894"/>
                  </a:lnTo>
                  <a:lnTo>
                    <a:pt x="5155" y="882"/>
                  </a:lnTo>
                  <a:lnTo>
                    <a:pt x="5216" y="846"/>
                  </a:lnTo>
                  <a:lnTo>
                    <a:pt x="5253" y="821"/>
                  </a:lnTo>
                  <a:lnTo>
                    <a:pt x="5301" y="797"/>
                  </a:lnTo>
                  <a:lnTo>
                    <a:pt x="5326" y="772"/>
                  </a:lnTo>
                  <a:cubicBezTo>
                    <a:pt x="5338" y="760"/>
                    <a:pt x="5350" y="748"/>
                    <a:pt x="5350" y="748"/>
                  </a:cubicBezTo>
                  <a:cubicBezTo>
                    <a:pt x="5362" y="736"/>
                    <a:pt x="5362" y="724"/>
                    <a:pt x="5375" y="724"/>
                  </a:cubicBezTo>
                  <a:cubicBezTo>
                    <a:pt x="5375" y="712"/>
                    <a:pt x="5387" y="699"/>
                    <a:pt x="5387" y="687"/>
                  </a:cubicBezTo>
                  <a:lnTo>
                    <a:pt x="5387" y="675"/>
                  </a:lnTo>
                  <a:cubicBezTo>
                    <a:pt x="5387" y="663"/>
                    <a:pt x="5387" y="651"/>
                    <a:pt x="5387" y="638"/>
                  </a:cubicBezTo>
                  <a:cubicBezTo>
                    <a:pt x="5387" y="529"/>
                    <a:pt x="5240" y="419"/>
                    <a:pt x="4972" y="322"/>
                  </a:cubicBezTo>
                  <a:cubicBezTo>
                    <a:pt x="4497" y="151"/>
                    <a:pt x="3668" y="17"/>
                    <a:pt x="2706" y="5"/>
                  </a:cubicBezTo>
                  <a:cubicBezTo>
                    <a:pt x="2603" y="2"/>
                    <a:pt x="2501" y="1"/>
                    <a:pt x="240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4419303" y="2524521"/>
              <a:ext cx="176764" cy="44950"/>
            </a:xfrm>
            <a:custGeom>
              <a:rect b="b" l="l" r="r" t="t"/>
              <a:pathLst>
                <a:path extrusionOk="0" h="1376" w="5411">
                  <a:moveTo>
                    <a:pt x="5411" y="159"/>
                  </a:moveTo>
                  <a:lnTo>
                    <a:pt x="5411" y="163"/>
                  </a:lnTo>
                  <a:lnTo>
                    <a:pt x="5411" y="163"/>
                  </a:lnTo>
                  <a:cubicBezTo>
                    <a:pt x="5411" y="162"/>
                    <a:pt x="5411" y="161"/>
                    <a:pt x="5411" y="159"/>
                  </a:cubicBezTo>
                  <a:close/>
                  <a:moveTo>
                    <a:pt x="25" y="1"/>
                  </a:moveTo>
                  <a:lnTo>
                    <a:pt x="0" y="732"/>
                  </a:lnTo>
                  <a:cubicBezTo>
                    <a:pt x="0" y="744"/>
                    <a:pt x="0" y="769"/>
                    <a:pt x="12" y="781"/>
                  </a:cubicBezTo>
                  <a:cubicBezTo>
                    <a:pt x="25" y="805"/>
                    <a:pt x="37" y="817"/>
                    <a:pt x="49" y="842"/>
                  </a:cubicBezTo>
                  <a:cubicBezTo>
                    <a:pt x="73" y="854"/>
                    <a:pt x="85" y="878"/>
                    <a:pt x="110" y="891"/>
                  </a:cubicBezTo>
                  <a:lnTo>
                    <a:pt x="122" y="903"/>
                  </a:lnTo>
                  <a:lnTo>
                    <a:pt x="146" y="915"/>
                  </a:lnTo>
                  <a:lnTo>
                    <a:pt x="183" y="939"/>
                  </a:lnTo>
                  <a:lnTo>
                    <a:pt x="207" y="964"/>
                  </a:lnTo>
                  <a:lnTo>
                    <a:pt x="317" y="1012"/>
                  </a:lnTo>
                  <a:lnTo>
                    <a:pt x="329" y="1012"/>
                  </a:lnTo>
                  <a:cubicBezTo>
                    <a:pt x="366" y="1025"/>
                    <a:pt x="402" y="1037"/>
                    <a:pt x="439" y="1049"/>
                  </a:cubicBezTo>
                  <a:lnTo>
                    <a:pt x="475" y="1061"/>
                  </a:lnTo>
                  <a:lnTo>
                    <a:pt x="573" y="1098"/>
                  </a:lnTo>
                  <a:lnTo>
                    <a:pt x="622" y="1110"/>
                  </a:lnTo>
                  <a:lnTo>
                    <a:pt x="743" y="1146"/>
                  </a:lnTo>
                  <a:lnTo>
                    <a:pt x="780" y="1159"/>
                  </a:lnTo>
                  <a:lnTo>
                    <a:pt x="951" y="1195"/>
                  </a:lnTo>
                  <a:lnTo>
                    <a:pt x="999" y="1195"/>
                  </a:lnTo>
                  <a:lnTo>
                    <a:pt x="1146" y="1220"/>
                  </a:lnTo>
                  <a:lnTo>
                    <a:pt x="1207" y="1232"/>
                  </a:lnTo>
                  <a:lnTo>
                    <a:pt x="1353" y="1256"/>
                  </a:lnTo>
                  <a:lnTo>
                    <a:pt x="1414" y="1268"/>
                  </a:lnTo>
                  <a:lnTo>
                    <a:pt x="1597" y="1293"/>
                  </a:lnTo>
                  <a:lnTo>
                    <a:pt x="1633" y="1293"/>
                  </a:lnTo>
                  <a:lnTo>
                    <a:pt x="1852" y="1317"/>
                  </a:lnTo>
                  <a:lnTo>
                    <a:pt x="1913" y="1329"/>
                  </a:lnTo>
                  <a:lnTo>
                    <a:pt x="2084" y="1341"/>
                  </a:lnTo>
                  <a:lnTo>
                    <a:pt x="2169" y="1341"/>
                  </a:lnTo>
                  <a:lnTo>
                    <a:pt x="2340" y="1354"/>
                  </a:lnTo>
                  <a:lnTo>
                    <a:pt x="2413" y="1354"/>
                  </a:lnTo>
                  <a:lnTo>
                    <a:pt x="2669" y="1366"/>
                  </a:lnTo>
                  <a:cubicBezTo>
                    <a:pt x="2837" y="1373"/>
                    <a:pt x="3001" y="1376"/>
                    <a:pt x="3161" y="1376"/>
                  </a:cubicBezTo>
                  <a:cubicBezTo>
                    <a:pt x="4415" y="1376"/>
                    <a:pt x="5374" y="1172"/>
                    <a:pt x="5374" y="891"/>
                  </a:cubicBezTo>
                  <a:lnTo>
                    <a:pt x="5411" y="163"/>
                  </a:lnTo>
                  <a:lnTo>
                    <a:pt x="5411" y="163"/>
                  </a:lnTo>
                  <a:cubicBezTo>
                    <a:pt x="5392" y="458"/>
                    <a:pt x="4402" y="654"/>
                    <a:pt x="3121" y="654"/>
                  </a:cubicBezTo>
                  <a:cubicBezTo>
                    <a:pt x="2981" y="654"/>
                    <a:pt x="2839" y="652"/>
                    <a:pt x="2693" y="647"/>
                  </a:cubicBezTo>
                  <a:lnTo>
                    <a:pt x="2450" y="635"/>
                  </a:lnTo>
                  <a:lnTo>
                    <a:pt x="2364" y="635"/>
                  </a:lnTo>
                  <a:lnTo>
                    <a:pt x="2194" y="622"/>
                  </a:lnTo>
                  <a:lnTo>
                    <a:pt x="2121" y="622"/>
                  </a:lnTo>
                  <a:lnTo>
                    <a:pt x="1950" y="610"/>
                  </a:lnTo>
                  <a:lnTo>
                    <a:pt x="1877" y="610"/>
                  </a:lnTo>
                  <a:lnTo>
                    <a:pt x="1657" y="586"/>
                  </a:lnTo>
                  <a:lnTo>
                    <a:pt x="1621" y="586"/>
                  </a:lnTo>
                  <a:lnTo>
                    <a:pt x="1438" y="562"/>
                  </a:lnTo>
                  <a:lnTo>
                    <a:pt x="1377" y="549"/>
                  </a:lnTo>
                  <a:lnTo>
                    <a:pt x="1231" y="525"/>
                  </a:lnTo>
                  <a:lnTo>
                    <a:pt x="1170" y="513"/>
                  </a:lnTo>
                  <a:lnTo>
                    <a:pt x="1024" y="488"/>
                  </a:lnTo>
                  <a:lnTo>
                    <a:pt x="975" y="476"/>
                  </a:lnTo>
                  <a:lnTo>
                    <a:pt x="804" y="440"/>
                  </a:lnTo>
                  <a:lnTo>
                    <a:pt x="768" y="428"/>
                  </a:lnTo>
                  <a:lnTo>
                    <a:pt x="646" y="391"/>
                  </a:lnTo>
                  <a:lnTo>
                    <a:pt x="597" y="379"/>
                  </a:lnTo>
                  <a:lnTo>
                    <a:pt x="500" y="342"/>
                  </a:lnTo>
                  <a:lnTo>
                    <a:pt x="463" y="330"/>
                  </a:lnTo>
                  <a:lnTo>
                    <a:pt x="354" y="293"/>
                  </a:lnTo>
                  <a:lnTo>
                    <a:pt x="341" y="293"/>
                  </a:lnTo>
                  <a:cubicBezTo>
                    <a:pt x="305" y="269"/>
                    <a:pt x="268" y="257"/>
                    <a:pt x="232" y="233"/>
                  </a:cubicBezTo>
                  <a:lnTo>
                    <a:pt x="207" y="220"/>
                  </a:lnTo>
                  <a:cubicBezTo>
                    <a:pt x="195" y="208"/>
                    <a:pt x="171" y="196"/>
                    <a:pt x="146" y="184"/>
                  </a:cubicBezTo>
                  <a:lnTo>
                    <a:pt x="134" y="172"/>
                  </a:lnTo>
                  <a:cubicBezTo>
                    <a:pt x="110" y="159"/>
                    <a:pt x="98" y="135"/>
                    <a:pt x="73" y="123"/>
                  </a:cubicBezTo>
                  <a:cubicBezTo>
                    <a:pt x="61" y="98"/>
                    <a:pt x="49"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4420479" y="2508775"/>
              <a:ext cx="175980" cy="38090"/>
            </a:xfrm>
            <a:custGeom>
              <a:rect b="b" l="l" r="r" t="t"/>
              <a:pathLst>
                <a:path extrusionOk="0" h="1166" w="5387">
                  <a:moveTo>
                    <a:pt x="2279" y="1"/>
                  </a:moveTo>
                  <a:cubicBezTo>
                    <a:pt x="995" y="1"/>
                    <a:pt x="12" y="198"/>
                    <a:pt x="1" y="495"/>
                  </a:cubicBezTo>
                  <a:cubicBezTo>
                    <a:pt x="1" y="507"/>
                    <a:pt x="1" y="507"/>
                    <a:pt x="1" y="520"/>
                  </a:cubicBezTo>
                  <a:lnTo>
                    <a:pt x="1" y="532"/>
                  </a:lnTo>
                  <a:cubicBezTo>
                    <a:pt x="13" y="544"/>
                    <a:pt x="13" y="556"/>
                    <a:pt x="25" y="568"/>
                  </a:cubicBezTo>
                  <a:lnTo>
                    <a:pt x="37" y="580"/>
                  </a:lnTo>
                  <a:cubicBezTo>
                    <a:pt x="49" y="593"/>
                    <a:pt x="62" y="605"/>
                    <a:pt x="74" y="617"/>
                  </a:cubicBezTo>
                  <a:lnTo>
                    <a:pt x="98" y="641"/>
                  </a:lnTo>
                  <a:cubicBezTo>
                    <a:pt x="110" y="654"/>
                    <a:pt x="123" y="666"/>
                    <a:pt x="147" y="678"/>
                  </a:cubicBezTo>
                  <a:lnTo>
                    <a:pt x="171" y="690"/>
                  </a:lnTo>
                  <a:cubicBezTo>
                    <a:pt x="196" y="702"/>
                    <a:pt x="220" y="715"/>
                    <a:pt x="244" y="727"/>
                  </a:cubicBezTo>
                  <a:lnTo>
                    <a:pt x="269" y="751"/>
                  </a:lnTo>
                  <a:lnTo>
                    <a:pt x="354" y="788"/>
                  </a:lnTo>
                  <a:lnTo>
                    <a:pt x="391" y="800"/>
                  </a:lnTo>
                  <a:cubicBezTo>
                    <a:pt x="427" y="812"/>
                    <a:pt x="452" y="824"/>
                    <a:pt x="488" y="836"/>
                  </a:cubicBezTo>
                  <a:lnTo>
                    <a:pt x="537" y="849"/>
                  </a:lnTo>
                  <a:lnTo>
                    <a:pt x="647" y="885"/>
                  </a:lnTo>
                  <a:lnTo>
                    <a:pt x="695" y="897"/>
                  </a:lnTo>
                  <a:lnTo>
                    <a:pt x="817" y="934"/>
                  </a:lnTo>
                  <a:lnTo>
                    <a:pt x="866" y="946"/>
                  </a:lnTo>
                  <a:lnTo>
                    <a:pt x="1000" y="970"/>
                  </a:lnTo>
                  <a:lnTo>
                    <a:pt x="1061" y="983"/>
                  </a:lnTo>
                  <a:lnTo>
                    <a:pt x="1207" y="1007"/>
                  </a:lnTo>
                  <a:lnTo>
                    <a:pt x="1268" y="1019"/>
                  </a:lnTo>
                  <a:lnTo>
                    <a:pt x="1426" y="1044"/>
                  </a:lnTo>
                  <a:cubicBezTo>
                    <a:pt x="1439" y="1056"/>
                    <a:pt x="1463" y="1056"/>
                    <a:pt x="1487" y="1056"/>
                  </a:cubicBezTo>
                  <a:cubicBezTo>
                    <a:pt x="1536" y="1068"/>
                    <a:pt x="1597" y="1080"/>
                    <a:pt x="1658" y="1080"/>
                  </a:cubicBezTo>
                  <a:lnTo>
                    <a:pt x="1719" y="1092"/>
                  </a:lnTo>
                  <a:lnTo>
                    <a:pt x="1890" y="1104"/>
                  </a:lnTo>
                  <a:lnTo>
                    <a:pt x="1950" y="1104"/>
                  </a:lnTo>
                  <a:lnTo>
                    <a:pt x="2145" y="1129"/>
                  </a:lnTo>
                  <a:lnTo>
                    <a:pt x="2170" y="1129"/>
                  </a:lnTo>
                  <a:cubicBezTo>
                    <a:pt x="2328" y="1141"/>
                    <a:pt x="2499" y="1141"/>
                    <a:pt x="2669" y="1153"/>
                  </a:cubicBezTo>
                  <a:cubicBezTo>
                    <a:pt x="2840" y="1165"/>
                    <a:pt x="2998" y="1165"/>
                    <a:pt x="3157" y="1165"/>
                  </a:cubicBezTo>
                  <a:lnTo>
                    <a:pt x="3693" y="1165"/>
                  </a:lnTo>
                  <a:cubicBezTo>
                    <a:pt x="3742" y="1153"/>
                    <a:pt x="3791" y="1153"/>
                    <a:pt x="3839" y="1153"/>
                  </a:cubicBezTo>
                  <a:lnTo>
                    <a:pt x="3925" y="1153"/>
                  </a:lnTo>
                  <a:lnTo>
                    <a:pt x="4071" y="1141"/>
                  </a:lnTo>
                  <a:lnTo>
                    <a:pt x="4144" y="1129"/>
                  </a:lnTo>
                  <a:cubicBezTo>
                    <a:pt x="4193" y="1129"/>
                    <a:pt x="4229" y="1117"/>
                    <a:pt x="4278" y="1117"/>
                  </a:cubicBezTo>
                  <a:lnTo>
                    <a:pt x="4351" y="1104"/>
                  </a:lnTo>
                  <a:lnTo>
                    <a:pt x="4473" y="1092"/>
                  </a:lnTo>
                  <a:lnTo>
                    <a:pt x="4546" y="1080"/>
                  </a:lnTo>
                  <a:lnTo>
                    <a:pt x="4656" y="1056"/>
                  </a:lnTo>
                  <a:lnTo>
                    <a:pt x="4717" y="1044"/>
                  </a:lnTo>
                  <a:lnTo>
                    <a:pt x="4814" y="1019"/>
                  </a:lnTo>
                  <a:lnTo>
                    <a:pt x="4875" y="1007"/>
                  </a:lnTo>
                  <a:lnTo>
                    <a:pt x="4960" y="983"/>
                  </a:lnTo>
                  <a:lnTo>
                    <a:pt x="5009" y="970"/>
                  </a:lnTo>
                  <a:lnTo>
                    <a:pt x="5082" y="946"/>
                  </a:lnTo>
                  <a:lnTo>
                    <a:pt x="5131" y="922"/>
                  </a:lnTo>
                  <a:lnTo>
                    <a:pt x="5192" y="897"/>
                  </a:lnTo>
                  <a:lnTo>
                    <a:pt x="5228" y="873"/>
                  </a:lnTo>
                  <a:lnTo>
                    <a:pt x="5277" y="849"/>
                  </a:lnTo>
                  <a:lnTo>
                    <a:pt x="5302" y="824"/>
                  </a:lnTo>
                  <a:cubicBezTo>
                    <a:pt x="5314" y="812"/>
                    <a:pt x="5326" y="800"/>
                    <a:pt x="5338" y="788"/>
                  </a:cubicBezTo>
                  <a:cubicBezTo>
                    <a:pt x="5338" y="788"/>
                    <a:pt x="5350" y="775"/>
                    <a:pt x="5350" y="763"/>
                  </a:cubicBezTo>
                  <a:cubicBezTo>
                    <a:pt x="5363" y="751"/>
                    <a:pt x="5363" y="751"/>
                    <a:pt x="5375" y="739"/>
                  </a:cubicBezTo>
                  <a:cubicBezTo>
                    <a:pt x="5375" y="727"/>
                    <a:pt x="5375" y="727"/>
                    <a:pt x="5375" y="727"/>
                  </a:cubicBezTo>
                  <a:cubicBezTo>
                    <a:pt x="5375" y="715"/>
                    <a:pt x="5375" y="702"/>
                    <a:pt x="5375" y="690"/>
                  </a:cubicBezTo>
                  <a:cubicBezTo>
                    <a:pt x="5387" y="580"/>
                    <a:pt x="5228" y="459"/>
                    <a:pt x="4973" y="361"/>
                  </a:cubicBezTo>
                  <a:cubicBezTo>
                    <a:pt x="4497" y="178"/>
                    <a:pt x="3669"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4425673" y="2497080"/>
              <a:ext cx="176372" cy="45342"/>
            </a:xfrm>
            <a:custGeom>
              <a:rect b="b" l="l" r="r" t="t"/>
              <a:pathLst>
                <a:path extrusionOk="0" h="1388" w="5399">
                  <a:moveTo>
                    <a:pt x="24" y="0"/>
                  </a:moveTo>
                  <a:lnTo>
                    <a:pt x="0" y="731"/>
                  </a:lnTo>
                  <a:cubicBezTo>
                    <a:pt x="0" y="756"/>
                    <a:pt x="0" y="780"/>
                    <a:pt x="12" y="792"/>
                  </a:cubicBezTo>
                  <a:cubicBezTo>
                    <a:pt x="24" y="817"/>
                    <a:pt x="37" y="829"/>
                    <a:pt x="49" y="853"/>
                  </a:cubicBezTo>
                  <a:cubicBezTo>
                    <a:pt x="61" y="865"/>
                    <a:pt x="85" y="890"/>
                    <a:pt x="98" y="902"/>
                  </a:cubicBezTo>
                  <a:lnTo>
                    <a:pt x="122" y="914"/>
                  </a:lnTo>
                  <a:lnTo>
                    <a:pt x="134" y="926"/>
                  </a:lnTo>
                  <a:lnTo>
                    <a:pt x="183" y="951"/>
                  </a:lnTo>
                  <a:lnTo>
                    <a:pt x="207" y="963"/>
                  </a:lnTo>
                  <a:cubicBezTo>
                    <a:pt x="244" y="987"/>
                    <a:pt x="268" y="999"/>
                    <a:pt x="305" y="1024"/>
                  </a:cubicBezTo>
                  <a:lnTo>
                    <a:pt x="329" y="1024"/>
                  </a:lnTo>
                  <a:lnTo>
                    <a:pt x="427" y="1060"/>
                  </a:lnTo>
                  <a:lnTo>
                    <a:pt x="475" y="1073"/>
                  </a:lnTo>
                  <a:lnTo>
                    <a:pt x="573" y="1109"/>
                  </a:lnTo>
                  <a:lnTo>
                    <a:pt x="622" y="1121"/>
                  </a:lnTo>
                  <a:lnTo>
                    <a:pt x="743" y="1158"/>
                  </a:lnTo>
                  <a:lnTo>
                    <a:pt x="780" y="1170"/>
                  </a:lnTo>
                  <a:lnTo>
                    <a:pt x="951" y="1207"/>
                  </a:lnTo>
                  <a:lnTo>
                    <a:pt x="987" y="1219"/>
                  </a:lnTo>
                  <a:lnTo>
                    <a:pt x="1133" y="1243"/>
                  </a:lnTo>
                  <a:lnTo>
                    <a:pt x="1207" y="1255"/>
                  </a:lnTo>
                  <a:lnTo>
                    <a:pt x="1341" y="1280"/>
                  </a:lnTo>
                  <a:lnTo>
                    <a:pt x="1414" y="1292"/>
                  </a:lnTo>
                  <a:lnTo>
                    <a:pt x="1584" y="1316"/>
                  </a:lnTo>
                  <a:lnTo>
                    <a:pt x="1621" y="1316"/>
                  </a:lnTo>
                  <a:lnTo>
                    <a:pt x="1852" y="1341"/>
                  </a:lnTo>
                  <a:lnTo>
                    <a:pt x="1913" y="1341"/>
                  </a:lnTo>
                  <a:lnTo>
                    <a:pt x="2084" y="1353"/>
                  </a:lnTo>
                  <a:lnTo>
                    <a:pt x="2169" y="1353"/>
                  </a:lnTo>
                  <a:lnTo>
                    <a:pt x="2340" y="1365"/>
                  </a:lnTo>
                  <a:lnTo>
                    <a:pt x="2413" y="1365"/>
                  </a:lnTo>
                  <a:lnTo>
                    <a:pt x="2669" y="1377"/>
                  </a:lnTo>
                  <a:cubicBezTo>
                    <a:pt x="2837" y="1384"/>
                    <a:pt x="3001" y="1387"/>
                    <a:pt x="3160" y="1387"/>
                  </a:cubicBezTo>
                  <a:cubicBezTo>
                    <a:pt x="4413" y="1387"/>
                    <a:pt x="5363" y="1183"/>
                    <a:pt x="5374" y="902"/>
                  </a:cubicBezTo>
                  <a:lnTo>
                    <a:pt x="5399" y="171"/>
                  </a:lnTo>
                  <a:lnTo>
                    <a:pt x="5399" y="171"/>
                  </a:lnTo>
                  <a:cubicBezTo>
                    <a:pt x="5388" y="468"/>
                    <a:pt x="4404" y="665"/>
                    <a:pt x="3120" y="665"/>
                  </a:cubicBezTo>
                  <a:cubicBezTo>
                    <a:pt x="2981" y="665"/>
                    <a:pt x="2839" y="663"/>
                    <a:pt x="2693" y="658"/>
                  </a:cubicBezTo>
                  <a:lnTo>
                    <a:pt x="2437" y="646"/>
                  </a:lnTo>
                  <a:lnTo>
                    <a:pt x="2364" y="646"/>
                  </a:lnTo>
                  <a:lnTo>
                    <a:pt x="2194" y="634"/>
                  </a:lnTo>
                  <a:lnTo>
                    <a:pt x="2108" y="622"/>
                  </a:lnTo>
                  <a:lnTo>
                    <a:pt x="1938" y="609"/>
                  </a:lnTo>
                  <a:lnTo>
                    <a:pt x="1877" y="609"/>
                  </a:lnTo>
                  <a:lnTo>
                    <a:pt x="1657" y="585"/>
                  </a:lnTo>
                  <a:lnTo>
                    <a:pt x="1621" y="585"/>
                  </a:lnTo>
                  <a:lnTo>
                    <a:pt x="1438" y="561"/>
                  </a:lnTo>
                  <a:lnTo>
                    <a:pt x="1365" y="549"/>
                  </a:lnTo>
                  <a:lnTo>
                    <a:pt x="1231" y="524"/>
                  </a:lnTo>
                  <a:lnTo>
                    <a:pt x="1158" y="512"/>
                  </a:lnTo>
                  <a:lnTo>
                    <a:pt x="1024" y="488"/>
                  </a:lnTo>
                  <a:lnTo>
                    <a:pt x="975" y="475"/>
                  </a:lnTo>
                  <a:cubicBezTo>
                    <a:pt x="914" y="463"/>
                    <a:pt x="853" y="451"/>
                    <a:pt x="804" y="427"/>
                  </a:cubicBezTo>
                  <a:lnTo>
                    <a:pt x="768" y="427"/>
                  </a:lnTo>
                  <a:lnTo>
                    <a:pt x="646" y="390"/>
                  </a:lnTo>
                  <a:lnTo>
                    <a:pt x="597" y="378"/>
                  </a:lnTo>
                  <a:lnTo>
                    <a:pt x="500" y="341"/>
                  </a:lnTo>
                  <a:lnTo>
                    <a:pt x="451" y="329"/>
                  </a:lnTo>
                  <a:lnTo>
                    <a:pt x="354" y="280"/>
                  </a:lnTo>
                  <a:lnTo>
                    <a:pt x="329" y="280"/>
                  </a:lnTo>
                  <a:cubicBezTo>
                    <a:pt x="305" y="268"/>
                    <a:pt x="268" y="256"/>
                    <a:pt x="232" y="232"/>
                  </a:cubicBezTo>
                  <a:lnTo>
                    <a:pt x="207" y="220"/>
                  </a:lnTo>
                  <a:cubicBezTo>
                    <a:pt x="183" y="207"/>
                    <a:pt x="171" y="195"/>
                    <a:pt x="146" y="183"/>
                  </a:cubicBezTo>
                  <a:lnTo>
                    <a:pt x="134" y="171"/>
                  </a:lnTo>
                  <a:cubicBezTo>
                    <a:pt x="110" y="159"/>
                    <a:pt x="85" y="134"/>
                    <a:pt x="73" y="122"/>
                  </a:cubicBezTo>
                  <a:cubicBezTo>
                    <a:pt x="61" y="98"/>
                    <a:pt x="49" y="85"/>
                    <a:pt x="37" y="61"/>
                  </a:cubicBezTo>
                  <a:cubicBezTo>
                    <a:pt x="24" y="49"/>
                    <a:pt x="24" y="25"/>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4426849" y="2481301"/>
              <a:ext cx="175980" cy="37698"/>
            </a:xfrm>
            <a:custGeom>
              <a:rect b="b" l="l" r="r" t="t"/>
              <a:pathLst>
                <a:path extrusionOk="0" h="1154" w="5387">
                  <a:moveTo>
                    <a:pt x="2279" y="1"/>
                  </a:moveTo>
                  <a:cubicBezTo>
                    <a:pt x="995" y="1"/>
                    <a:pt x="12" y="198"/>
                    <a:pt x="1" y="495"/>
                  </a:cubicBezTo>
                  <a:cubicBezTo>
                    <a:pt x="1" y="508"/>
                    <a:pt x="1" y="508"/>
                    <a:pt x="1" y="520"/>
                  </a:cubicBezTo>
                  <a:lnTo>
                    <a:pt x="1" y="532"/>
                  </a:lnTo>
                  <a:cubicBezTo>
                    <a:pt x="13" y="544"/>
                    <a:pt x="25" y="556"/>
                    <a:pt x="37" y="556"/>
                  </a:cubicBezTo>
                  <a:cubicBezTo>
                    <a:pt x="37" y="568"/>
                    <a:pt x="37" y="568"/>
                    <a:pt x="49" y="581"/>
                  </a:cubicBezTo>
                  <a:cubicBezTo>
                    <a:pt x="49" y="593"/>
                    <a:pt x="62" y="605"/>
                    <a:pt x="86" y="617"/>
                  </a:cubicBezTo>
                  <a:lnTo>
                    <a:pt x="98" y="629"/>
                  </a:lnTo>
                  <a:cubicBezTo>
                    <a:pt x="110" y="654"/>
                    <a:pt x="135" y="666"/>
                    <a:pt x="147" y="678"/>
                  </a:cubicBezTo>
                  <a:lnTo>
                    <a:pt x="171" y="690"/>
                  </a:lnTo>
                  <a:lnTo>
                    <a:pt x="244" y="727"/>
                  </a:lnTo>
                  <a:lnTo>
                    <a:pt x="281" y="739"/>
                  </a:lnTo>
                  <a:lnTo>
                    <a:pt x="354" y="776"/>
                  </a:lnTo>
                  <a:lnTo>
                    <a:pt x="391" y="800"/>
                  </a:lnTo>
                  <a:lnTo>
                    <a:pt x="488" y="837"/>
                  </a:lnTo>
                  <a:lnTo>
                    <a:pt x="537" y="849"/>
                  </a:lnTo>
                  <a:lnTo>
                    <a:pt x="647" y="885"/>
                  </a:lnTo>
                  <a:lnTo>
                    <a:pt x="695" y="897"/>
                  </a:lnTo>
                  <a:cubicBezTo>
                    <a:pt x="732" y="910"/>
                    <a:pt x="781" y="922"/>
                    <a:pt x="817" y="922"/>
                  </a:cubicBezTo>
                  <a:lnTo>
                    <a:pt x="878" y="934"/>
                  </a:lnTo>
                  <a:lnTo>
                    <a:pt x="1012" y="971"/>
                  </a:lnTo>
                  <a:lnTo>
                    <a:pt x="1073" y="983"/>
                  </a:lnTo>
                  <a:lnTo>
                    <a:pt x="1207" y="1007"/>
                  </a:lnTo>
                  <a:lnTo>
                    <a:pt x="1280" y="1019"/>
                  </a:lnTo>
                  <a:lnTo>
                    <a:pt x="1426" y="1044"/>
                  </a:lnTo>
                  <a:lnTo>
                    <a:pt x="1487" y="1056"/>
                  </a:lnTo>
                  <a:lnTo>
                    <a:pt x="1658" y="1080"/>
                  </a:lnTo>
                  <a:lnTo>
                    <a:pt x="1719" y="1080"/>
                  </a:lnTo>
                  <a:lnTo>
                    <a:pt x="1902" y="1092"/>
                  </a:lnTo>
                  <a:lnTo>
                    <a:pt x="1950" y="1092"/>
                  </a:lnTo>
                  <a:lnTo>
                    <a:pt x="2145" y="1117"/>
                  </a:lnTo>
                  <a:lnTo>
                    <a:pt x="2170" y="1117"/>
                  </a:lnTo>
                  <a:cubicBezTo>
                    <a:pt x="2340" y="1129"/>
                    <a:pt x="2511" y="1141"/>
                    <a:pt x="2669" y="1141"/>
                  </a:cubicBezTo>
                  <a:cubicBezTo>
                    <a:pt x="2840" y="1153"/>
                    <a:pt x="3011" y="1153"/>
                    <a:pt x="3157" y="1153"/>
                  </a:cubicBezTo>
                  <a:lnTo>
                    <a:pt x="3693" y="1153"/>
                  </a:lnTo>
                  <a:lnTo>
                    <a:pt x="3851" y="1141"/>
                  </a:lnTo>
                  <a:lnTo>
                    <a:pt x="3937" y="1141"/>
                  </a:lnTo>
                  <a:lnTo>
                    <a:pt x="4071" y="1129"/>
                  </a:lnTo>
                  <a:lnTo>
                    <a:pt x="4156" y="1129"/>
                  </a:lnTo>
                  <a:lnTo>
                    <a:pt x="4278" y="1117"/>
                  </a:lnTo>
                  <a:lnTo>
                    <a:pt x="4363" y="1105"/>
                  </a:lnTo>
                  <a:lnTo>
                    <a:pt x="4473" y="1092"/>
                  </a:lnTo>
                  <a:lnTo>
                    <a:pt x="4546" y="1080"/>
                  </a:lnTo>
                  <a:lnTo>
                    <a:pt x="4656" y="1056"/>
                  </a:lnTo>
                  <a:lnTo>
                    <a:pt x="4729" y="1044"/>
                  </a:lnTo>
                  <a:lnTo>
                    <a:pt x="4826" y="1019"/>
                  </a:lnTo>
                  <a:lnTo>
                    <a:pt x="4875" y="1007"/>
                  </a:lnTo>
                  <a:lnTo>
                    <a:pt x="4960" y="983"/>
                  </a:lnTo>
                  <a:lnTo>
                    <a:pt x="5021" y="971"/>
                  </a:lnTo>
                  <a:cubicBezTo>
                    <a:pt x="5046" y="958"/>
                    <a:pt x="5070" y="946"/>
                    <a:pt x="5094" y="934"/>
                  </a:cubicBezTo>
                  <a:lnTo>
                    <a:pt x="5143" y="922"/>
                  </a:lnTo>
                  <a:cubicBezTo>
                    <a:pt x="5155" y="910"/>
                    <a:pt x="5180" y="897"/>
                    <a:pt x="5204" y="897"/>
                  </a:cubicBezTo>
                  <a:cubicBezTo>
                    <a:pt x="5216" y="885"/>
                    <a:pt x="5228" y="873"/>
                    <a:pt x="5241" y="873"/>
                  </a:cubicBezTo>
                  <a:lnTo>
                    <a:pt x="5277" y="849"/>
                  </a:lnTo>
                  <a:lnTo>
                    <a:pt x="5314" y="824"/>
                  </a:lnTo>
                  <a:lnTo>
                    <a:pt x="5338" y="788"/>
                  </a:lnTo>
                  <a:lnTo>
                    <a:pt x="5363" y="763"/>
                  </a:lnTo>
                  <a:cubicBezTo>
                    <a:pt x="5363" y="751"/>
                    <a:pt x="5375" y="751"/>
                    <a:pt x="5375" y="739"/>
                  </a:cubicBezTo>
                  <a:cubicBezTo>
                    <a:pt x="5375" y="727"/>
                    <a:pt x="5375" y="727"/>
                    <a:pt x="5375" y="727"/>
                  </a:cubicBezTo>
                  <a:cubicBezTo>
                    <a:pt x="5375" y="715"/>
                    <a:pt x="5375" y="703"/>
                    <a:pt x="5375" y="690"/>
                  </a:cubicBezTo>
                  <a:cubicBezTo>
                    <a:pt x="5387" y="568"/>
                    <a:pt x="5228" y="459"/>
                    <a:pt x="4960" y="361"/>
                  </a:cubicBezTo>
                  <a:cubicBezTo>
                    <a:pt x="4497" y="179"/>
                    <a:pt x="3656"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4418486" y="2470782"/>
              <a:ext cx="176404" cy="43938"/>
            </a:xfrm>
            <a:custGeom>
              <a:rect b="b" l="l" r="r" t="t"/>
              <a:pathLst>
                <a:path extrusionOk="0" h="1345" w="5400">
                  <a:moveTo>
                    <a:pt x="5399" y="98"/>
                  </a:moveTo>
                  <a:lnTo>
                    <a:pt x="5399" y="103"/>
                  </a:lnTo>
                  <a:lnTo>
                    <a:pt x="5399" y="103"/>
                  </a:lnTo>
                  <a:cubicBezTo>
                    <a:pt x="5399" y="101"/>
                    <a:pt x="5399" y="100"/>
                    <a:pt x="5399" y="98"/>
                  </a:cubicBezTo>
                  <a:close/>
                  <a:moveTo>
                    <a:pt x="25" y="1"/>
                  </a:moveTo>
                  <a:lnTo>
                    <a:pt x="13" y="732"/>
                  </a:lnTo>
                  <a:cubicBezTo>
                    <a:pt x="1" y="756"/>
                    <a:pt x="13" y="769"/>
                    <a:pt x="25" y="793"/>
                  </a:cubicBezTo>
                  <a:cubicBezTo>
                    <a:pt x="25" y="817"/>
                    <a:pt x="37" y="830"/>
                    <a:pt x="62" y="842"/>
                  </a:cubicBezTo>
                  <a:cubicBezTo>
                    <a:pt x="74" y="866"/>
                    <a:pt x="98" y="878"/>
                    <a:pt x="110" y="903"/>
                  </a:cubicBezTo>
                  <a:lnTo>
                    <a:pt x="135" y="915"/>
                  </a:lnTo>
                  <a:lnTo>
                    <a:pt x="159" y="927"/>
                  </a:lnTo>
                  <a:lnTo>
                    <a:pt x="196" y="951"/>
                  </a:lnTo>
                  <a:lnTo>
                    <a:pt x="220" y="964"/>
                  </a:lnTo>
                  <a:cubicBezTo>
                    <a:pt x="257" y="976"/>
                    <a:pt x="293" y="1000"/>
                    <a:pt x="318" y="1012"/>
                  </a:cubicBezTo>
                  <a:lnTo>
                    <a:pt x="342" y="1025"/>
                  </a:lnTo>
                  <a:lnTo>
                    <a:pt x="439" y="1061"/>
                  </a:lnTo>
                  <a:lnTo>
                    <a:pt x="488" y="1073"/>
                  </a:lnTo>
                  <a:lnTo>
                    <a:pt x="586" y="1098"/>
                  </a:lnTo>
                  <a:lnTo>
                    <a:pt x="634" y="1122"/>
                  </a:lnTo>
                  <a:lnTo>
                    <a:pt x="756" y="1146"/>
                  </a:lnTo>
                  <a:lnTo>
                    <a:pt x="793" y="1159"/>
                  </a:lnTo>
                  <a:lnTo>
                    <a:pt x="963" y="1195"/>
                  </a:lnTo>
                  <a:lnTo>
                    <a:pt x="1012" y="1195"/>
                  </a:lnTo>
                  <a:lnTo>
                    <a:pt x="1158" y="1219"/>
                  </a:lnTo>
                  <a:lnTo>
                    <a:pt x="1219" y="1232"/>
                  </a:lnTo>
                  <a:lnTo>
                    <a:pt x="1366" y="1256"/>
                  </a:lnTo>
                  <a:lnTo>
                    <a:pt x="1427" y="1268"/>
                  </a:lnTo>
                  <a:cubicBezTo>
                    <a:pt x="1487" y="1268"/>
                    <a:pt x="1548" y="1293"/>
                    <a:pt x="1609" y="1293"/>
                  </a:cubicBezTo>
                  <a:lnTo>
                    <a:pt x="1646" y="1293"/>
                  </a:lnTo>
                  <a:lnTo>
                    <a:pt x="1865" y="1305"/>
                  </a:lnTo>
                  <a:lnTo>
                    <a:pt x="1938" y="1305"/>
                  </a:lnTo>
                  <a:lnTo>
                    <a:pt x="2109" y="1329"/>
                  </a:lnTo>
                  <a:lnTo>
                    <a:pt x="2438" y="1329"/>
                  </a:lnTo>
                  <a:lnTo>
                    <a:pt x="2682" y="1341"/>
                  </a:lnTo>
                  <a:cubicBezTo>
                    <a:pt x="2781" y="1344"/>
                    <a:pt x="2879" y="1345"/>
                    <a:pt x="2976" y="1345"/>
                  </a:cubicBezTo>
                  <a:cubicBezTo>
                    <a:pt x="4326" y="1345"/>
                    <a:pt x="5387" y="1113"/>
                    <a:pt x="5387" y="817"/>
                  </a:cubicBezTo>
                  <a:lnTo>
                    <a:pt x="5399" y="103"/>
                  </a:lnTo>
                  <a:lnTo>
                    <a:pt x="5399" y="103"/>
                  </a:lnTo>
                  <a:cubicBezTo>
                    <a:pt x="5389" y="402"/>
                    <a:pt x="4289" y="624"/>
                    <a:pt x="2908" y="624"/>
                  </a:cubicBezTo>
                  <a:cubicBezTo>
                    <a:pt x="2837" y="624"/>
                    <a:pt x="2766" y="624"/>
                    <a:pt x="2694" y="622"/>
                  </a:cubicBezTo>
                  <a:lnTo>
                    <a:pt x="2450" y="610"/>
                  </a:lnTo>
                  <a:lnTo>
                    <a:pt x="2377" y="610"/>
                  </a:lnTo>
                  <a:lnTo>
                    <a:pt x="2206" y="598"/>
                  </a:lnTo>
                  <a:lnTo>
                    <a:pt x="2121" y="598"/>
                  </a:lnTo>
                  <a:cubicBezTo>
                    <a:pt x="2060" y="598"/>
                    <a:pt x="1999" y="586"/>
                    <a:pt x="1951" y="586"/>
                  </a:cubicBezTo>
                  <a:lnTo>
                    <a:pt x="1877" y="586"/>
                  </a:lnTo>
                  <a:lnTo>
                    <a:pt x="1658" y="561"/>
                  </a:lnTo>
                  <a:lnTo>
                    <a:pt x="1622" y="561"/>
                  </a:lnTo>
                  <a:lnTo>
                    <a:pt x="1439" y="549"/>
                  </a:lnTo>
                  <a:lnTo>
                    <a:pt x="1378" y="537"/>
                  </a:lnTo>
                  <a:lnTo>
                    <a:pt x="1232" y="513"/>
                  </a:lnTo>
                  <a:lnTo>
                    <a:pt x="1171" y="501"/>
                  </a:lnTo>
                  <a:lnTo>
                    <a:pt x="1024" y="476"/>
                  </a:lnTo>
                  <a:lnTo>
                    <a:pt x="988" y="464"/>
                  </a:lnTo>
                  <a:lnTo>
                    <a:pt x="805" y="427"/>
                  </a:lnTo>
                  <a:lnTo>
                    <a:pt x="768" y="415"/>
                  </a:lnTo>
                  <a:cubicBezTo>
                    <a:pt x="732" y="403"/>
                    <a:pt x="683" y="403"/>
                    <a:pt x="647" y="391"/>
                  </a:cubicBezTo>
                  <a:lnTo>
                    <a:pt x="598" y="379"/>
                  </a:lnTo>
                  <a:lnTo>
                    <a:pt x="500" y="342"/>
                  </a:lnTo>
                  <a:lnTo>
                    <a:pt x="464" y="330"/>
                  </a:lnTo>
                  <a:cubicBezTo>
                    <a:pt x="427" y="318"/>
                    <a:pt x="391" y="306"/>
                    <a:pt x="354" y="293"/>
                  </a:cubicBezTo>
                  <a:lnTo>
                    <a:pt x="342" y="281"/>
                  </a:lnTo>
                  <a:cubicBezTo>
                    <a:pt x="305" y="269"/>
                    <a:pt x="269" y="257"/>
                    <a:pt x="232" y="232"/>
                  </a:cubicBezTo>
                  <a:lnTo>
                    <a:pt x="208" y="220"/>
                  </a:lnTo>
                  <a:cubicBezTo>
                    <a:pt x="184" y="208"/>
                    <a:pt x="171" y="196"/>
                    <a:pt x="147" y="184"/>
                  </a:cubicBezTo>
                  <a:lnTo>
                    <a:pt x="135" y="171"/>
                  </a:lnTo>
                  <a:cubicBezTo>
                    <a:pt x="110" y="147"/>
                    <a:pt x="86" y="135"/>
                    <a:pt x="74" y="123"/>
                  </a:cubicBezTo>
                  <a:cubicBezTo>
                    <a:pt x="62" y="98"/>
                    <a:pt x="50"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4419303" y="2453958"/>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13"/>
                  </a:cubicBezTo>
                  <a:lnTo>
                    <a:pt x="49" y="626"/>
                  </a:lnTo>
                  <a:cubicBezTo>
                    <a:pt x="61" y="638"/>
                    <a:pt x="73" y="650"/>
                    <a:pt x="85" y="662"/>
                  </a:cubicBezTo>
                  <a:lnTo>
                    <a:pt x="110" y="686"/>
                  </a:lnTo>
                  <a:cubicBezTo>
                    <a:pt x="122" y="699"/>
                    <a:pt x="134" y="711"/>
                    <a:pt x="159" y="723"/>
                  </a:cubicBezTo>
                  <a:lnTo>
                    <a:pt x="183" y="735"/>
                  </a:lnTo>
                  <a:cubicBezTo>
                    <a:pt x="207" y="747"/>
                    <a:pt x="232" y="760"/>
                    <a:pt x="256" y="772"/>
                  </a:cubicBezTo>
                  <a:lnTo>
                    <a:pt x="280" y="784"/>
                  </a:lnTo>
                  <a:lnTo>
                    <a:pt x="366" y="821"/>
                  </a:lnTo>
                  <a:lnTo>
                    <a:pt x="402" y="845"/>
                  </a:lnTo>
                  <a:cubicBezTo>
                    <a:pt x="439" y="857"/>
                    <a:pt x="463" y="857"/>
                    <a:pt x="500" y="869"/>
                  </a:cubicBezTo>
                  <a:lnTo>
                    <a:pt x="549" y="881"/>
                  </a:lnTo>
                  <a:lnTo>
                    <a:pt x="658" y="918"/>
                  </a:lnTo>
                  <a:lnTo>
                    <a:pt x="707" y="930"/>
                  </a:lnTo>
                  <a:lnTo>
                    <a:pt x="829" y="967"/>
                  </a:lnTo>
                  <a:lnTo>
                    <a:pt x="890" y="979"/>
                  </a:lnTo>
                  <a:lnTo>
                    <a:pt x="1024" y="1003"/>
                  </a:lnTo>
                  <a:lnTo>
                    <a:pt x="1085" y="1016"/>
                  </a:lnTo>
                  <a:lnTo>
                    <a:pt x="1219" y="1040"/>
                  </a:lnTo>
                  <a:lnTo>
                    <a:pt x="1292" y="1052"/>
                  </a:lnTo>
                  <a:lnTo>
                    <a:pt x="1438" y="1076"/>
                  </a:lnTo>
                  <a:lnTo>
                    <a:pt x="1499" y="1076"/>
                  </a:lnTo>
                  <a:lnTo>
                    <a:pt x="1670" y="1089"/>
                  </a:lnTo>
                  <a:lnTo>
                    <a:pt x="1731" y="1089"/>
                  </a:lnTo>
                  <a:lnTo>
                    <a:pt x="1913" y="1113"/>
                  </a:lnTo>
                  <a:lnTo>
                    <a:pt x="1962" y="1113"/>
                  </a:lnTo>
                  <a:lnTo>
                    <a:pt x="2169" y="1125"/>
                  </a:lnTo>
                  <a:lnTo>
                    <a:pt x="2181" y="1125"/>
                  </a:lnTo>
                  <a:cubicBezTo>
                    <a:pt x="2352" y="1137"/>
                    <a:pt x="2523" y="1150"/>
                    <a:pt x="2693" y="1150"/>
                  </a:cubicBezTo>
                  <a:lnTo>
                    <a:pt x="3473" y="1150"/>
                  </a:lnTo>
                  <a:lnTo>
                    <a:pt x="3632" y="1137"/>
                  </a:lnTo>
                  <a:lnTo>
                    <a:pt x="3717" y="1137"/>
                  </a:lnTo>
                  <a:lnTo>
                    <a:pt x="3863" y="1125"/>
                  </a:lnTo>
                  <a:lnTo>
                    <a:pt x="3948" y="1125"/>
                  </a:lnTo>
                  <a:lnTo>
                    <a:pt x="4082" y="1113"/>
                  </a:lnTo>
                  <a:cubicBezTo>
                    <a:pt x="4107" y="1101"/>
                    <a:pt x="4143" y="1101"/>
                    <a:pt x="4168" y="1101"/>
                  </a:cubicBezTo>
                  <a:lnTo>
                    <a:pt x="4290" y="1089"/>
                  </a:lnTo>
                  <a:lnTo>
                    <a:pt x="4375" y="1076"/>
                  </a:lnTo>
                  <a:lnTo>
                    <a:pt x="4485" y="1052"/>
                  </a:lnTo>
                  <a:lnTo>
                    <a:pt x="4558" y="1040"/>
                  </a:lnTo>
                  <a:lnTo>
                    <a:pt x="4667" y="1016"/>
                  </a:lnTo>
                  <a:lnTo>
                    <a:pt x="4740" y="1003"/>
                  </a:lnTo>
                  <a:lnTo>
                    <a:pt x="4838" y="979"/>
                  </a:lnTo>
                  <a:lnTo>
                    <a:pt x="4887" y="967"/>
                  </a:lnTo>
                  <a:lnTo>
                    <a:pt x="4972" y="942"/>
                  </a:lnTo>
                  <a:lnTo>
                    <a:pt x="5033" y="918"/>
                  </a:lnTo>
                  <a:lnTo>
                    <a:pt x="5106" y="894"/>
                  </a:lnTo>
                  <a:lnTo>
                    <a:pt x="5143" y="881"/>
                  </a:lnTo>
                  <a:lnTo>
                    <a:pt x="5204" y="845"/>
                  </a:lnTo>
                  <a:cubicBezTo>
                    <a:pt x="5216" y="845"/>
                    <a:pt x="5228" y="833"/>
                    <a:pt x="5240" y="821"/>
                  </a:cubicBezTo>
                  <a:lnTo>
                    <a:pt x="5289" y="796"/>
                  </a:lnTo>
                  <a:lnTo>
                    <a:pt x="5313" y="772"/>
                  </a:lnTo>
                  <a:cubicBezTo>
                    <a:pt x="5325" y="760"/>
                    <a:pt x="5338" y="747"/>
                    <a:pt x="5350" y="747"/>
                  </a:cubicBezTo>
                  <a:cubicBezTo>
                    <a:pt x="5350" y="735"/>
                    <a:pt x="5362" y="723"/>
                    <a:pt x="5362" y="723"/>
                  </a:cubicBez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4426457" y="2443732"/>
              <a:ext cx="176372" cy="43088"/>
            </a:xfrm>
            <a:custGeom>
              <a:rect b="b" l="l" r="r" t="t"/>
              <a:pathLst>
                <a:path extrusionOk="0" h="1319" w="5399">
                  <a:moveTo>
                    <a:pt x="5399" y="73"/>
                  </a:moveTo>
                  <a:lnTo>
                    <a:pt x="5399" y="78"/>
                  </a:lnTo>
                  <a:lnTo>
                    <a:pt x="5399" y="78"/>
                  </a:lnTo>
                  <a:cubicBezTo>
                    <a:pt x="5399" y="76"/>
                    <a:pt x="5399" y="75"/>
                    <a:pt x="5399" y="73"/>
                  </a:cubicBezTo>
                  <a:close/>
                  <a:moveTo>
                    <a:pt x="25" y="0"/>
                  </a:moveTo>
                  <a:lnTo>
                    <a:pt x="0" y="719"/>
                  </a:lnTo>
                  <a:cubicBezTo>
                    <a:pt x="0" y="731"/>
                    <a:pt x="0" y="756"/>
                    <a:pt x="13" y="768"/>
                  </a:cubicBezTo>
                  <a:lnTo>
                    <a:pt x="13" y="780"/>
                  </a:lnTo>
                  <a:cubicBezTo>
                    <a:pt x="25" y="792"/>
                    <a:pt x="37" y="817"/>
                    <a:pt x="49" y="829"/>
                  </a:cubicBezTo>
                  <a:cubicBezTo>
                    <a:pt x="61" y="853"/>
                    <a:pt x="86" y="865"/>
                    <a:pt x="110" y="878"/>
                  </a:cubicBezTo>
                  <a:cubicBezTo>
                    <a:pt x="110" y="890"/>
                    <a:pt x="122" y="890"/>
                    <a:pt x="122" y="890"/>
                  </a:cubicBezTo>
                  <a:cubicBezTo>
                    <a:pt x="135" y="902"/>
                    <a:pt x="135" y="902"/>
                    <a:pt x="147" y="914"/>
                  </a:cubicBezTo>
                  <a:lnTo>
                    <a:pt x="183" y="926"/>
                  </a:lnTo>
                  <a:lnTo>
                    <a:pt x="208" y="951"/>
                  </a:lnTo>
                  <a:cubicBezTo>
                    <a:pt x="244" y="963"/>
                    <a:pt x="281" y="975"/>
                    <a:pt x="317" y="987"/>
                  </a:cubicBezTo>
                  <a:lnTo>
                    <a:pt x="330" y="987"/>
                  </a:lnTo>
                  <a:lnTo>
                    <a:pt x="439" y="1036"/>
                  </a:lnTo>
                  <a:lnTo>
                    <a:pt x="476" y="1048"/>
                  </a:lnTo>
                  <a:lnTo>
                    <a:pt x="573" y="1073"/>
                  </a:lnTo>
                  <a:lnTo>
                    <a:pt x="622" y="1097"/>
                  </a:lnTo>
                  <a:lnTo>
                    <a:pt x="744" y="1121"/>
                  </a:lnTo>
                  <a:lnTo>
                    <a:pt x="780" y="1134"/>
                  </a:lnTo>
                  <a:lnTo>
                    <a:pt x="963" y="1170"/>
                  </a:lnTo>
                  <a:lnTo>
                    <a:pt x="1000" y="1170"/>
                  </a:lnTo>
                  <a:lnTo>
                    <a:pt x="1158" y="1194"/>
                  </a:lnTo>
                  <a:lnTo>
                    <a:pt x="1219" y="1207"/>
                  </a:lnTo>
                  <a:lnTo>
                    <a:pt x="1353" y="1231"/>
                  </a:lnTo>
                  <a:lnTo>
                    <a:pt x="1426" y="1243"/>
                  </a:lnTo>
                  <a:lnTo>
                    <a:pt x="1609" y="1268"/>
                  </a:lnTo>
                  <a:lnTo>
                    <a:pt x="1646" y="1268"/>
                  </a:lnTo>
                  <a:cubicBezTo>
                    <a:pt x="1719" y="1268"/>
                    <a:pt x="1792" y="1280"/>
                    <a:pt x="1865" y="1292"/>
                  </a:cubicBezTo>
                  <a:lnTo>
                    <a:pt x="1926" y="1292"/>
                  </a:lnTo>
                  <a:lnTo>
                    <a:pt x="2096" y="1304"/>
                  </a:lnTo>
                  <a:lnTo>
                    <a:pt x="2426" y="1304"/>
                  </a:lnTo>
                  <a:cubicBezTo>
                    <a:pt x="2511" y="1316"/>
                    <a:pt x="2596" y="1316"/>
                    <a:pt x="2681" y="1316"/>
                  </a:cubicBezTo>
                  <a:cubicBezTo>
                    <a:pt x="2753" y="1318"/>
                    <a:pt x="2825" y="1318"/>
                    <a:pt x="2895" y="1318"/>
                  </a:cubicBezTo>
                  <a:cubicBezTo>
                    <a:pt x="4282" y="1318"/>
                    <a:pt x="5375" y="1094"/>
                    <a:pt x="5387" y="792"/>
                  </a:cubicBezTo>
                  <a:lnTo>
                    <a:pt x="5399" y="78"/>
                  </a:lnTo>
                  <a:lnTo>
                    <a:pt x="5399" y="78"/>
                  </a:lnTo>
                  <a:cubicBezTo>
                    <a:pt x="5389" y="377"/>
                    <a:pt x="4289" y="599"/>
                    <a:pt x="2907" y="599"/>
                  </a:cubicBezTo>
                  <a:cubicBezTo>
                    <a:pt x="2837" y="599"/>
                    <a:pt x="2766" y="599"/>
                    <a:pt x="2694" y="597"/>
                  </a:cubicBezTo>
                  <a:cubicBezTo>
                    <a:pt x="2608" y="597"/>
                    <a:pt x="2523" y="585"/>
                    <a:pt x="2450" y="585"/>
                  </a:cubicBezTo>
                  <a:lnTo>
                    <a:pt x="2365" y="585"/>
                  </a:lnTo>
                  <a:lnTo>
                    <a:pt x="2194" y="573"/>
                  </a:lnTo>
                  <a:lnTo>
                    <a:pt x="2121" y="573"/>
                  </a:lnTo>
                  <a:lnTo>
                    <a:pt x="1950" y="561"/>
                  </a:lnTo>
                  <a:lnTo>
                    <a:pt x="1877" y="561"/>
                  </a:lnTo>
                  <a:lnTo>
                    <a:pt x="1658" y="536"/>
                  </a:lnTo>
                  <a:lnTo>
                    <a:pt x="1621" y="536"/>
                  </a:lnTo>
                  <a:lnTo>
                    <a:pt x="1438" y="512"/>
                  </a:lnTo>
                  <a:lnTo>
                    <a:pt x="1378" y="512"/>
                  </a:lnTo>
                  <a:lnTo>
                    <a:pt x="1231" y="488"/>
                  </a:lnTo>
                  <a:lnTo>
                    <a:pt x="1170" y="475"/>
                  </a:lnTo>
                  <a:lnTo>
                    <a:pt x="1024" y="451"/>
                  </a:lnTo>
                  <a:lnTo>
                    <a:pt x="975" y="451"/>
                  </a:lnTo>
                  <a:lnTo>
                    <a:pt x="805" y="415"/>
                  </a:lnTo>
                  <a:lnTo>
                    <a:pt x="768" y="402"/>
                  </a:lnTo>
                  <a:lnTo>
                    <a:pt x="646" y="366"/>
                  </a:lnTo>
                  <a:lnTo>
                    <a:pt x="598" y="354"/>
                  </a:lnTo>
                  <a:lnTo>
                    <a:pt x="500" y="329"/>
                  </a:lnTo>
                  <a:lnTo>
                    <a:pt x="451" y="305"/>
                  </a:lnTo>
                  <a:cubicBezTo>
                    <a:pt x="415" y="293"/>
                    <a:pt x="390" y="281"/>
                    <a:pt x="354" y="268"/>
                  </a:cubicBezTo>
                  <a:lnTo>
                    <a:pt x="330" y="268"/>
                  </a:lnTo>
                  <a:cubicBezTo>
                    <a:pt x="305" y="256"/>
                    <a:pt x="269" y="244"/>
                    <a:pt x="232" y="220"/>
                  </a:cubicBezTo>
                  <a:lnTo>
                    <a:pt x="208" y="207"/>
                  </a:lnTo>
                  <a:lnTo>
                    <a:pt x="147" y="171"/>
                  </a:lnTo>
                  <a:lnTo>
                    <a:pt x="135" y="159"/>
                  </a:lnTo>
                  <a:cubicBezTo>
                    <a:pt x="110" y="146"/>
                    <a:pt x="86" y="122"/>
                    <a:pt x="74" y="110"/>
                  </a:cubicBezTo>
                  <a:cubicBezTo>
                    <a:pt x="49" y="86"/>
                    <a:pt x="37" y="73"/>
                    <a:pt x="37" y="49"/>
                  </a:cubicBezTo>
                  <a:cubicBezTo>
                    <a:pt x="25" y="37"/>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4427241" y="2426549"/>
              <a:ext cx="176012" cy="37502"/>
            </a:xfrm>
            <a:custGeom>
              <a:rect b="b" l="l" r="r" t="t"/>
              <a:pathLst>
                <a:path extrusionOk="0" h="1148" w="5388">
                  <a:moveTo>
                    <a:pt x="2492" y="0"/>
                  </a:moveTo>
                  <a:cubicBezTo>
                    <a:pt x="1105" y="0"/>
                    <a:pt x="12" y="225"/>
                    <a:pt x="1" y="526"/>
                  </a:cubicBezTo>
                  <a:cubicBezTo>
                    <a:pt x="1" y="538"/>
                    <a:pt x="1" y="551"/>
                    <a:pt x="1" y="563"/>
                  </a:cubicBezTo>
                  <a:cubicBezTo>
                    <a:pt x="13" y="575"/>
                    <a:pt x="25" y="599"/>
                    <a:pt x="50" y="612"/>
                  </a:cubicBezTo>
                  <a:cubicBezTo>
                    <a:pt x="50" y="612"/>
                    <a:pt x="50" y="624"/>
                    <a:pt x="62" y="624"/>
                  </a:cubicBezTo>
                  <a:cubicBezTo>
                    <a:pt x="62" y="648"/>
                    <a:pt x="74" y="660"/>
                    <a:pt x="98" y="672"/>
                  </a:cubicBezTo>
                  <a:cubicBezTo>
                    <a:pt x="98" y="672"/>
                    <a:pt x="111" y="685"/>
                    <a:pt x="111" y="685"/>
                  </a:cubicBezTo>
                  <a:cubicBezTo>
                    <a:pt x="123" y="697"/>
                    <a:pt x="147" y="709"/>
                    <a:pt x="159" y="721"/>
                  </a:cubicBezTo>
                  <a:lnTo>
                    <a:pt x="196" y="733"/>
                  </a:lnTo>
                  <a:lnTo>
                    <a:pt x="257" y="782"/>
                  </a:lnTo>
                  <a:lnTo>
                    <a:pt x="293" y="794"/>
                  </a:lnTo>
                  <a:lnTo>
                    <a:pt x="379" y="831"/>
                  </a:lnTo>
                  <a:lnTo>
                    <a:pt x="415" y="843"/>
                  </a:lnTo>
                  <a:lnTo>
                    <a:pt x="513" y="880"/>
                  </a:lnTo>
                  <a:lnTo>
                    <a:pt x="549" y="892"/>
                  </a:lnTo>
                  <a:lnTo>
                    <a:pt x="671" y="928"/>
                  </a:lnTo>
                  <a:lnTo>
                    <a:pt x="720" y="941"/>
                  </a:lnTo>
                  <a:lnTo>
                    <a:pt x="842" y="965"/>
                  </a:lnTo>
                  <a:lnTo>
                    <a:pt x="890" y="977"/>
                  </a:lnTo>
                  <a:cubicBezTo>
                    <a:pt x="939" y="989"/>
                    <a:pt x="976" y="1001"/>
                    <a:pt x="1024" y="1001"/>
                  </a:cubicBezTo>
                  <a:lnTo>
                    <a:pt x="1085" y="1014"/>
                  </a:lnTo>
                  <a:lnTo>
                    <a:pt x="1232" y="1038"/>
                  </a:lnTo>
                  <a:lnTo>
                    <a:pt x="1293" y="1050"/>
                  </a:lnTo>
                  <a:lnTo>
                    <a:pt x="1451" y="1075"/>
                  </a:lnTo>
                  <a:lnTo>
                    <a:pt x="1512" y="1075"/>
                  </a:lnTo>
                  <a:lnTo>
                    <a:pt x="1670" y="1099"/>
                  </a:lnTo>
                  <a:lnTo>
                    <a:pt x="1743" y="1099"/>
                  </a:lnTo>
                  <a:lnTo>
                    <a:pt x="1914" y="1111"/>
                  </a:lnTo>
                  <a:lnTo>
                    <a:pt x="1975" y="1111"/>
                  </a:lnTo>
                  <a:lnTo>
                    <a:pt x="2170" y="1123"/>
                  </a:lnTo>
                  <a:lnTo>
                    <a:pt x="2194" y="1123"/>
                  </a:lnTo>
                  <a:cubicBezTo>
                    <a:pt x="2353" y="1136"/>
                    <a:pt x="2523" y="1148"/>
                    <a:pt x="2694" y="1148"/>
                  </a:cubicBezTo>
                  <a:lnTo>
                    <a:pt x="3474" y="1148"/>
                  </a:lnTo>
                  <a:cubicBezTo>
                    <a:pt x="3535" y="1136"/>
                    <a:pt x="3584" y="1136"/>
                    <a:pt x="3632" y="1136"/>
                  </a:cubicBezTo>
                  <a:lnTo>
                    <a:pt x="3949" y="1136"/>
                  </a:lnTo>
                  <a:lnTo>
                    <a:pt x="4083" y="1111"/>
                  </a:lnTo>
                  <a:lnTo>
                    <a:pt x="4168" y="1111"/>
                  </a:lnTo>
                  <a:lnTo>
                    <a:pt x="4303" y="1087"/>
                  </a:lnTo>
                  <a:lnTo>
                    <a:pt x="4376" y="1075"/>
                  </a:lnTo>
                  <a:lnTo>
                    <a:pt x="4497" y="1062"/>
                  </a:lnTo>
                  <a:lnTo>
                    <a:pt x="4571" y="1050"/>
                  </a:lnTo>
                  <a:lnTo>
                    <a:pt x="4680" y="1026"/>
                  </a:lnTo>
                  <a:lnTo>
                    <a:pt x="4741" y="1014"/>
                  </a:lnTo>
                  <a:lnTo>
                    <a:pt x="4839" y="989"/>
                  </a:lnTo>
                  <a:lnTo>
                    <a:pt x="4900" y="977"/>
                  </a:lnTo>
                  <a:lnTo>
                    <a:pt x="4985" y="941"/>
                  </a:lnTo>
                  <a:lnTo>
                    <a:pt x="5034" y="928"/>
                  </a:lnTo>
                  <a:cubicBezTo>
                    <a:pt x="5058" y="916"/>
                    <a:pt x="5082" y="916"/>
                    <a:pt x="5107" y="904"/>
                  </a:cubicBezTo>
                  <a:lnTo>
                    <a:pt x="5156" y="880"/>
                  </a:lnTo>
                  <a:lnTo>
                    <a:pt x="5216" y="855"/>
                  </a:lnTo>
                  <a:lnTo>
                    <a:pt x="5253" y="831"/>
                  </a:lnTo>
                  <a:lnTo>
                    <a:pt x="5290" y="807"/>
                  </a:lnTo>
                  <a:lnTo>
                    <a:pt x="5326" y="782"/>
                  </a:lnTo>
                  <a:lnTo>
                    <a:pt x="5351" y="746"/>
                  </a:lnTo>
                  <a:cubicBezTo>
                    <a:pt x="5363" y="746"/>
                    <a:pt x="5363" y="733"/>
                    <a:pt x="5375" y="721"/>
                  </a:cubicBezTo>
                  <a:cubicBezTo>
                    <a:pt x="5375" y="709"/>
                    <a:pt x="5387" y="709"/>
                    <a:pt x="5387" y="697"/>
                  </a:cubicBezTo>
                  <a:lnTo>
                    <a:pt x="5387" y="685"/>
                  </a:lnTo>
                  <a:cubicBezTo>
                    <a:pt x="5387" y="672"/>
                    <a:pt x="5387" y="660"/>
                    <a:pt x="5387" y="648"/>
                  </a:cubicBezTo>
                  <a:cubicBezTo>
                    <a:pt x="5387" y="526"/>
                    <a:pt x="5241" y="417"/>
                    <a:pt x="4973" y="319"/>
                  </a:cubicBezTo>
                  <a:cubicBezTo>
                    <a:pt x="4497" y="161"/>
                    <a:pt x="3657" y="27"/>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4423288" y="2415866"/>
              <a:ext cx="176372" cy="43546"/>
            </a:xfrm>
            <a:custGeom>
              <a:rect b="b" l="l" r="r" t="t"/>
              <a:pathLst>
                <a:path extrusionOk="0" h="1333" w="5399">
                  <a:moveTo>
                    <a:pt x="12" y="0"/>
                  </a:moveTo>
                  <a:lnTo>
                    <a:pt x="0" y="731"/>
                  </a:lnTo>
                  <a:cubicBezTo>
                    <a:pt x="0" y="744"/>
                    <a:pt x="0" y="768"/>
                    <a:pt x="0" y="780"/>
                  </a:cubicBezTo>
                  <a:cubicBezTo>
                    <a:pt x="12" y="804"/>
                    <a:pt x="24" y="817"/>
                    <a:pt x="37" y="841"/>
                  </a:cubicBezTo>
                  <a:cubicBezTo>
                    <a:pt x="61" y="853"/>
                    <a:pt x="73" y="878"/>
                    <a:pt x="97" y="890"/>
                  </a:cubicBezTo>
                  <a:lnTo>
                    <a:pt x="122" y="902"/>
                  </a:lnTo>
                  <a:lnTo>
                    <a:pt x="134" y="914"/>
                  </a:lnTo>
                  <a:lnTo>
                    <a:pt x="183" y="939"/>
                  </a:lnTo>
                  <a:lnTo>
                    <a:pt x="207" y="951"/>
                  </a:lnTo>
                  <a:cubicBezTo>
                    <a:pt x="232" y="975"/>
                    <a:pt x="268" y="987"/>
                    <a:pt x="305" y="999"/>
                  </a:cubicBezTo>
                  <a:lnTo>
                    <a:pt x="329" y="999"/>
                  </a:lnTo>
                  <a:lnTo>
                    <a:pt x="427" y="1036"/>
                  </a:lnTo>
                  <a:lnTo>
                    <a:pt x="475" y="1060"/>
                  </a:lnTo>
                  <a:lnTo>
                    <a:pt x="573" y="1085"/>
                  </a:lnTo>
                  <a:lnTo>
                    <a:pt x="621" y="1097"/>
                  </a:lnTo>
                  <a:cubicBezTo>
                    <a:pt x="658" y="1109"/>
                    <a:pt x="695" y="1121"/>
                    <a:pt x="743" y="1134"/>
                  </a:cubicBezTo>
                  <a:lnTo>
                    <a:pt x="780" y="1146"/>
                  </a:lnTo>
                  <a:lnTo>
                    <a:pt x="951" y="1182"/>
                  </a:lnTo>
                  <a:lnTo>
                    <a:pt x="999" y="1182"/>
                  </a:lnTo>
                  <a:lnTo>
                    <a:pt x="1145" y="1219"/>
                  </a:lnTo>
                  <a:lnTo>
                    <a:pt x="1206" y="1231"/>
                  </a:lnTo>
                  <a:lnTo>
                    <a:pt x="1353" y="1243"/>
                  </a:lnTo>
                  <a:lnTo>
                    <a:pt x="1426" y="1255"/>
                  </a:lnTo>
                  <a:lnTo>
                    <a:pt x="1596" y="1280"/>
                  </a:lnTo>
                  <a:lnTo>
                    <a:pt x="1633" y="1280"/>
                  </a:lnTo>
                  <a:cubicBezTo>
                    <a:pt x="1706" y="1292"/>
                    <a:pt x="1779" y="1304"/>
                    <a:pt x="1864" y="1304"/>
                  </a:cubicBezTo>
                  <a:lnTo>
                    <a:pt x="1925" y="1304"/>
                  </a:lnTo>
                  <a:lnTo>
                    <a:pt x="2096" y="1316"/>
                  </a:lnTo>
                  <a:lnTo>
                    <a:pt x="2181" y="1316"/>
                  </a:lnTo>
                  <a:lnTo>
                    <a:pt x="2352" y="1328"/>
                  </a:lnTo>
                  <a:lnTo>
                    <a:pt x="2681" y="1328"/>
                  </a:lnTo>
                  <a:cubicBezTo>
                    <a:pt x="2784" y="1331"/>
                    <a:pt x="2885" y="1332"/>
                    <a:pt x="2985" y="1332"/>
                  </a:cubicBezTo>
                  <a:cubicBezTo>
                    <a:pt x="4319" y="1332"/>
                    <a:pt x="5374" y="1111"/>
                    <a:pt x="5374" y="804"/>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lnTo>
                    <a:pt x="1645" y="561"/>
                  </a:lnTo>
                  <a:lnTo>
                    <a:pt x="1609" y="561"/>
                  </a:lnTo>
                  <a:lnTo>
                    <a:pt x="1438" y="536"/>
                  </a:lnTo>
                  <a:lnTo>
                    <a:pt x="1365" y="524"/>
                  </a:lnTo>
                  <a:lnTo>
                    <a:pt x="1231" y="500"/>
                  </a:lnTo>
                  <a:lnTo>
                    <a:pt x="1158" y="488"/>
                  </a:lnTo>
                  <a:lnTo>
                    <a:pt x="1011" y="463"/>
                  </a:lnTo>
                  <a:lnTo>
                    <a:pt x="975" y="463"/>
                  </a:lnTo>
                  <a:lnTo>
                    <a:pt x="804" y="415"/>
                  </a:lnTo>
                  <a:lnTo>
                    <a:pt x="768" y="415"/>
                  </a:lnTo>
                  <a:lnTo>
                    <a:pt x="646" y="378"/>
                  </a:lnTo>
                  <a:lnTo>
                    <a:pt x="597" y="366"/>
                  </a:lnTo>
                  <a:lnTo>
                    <a:pt x="500" y="329"/>
                  </a:lnTo>
                  <a:lnTo>
                    <a:pt x="451" y="317"/>
                  </a:lnTo>
                  <a:cubicBezTo>
                    <a:pt x="414" y="305"/>
                    <a:pt x="378" y="293"/>
                    <a:pt x="353" y="281"/>
                  </a:cubicBezTo>
                  <a:lnTo>
                    <a:pt x="329" y="281"/>
                  </a:lnTo>
                  <a:cubicBezTo>
                    <a:pt x="292" y="268"/>
                    <a:pt x="256" y="244"/>
                    <a:pt x="232" y="232"/>
                  </a:cubicBezTo>
                  <a:lnTo>
                    <a:pt x="207" y="220"/>
                  </a:lnTo>
                  <a:lnTo>
                    <a:pt x="146" y="183"/>
                  </a:lnTo>
                  <a:lnTo>
                    <a:pt x="122" y="171"/>
                  </a:lnTo>
                  <a:cubicBezTo>
                    <a:pt x="97" y="146"/>
                    <a:pt x="85" y="134"/>
                    <a:pt x="61" y="122"/>
                  </a:cubicBezTo>
                  <a:cubicBezTo>
                    <a:pt x="49" y="98"/>
                    <a:pt x="37" y="86"/>
                    <a:pt x="24" y="61"/>
                  </a:cubicBezTo>
                  <a:cubicBezTo>
                    <a:pt x="24"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4424072" y="2399075"/>
              <a:ext cx="175980" cy="37502"/>
            </a:xfrm>
            <a:custGeom>
              <a:rect b="b" l="l" r="r" t="t"/>
              <a:pathLst>
                <a:path extrusionOk="0" h="1148" w="5387">
                  <a:moveTo>
                    <a:pt x="2493" y="1"/>
                  </a:moveTo>
                  <a:cubicBezTo>
                    <a:pt x="1116" y="1"/>
                    <a:pt x="13" y="225"/>
                    <a:pt x="13" y="526"/>
                  </a:cubicBezTo>
                  <a:cubicBezTo>
                    <a:pt x="0" y="539"/>
                    <a:pt x="0" y="551"/>
                    <a:pt x="13" y="563"/>
                  </a:cubicBezTo>
                  <a:cubicBezTo>
                    <a:pt x="13" y="575"/>
                    <a:pt x="13" y="587"/>
                    <a:pt x="13" y="600"/>
                  </a:cubicBezTo>
                  <a:cubicBezTo>
                    <a:pt x="13" y="612"/>
                    <a:pt x="25" y="612"/>
                    <a:pt x="25" y="624"/>
                  </a:cubicBezTo>
                  <a:cubicBezTo>
                    <a:pt x="37" y="636"/>
                    <a:pt x="49" y="648"/>
                    <a:pt x="61" y="660"/>
                  </a:cubicBezTo>
                  <a:lnTo>
                    <a:pt x="86" y="673"/>
                  </a:lnTo>
                  <a:cubicBezTo>
                    <a:pt x="98" y="685"/>
                    <a:pt x="110" y="697"/>
                    <a:pt x="134" y="709"/>
                  </a:cubicBezTo>
                  <a:lnTo>
                    <a:pt x="159" y="734"/>
                  </a:lnTo>
                  <a:lnTo>
                    <a:pt x="232" y="770"/>
                  </a:lnTo>
                  <a:cubicBezTo>
                    <a:pt x="244" y="770"/>
                    <a:pt x="244" y="782"/>
                    <a:pt x="256" y="782"/>
                  </a:cubicBezTo>
                  <a:lnTo>
                    <a:pt x="342" y="819"/>
                  </a:lnTo>
                  <a:lnTo>
                    <a:pt x="378" y="831"/>
                  </a:lnTo>
                  <a:cubicBezTo>
                    <a:pt x="415" y="843"/>
                    <a:pt x="451" y="855"/>
                    <a:pt x="476" y="868"/>
                  </a:cubicBezTo>
                  <a:lnTo>
                    <a:pt x="524" y="880"/>
                  </a:lnTo>
                  <a:lnTo>
                    <a:pt x="634" y="916"/>
                  </a:lnTo>
                  <a:lnTo>
                    <a:pt x="683" y="929"/>
                  </a:lnTo>
                  <a:lnTo>
                    <a:pt x="805" y="953"/>
                  </a:lnTo>
                  <a:lnTo>
                    <a:pt x="866" y="965"/>
                  </a:lnTo>
                  <a:cubicBezTo>
                    <a:pt x="902" y="977"/>
                    <a:pt x="951" y="989"/>
                    <a:pt x="1000" y="1002"/>
                  </a:cubicBezTo>
                  <a:lnTo>
                    <a:pt x="1061" y="1014"/>
                  </a:lnTo>
                  <a:lnTo>
                    <a:pt x="1195" y="1038"/>
                  </a:lnTo>
                  <a:lnTo>
                    <a:pt x="1268" y="1038"/>
                  </a:lnTo>
                  <a:lnTo>
                    <a:pt x="1414" y="1063"/>
                  </a:lnTo>
                  <a:lnTo>
                    <a:pt x="1487" y="1075"/>
                  </a:lnTo>
                  <a:lnTo>
                    <a:pt x="1645" y="1099"/>
                  </a:lnTo>
                  <a:lnTo>
                    <a:pt x="1706" y="1099"/>
                  </a:lnTo>
                  <a:lnTo>
                    <a:pt x="1889" y="1111"/>
                  </a:lnTo>
                  <a:lnTo>
                    <a:pt x="1938" y="1111"/>
                  </a:lnTo>
                  <a:lnTo>
                    <a:pt x="2145" y="1124"/>
                  </a:lnTo>
                  <a:lnTo>
                    <a:pt x="2169" y="1124"/>
                  </a:lnTo>
                  <a:cubicBezTo>
                    <a:pt x="2328" y="1136"/>
                    <a:pt x="2499" y="1148"/>
                    <a:pt x="2669" y="1148"/>
                  </a:cubicBezTo>
                  <a:lnTo>
                    <a:pt x="3449" y="1148"/>
                  </a:lnTo>
                  <a:cubicBezTo>
                    <a:pt x="3498" y="1148"/>
                    <a:pt x="3559" y="1136"/>
                    <a:pt x="3607" y="1136"/>
                  </a:cubicBezTo>
                  <a:lnTo>
                    <a:pt x="3693" y="1136"/>
                  </a:lnTo>
                  <a:lnTo>
                    <a:pt x="3839" y="1124"/>
                  </a:lnTo>
                  <a:lnTo>
                    <a:pt x="3924" y="1124"/>
                  </a:lnTo>
                  <a:lnTo>
                    <a:pt x="4058" y="1111"/>
                  </a:lnTo>
                  <a:lnTo>
                    <a:pt x="4144" y="1099"/>
                  </a:lnTo>
                  <a:lnTo>
                    <a:pt x="4265" y="1087"/>
                  </a:lnTo>
                  <a:lnTo>
                    <a:pt x="4351" y="1075"/>
                  </a:lnTo>
                  <a:lnTo>
                    <a:pt x="4473" y="1050"/>
                  </a:lnTo>
                  <a:lnTo>
                    <a:pt x="4546" y="1038"/>
                  </a:lnTo>
                  <a:lnTo>
                    <a:pt x="4643" y="1014"/>
                  </a:lnTo>
                  <a:lnTo>
                    <a:pt x="4716" y="1002"/>
                  </a:lnTo>
                  <a:lnTo>
                    <a:pt x="4814" y="977"/>
                  </a:lnTo>
                  <a:lnTo>
                    <a:pt x="4875" y="965"/>
                  </a:lnTo>
                  <a:cubicBezTo>
                    <a:pt x="4899" y="953"/>
                    <a:pt x="4924" y="941"/>
                    <a:pt x="4960" y="941"/>
                  </a:cubicBezTo>
                  <a:lnTo>
                    <a:pt x="5009" y="916"/>
                  </a:lnTo>
                  <a:lnTo>
                    <a:pt x="5082" y="892"/>
                  </a:lnTo>
                  <a:lnTo>
                    <a:pt x="5131" y="868"/>
                  </a:lnTo>
                  <a:lnTo>
                    <a:pt x="5192" y="843"/>
                  </a:lnTo>
                  <a:lnTo>
                    <a:pt x="5253" y="831"/>
                  </a:lnTo>
                  <a:cubicBezTo>
                    <a:pt x="5265" y="819"/>
                    <a:pt x="5277" y="807"/>
                    <a:pt x="5301" y="795"/>
                  </a:cubicBezTo>
                  <a:lnTo>
                    <a:pt x="5326" y="782"/>
                  </a:lnTo>
                  <a:lnTo>
                    <a:pt x="5350" y="746"/>
                  </a:lnTo>
                  <a:cubicBezTo>
                    <a:pt x="5362" y="734"/>
                    <a:pt x="5362" y="734"/>
                    <a:pt x="5374" y="721"/>
                  </a:cubicBezTo>
                  <a:cubicBezTo>
                    <a:pt x="5374" y="709"/>
                    <a:pt x="5387" y="697"/>
                    <a:pt x="5387" y="685"/>
                  </a:cubicBezTo>
                  <a:cubicBezTo>
                    <a:pt x="5387" y="673"/>
                    <a:pt x="5387" y="660"/>
                    <a:pt x="5387" y="648"/>
                  </a:cubicBezTo>
                  <a:cubicBezTo>
                    <a:pt x="5387" y="526"/>
                    <a:pt x="5240" y="417"/>
                    <a:pt x="4972" y="319"/>
                  </a:cubicBezTo>
                  <a:cubicBezTo>
                    <a:pt x="4497" y="161"/>
                    <a:pt x="3668" y="27"/>
                    <a:pt x="2706" y="2"/>
                  </a:cubicBezTo>
                  <a:cubicBezTo>
                    <a:pt x="2634" y="1"/>
                    <a:pt x="2564" y="1"/>
                    <a:pt x="2493"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5235786" y="2936177"/>
              <a:ext cx="176797" cy="43546"/>
            </a:xfrm>
            <a:custGeom>
              <a:rect b="b" l="l" r="r" t="t"/>
              <a:pathLst>
                <a:path extrusionOk="0" h="1333" w="5412">
                  <a:moveTo>
                    <a:pt x="25" y="0"/>
                  </a:moveTo>
                  <a:lnTo>
                    <a:pt x="13" y="731"/>
                  </a:lnTo>
                  <a:cubicBezTo>
                    <a:pt x="1" y="744"/>
                    <a:pt x="13" y="768"/>
                    <a:pt x="13" y="792"/>
                  </a:cubicBezTo>
                  <a:cubicBezTo>
                    <a:pt x="25" y="817"/>
                    <a:pt x="37" y="829"/>
                    <a:pt x="49" y="841"/>
                  </a:cubicBezTo>
                  <a:cubicBezTo>
                    <a:pt x="74" y="865"/>
                    <a:pt x="86" y="878"/>
                    <a:pt x="110" y="902"/>
                  </a:cubicBezTo>
                  <a:lnTo>
                    <a:pt x="135" y="914"/>
                  </a:lnTo>
                  <a:lnTo>
                    <a:pt x="147" y="926"/>
                  </a:lnTo>
                  <a:lnTo>
                    <a:pt x="196" y="951"/>
                  </a:lnTo>
                  <a:lnTo>
                    <a:pt x="220" y="963"/>
                  </a:lnTo>
                  <a:lnTo>
                    <a:pt x="317" y="1012"/>
                  </a:lnTo>
                  <a:lnTo>
                    <a:pt x="342" y="1012"/>
                  </a:lnTo>
                  <a:cubicBezTo>
                    <a:pt x="366" y="1024"/>
                    <a:pt x="403" y="1036"/>
                    <a:pt x="439" y="1048"/>
                  </a:cubicBezTo>
                  <a:lnTo>
                    <a:pt x="488" y="1073"/>
                  </a:lnTo>
                  <a:lnTo>
                    <a:pt x="585" y="1097"/>
                  </a:lnTo>
                  <a:lnTo>
                    <a:pt x="634" y="1109"/>
                  </a:lnTo>
                  <a:lnTo>
                    <a:pt x="756" y="1146"/>
                  </a:lnTo>
                  <a:lnTo>
                    <a:pt x="793" y="1158"/>
                  </a:lnTo>
                  <a:cubicBezTo>
                    <a:pt x="841" y="1170"/>
                    <a:pt x="902" y="1182"/>
                    <a:pt x="963" y="1195"/>
                  </a:cubicBezTo>
                  <a:lnTo>
                    <a:pt x="1000" y="1195"/>
                  </a:lnTo>
                  <a:lnTo>
                    <a:pt x="1158" y="1219"/>
                  </a:lnTo>
                  <a:lnTo>
                    <a:pt x="1219" y="1231"/>
                  </a:lnTo>
                  <a:lnTo>
                    <a:pt x="1365" y="1255"/>
                  </a:lnTo>
                  <a:lnTo>
                    <a:pt x="1426" y="1255"/>
                  </a:lnTo>
                  <a:lnTo>
                    <a:pt x="1609" y="1280"/>
                  </a:lnTo>
                  <a:lnTo>
                    <a:pt x="1646" y="1280"/>
                  </a:lnTo>
                  <a:lnTo>
                    <a:pt x="1865" y="1304"/>
                  </a:lnTo>
                  <a:lnTo>
                    <a:pt x="1938" y="1304"/>
                  </a:lnTo>
                  <a:lnTo>
                    <a:pt x="2109" y="1316"/>
                  </a:lnTo>
                  <a:lnTo>
                    <a:pt x="2182" y="1316"/>
                  </a:lnTo>
                  <a:lnTo>
                    <a:pt x="2365" y="1329"/>
                  </a:lnTo>
                  <a:lnTo>
                    <a:pt x="2681" y="1329"/>
                  </a:lnTo>
                  <a:cubicBezTo>
                    <a:pt x="2785" y="1331"/>
                    <a:pt x="2887" y="1332"/>
                    <a:pt x="2988" y="1332"/>
                  </a:cubicBezTo>
                  <a:cubicBezTo>
                    <a:pt x="4332" y="1332"/>
                    <a:pt x="5387" y="1111"/>
                    <a:pt x="5387" y="805"/>
                  </a:cubicBezTo>
                  <a:lnTo>
                    <a:pt x="5411" y="86"/>
                  </a:lnTo>
                  <a:lnTo>
                    <a:pt x="5411" y="86"/>
                  </a:lnTo>
                  <a:cubicBezTo>
                    <a:pt x="5400" y="381"/>
                    <a:pt x="4349" y="613"/>
                    <a:pt x="3000" y="613"/>
                  </a:cubicBezTo>
                  <a:cubicBezTo>
                    <a:pt x="2903" y="613"/>
                    <a:pt x="2805" y="612"/>
                    <a:pt x="2706" y="610"/>
                  </a:cubicBezTo>
                  <a:lnTo>
                    <a:pt x="2450" y="597"/>
                  </a:lnTo>
                  <a:lnTo>
                    <a:pt x="2121" y="597"/>
                  </a:lnTo>
                  <a:lnTo>
                    <a:pt x="1950" y="585"/>
                  </a:lnTo>
                  <a:lnTo>
                    <a:pt x="1889" y="585"/>
                  </a:lnTo>
                  <a:lnTo>
                    <a:pt x="1658" y="561"/>
                  </a:lnTo>
                  <a:lnTo>
                    <a:pt x="1621" y="561"/>
                  </a:lnTo>
                  <a:lnTo>
                    <a:pt x="1451" y="536"/>
                  </a:lnTo>
                  <a:lnTo>
                    <a:pt x="1378" y="524"/>
                  </a:lnTo>
                  <a:lnTo>
                    <a:pt x="1244" y="500"/>
                  </a:lnTo>
                  <a:lnTo>
                    <a:pt x="1170" y="488"/>
                  </a:lnTo>
                  <a:lnTo>
                    <a:pt x="1024" y="463"/>
                  </a:lnTo>
                  <a:lnTo>
                    <a:pt x="988" y="463"/>
                  </a:lnTo>
                  <a:cubicBezTo>
                    <a:pt x="927" y="451"/>
                    <a:pt x="866" y="439"/>
                    <a:pt x="817" y="427"/>
                  </a:cubicBezTo>
                  <a:lnTo>
                    <a:pt x="768" y="415"/>
                  </a:lnTo>
                  <a:lnTo>
                    <a:pt x="659" y="390"/>
                  </a:lnTo>
                  <a:lnTo>
                    <a:pt x="598" y="378"/>
                  </a:lnTo>
                  <a:lnTo>
                    <a:pt x="500" y="342"/>
                  </a:lnTo>
                  <a:lnTo>
                    <a:pt x="464" y="329"/>
                  </a:lnTo>
                  <a:lnTo>
                    <a:pt x="354" y="293"/>
                  </a:lnTo>
                  <a:lnTo>
                    <a:pt x="342" y="281"/>
                  </a:lnTo>
                  <a:lnTo>
                    <a:pt x="244" y="232"/>
                  </a:lnTo>
                  <a:lnTo>
                    <a:pt x="220" y="220"/>
                  </a:lnTo>
                  <a:lnTo>
                    <a:pt x="159" y="183"/>
                  </a:lnTo>
                  <a:lnTo>
                    <a:pt x="135" y="171"/>
                  </a:lnTo>
                  <a:cubicBezTo>
                    <a:pt x="110" y="147"/>
                    <a:pt x="98" y="134"/>
                    <a:pt x="74" y="122"/>
                  </a:cubicBezTo>
                  <a:cubicBezTo>
                    <a:pt x="61" y="98"/>
                    <a:pt x="49" y="86"/>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5236994" y="2919320"/>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0" y="577"/>
                    <a:pt x="12" y="589"/>
                    <a:pt x="12" y="602"/>
                  </a:cubicBezTo>
                  <a:lnTo>
                    <a:pt x="24" y="626"/>
                  </a:lnTo>
                  <a:cubicBezTo>
                    <a:pt x="37" y="638"/>
                    <a:pt x="49" y="650"/>
                    <a:pt x="61" y="663"/>
                  </a:cubicBezTo>
                  <a:lnTo>
                    <a:pt x="85" y="675"/>
                  </a:lnTo>
                  <a:lnTo>
                    <a:pt x="134" y="723"/>
                  </a:lnTo>
                  <a:lnTo>
                    <a:pt x="159" y="736"/>
                  </a:lnTo>
                  <a:cubicBezTo>
                    <a:pt x="183" y="748"/>
                    <a:pt x="207" y="760"/>
                    <a:pt x="232" y="772"/>
                  </a:cubicBezTo>
                  <a:lnTo>
                    <a:pt x="256" y="784"/>
                  </a:lnTo>
                  <a:lnTo>
                    <a:pt x="341" y="821"/>
                  </a:lnTo>
                  <a:lnTo>
                    <a:pt x="378" y="833"/>
                  </a:lnTo>
                  <a:lnTo>
                    <a:pt x="475" y="870"/>
                  </a:lnTo>
                  <a:lnTo>
                    <a:pt x="524" y="882"/>
                  </a:lnTo>
                  <a:lnTo>
                    <a:pt x="634" y="918"/>
                  </a:lnTo>
                  <a:lnTo>
                    <a:pt x="683" y="931"/>
                  </a:lnTo>
                  <a:lnTo>
                    <a:pt x="804" y="967"/>
                  </a:lnTo>
                  <a:lnTo>
                    <a:pt x="865" y="979"/>
                  </a:lnTo>
                  <a:lnTo>
                    <a:pt x="999" y="1004"/>
                  </a:lnTo>
                  <a:lnTo>
                    <a:pt x="1060" y="1016"/>
                  </a:lnTo>
                  <a:lnTo>
                    <a:pt x="1194" y="1040"/>
                  </a:lnTo>
                  <a:lnTo>
                    <a:pt x="1267" y="1052"/>
                  </a:lnTo>
                  <a:lnTo>
                    <a:pt x="1414" y="1065"/>
                  </a:lnTo>
                  <a:lnTo>
                    <a:pt x="1487" y="1065"/>
                  </a:lnTo>
                  <a:lnTo>
                    <a:pt x="1645" y="1089"/>
                  </a:lnTo>
                  <a:lnTo>
                    <a:pt x="1706" y="1089"/>
                  </a:lnTo>
                  <a:lnTo>
                    <a:pt x="1889" y="1113"/>
                  </a:lnTo>
                  <a:lnTo>
                    <a:pt x="1938" y="1113"/>
                  </a:lnTo>
                  <a:lnTo>
                    <a:pt x="2145" y="1126"/>
                  </a:lnTo>
                  <a:lnTo>
                    <a:pt x="2169" y="1126"/>
                  </a:lnTo>
                  <a:cubicBezTo>
                    <a:pt x="2328" y="1138"/>
                    <a:pt x="2498" y="1138"/>
                    <a:pt x="2669" y="1138"/>
                  </a:cubicBezTo>
                  <a:lnTo>
                    <a:pt x="3705" y="1138"/>
                  </a:lnTo>
                  <a:lnTo>
                    <a:pt x="3863" y="1126"/>
                  </a:lnTo>
                  <a:lnTo>
                    <a:pt x="3948" y="1126"/>
                  </a:lnTo>
                  <a:cubicBezTo>
                    <a:pt x="3997" y="1113"/>
                    <a:pt x="4034" y="1113"/>
                    <a:pt x="4082" y="1113"/>
                  </a:cubicBezTo>
                  <a:lnTo>
                    <a:pt x="4168" y="1101"/>
                  </a:lnTo>
                  <a:lnTo>
                    <a:pt x="4290" y="1077"/>
                  </a:lnTo>
                  <a:lnTo>
                    <a:pt x="4375" y="1077"/>
                  </a:lnTo>
                  <a:lnTo>
                    <a:pt x="4485" y="1052"/>
                  </a:lnTo>
                  <a:lnTo>
                    <a:pt x="4558" y="1040"/>
                  </a:lnTo>
                  <a:lnTo>
                    <a:pt x="4667" y="1016"/>
                  </a:lnTo>
                  <a:lnTo>
                    <a:pt x="4728" y="1004"/>
                  </a:lnTo>
                  <a:lnTo>
                    <a:pt x="4826" y="979"/>
                  </a:lnTo>
                  <a:lnTo>
                    <a:pt x="4887" y="967"/>
                  </a:lnTo>
                  <a:cubicBezTo>
                    <a:pt x="4923" y="955"/>
                    <a:pt x="4948" y="943"/>
                    <a:pt x="4972" y="943"/>
                  </a:cubicBezTo>
                  <a:lnTo>
                    <a:pt x="5033" y="918"/>
                  </a:lnTo>
                  <a:lnTo>
                    <a:pt x="5106" y="894"/>
                  </a:lnTo>
                  <a:lnTo>
                    <a:pt x="5143" y="870"/>
                  </a:lnTo>
                  <a:cubicBezTo>
                    <a:pt x="5167" y="870"/>
                    <a:pt x="5191" y="858"/>
                    <a:pt x="5203" y="845"/>
                  </a:cubicBezTo>
                  <a:lnTo>
                    <a:pt x="5240" y="821"/>
                  </a:lnTo>
                  <a:lnTo>
                    <a:pt x="5289" y="797"/>
                  </a:lnTo>
                  <a:lnTo>
                    <a:pt x="5313" y="772"/>
                  </a:lnTo>
                  <a:cubicBezTo>
                    <a:pt x="5325" y="760"/>
                    <a:pt x="5338" y="748"/>
                    <a:pt x="5350" y="736"/>
                  </a:cubicBezTo>
                  <a:lnTo>
                    <a:pt x="5362" y="711"/>
                  </a:lnTo>
                  <a:cubicBezTo>
                    <a:pt x="5374" y="711"/>
                    <a:pt x="5374" y="699"/>
                    <a:pt x="5386" y="687"/>
                  </a:cubicBezTo>
                  <a:cubicBezTo>
                    <a:pt x="5386" y="675"/>
                    <a:pt x="5386" y="675"/>
                    <a:pt x="5386" y="675"/>
                  </a:cubicBezTo>
                  <a:cubicBezTo>
                    <a:pt x="5386" y="663"/>
                    <a:pt x="5386" y="650"/>
                    <a:pt x="5386" y="638"/>
                  </a:cubicBezTo>
                  <a:cubicBezTo>
                    <a:pt x="5386" y="528"/>
                    <a:pt x="5228" y="419"/>
                    <a:pt x="4960" y="321"/>
                  </a:cubicBezTo>
                  <a:cubicBezTo>
                    <a:pt x="4485"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5160942" y="2880837"/>
              <a:ext cx="175980" cy="90391"/>
            </a:xfrm>
            <a:custGeom>
              <a:rect b="b" l="l" r="r" t="t"/>
              <a:pathLst>
                <a:path extrusionOk="0" h="2767" w="5387">
                  <a:moveTo>
                    <a:pt x="4997" y="0"/>
                  </a:moveTo>
                  <a:lnTo>
                    <a:pt x="4998" y="4"/>
                  </a:lnTo>
                  <a:lnTo>
                    <a:pt x="4998" y="4"/>
                  </a:lnTo>
                  <a:cubicBezTo>
                    <a:pt x="4998" y="3"/>
                    <a:pt x="4997" y="2"/>
                    <a:pt x="4997" y="0"/>
                  </a:cubicBezTo>
                  <a:close/>
                  <a:moveTo>
                    <a:pt x="1" y="1975"/>
                  </a:moveTo>
                  <a:cubicBezTo>
                    <a:pt x="1" y="1992"/>
                    <a:pt x="7" y="2003"/>
                    <a:pt x="15" y="2013"/>
                  </a:cubicBezTo>
                  <a:lnTo>
                    <a:pt x="15" y="2013"/>
                  </a:lnTo>
                  <a:lnTo>
                    <a:pt x="1" y="1975"/>
                  </a:lnTo>
                  <a:close/>
                  <a:moveTo>
                    <a:pt x="4998" y="4"/>
                  </a:moveTo>
                  <a:cubicBezTo>
                    <a:pt x="5111" y="298"/>
                    <a:pt x="4090" y="977"/>
                    <a:pt x="2718" y="1536"/>
                  </a:cubicBezTo>
                  <a:lnTo>
                    <a:pt x="2474" y="1621"/>
                  </a:lnTo>
                  <a:lnTo>
                    <a:pt x="2401" y="1646"/>
                  </a:lnTo>
                  <a:lnTo>
                    <a:pt x="2243" y="1706"/>
                  </a:lnTo>
                  <a:lnTo>
                    <a:pt x="2170" y="1731"/>
                  </a:lnTo>
                  <a:lnTo>
                    <a:pt x="1999" y="1780"/>
                  </a:lnTo>
                  <a:lnTo>
                    <a:pt x="1938" y="1804"/>
                  </a:lnTo>
                  <a:cubicBezTo>
                    <a:pt x="1865" y="1828"/>
                    <a:pt x="1792" y="1853"/>
                    <a:pt x="1731" y="1865"/>
                  </a:cubicBezTo>
                  <a:lnTo>
                    <a:pt x="1694" y="1877"/>
                  </a:lnTo>
                  <a:lnTo>
                    <a:pt x="1524" y="1926"/>
                  </a:lnTo>
                  <a:lnTo>
                    <a:pt x="1451" y="1950"/>
                  </a:lnTo>
                  <a:lnTo>
                    <a:pt x="1317" y="1987"/>
                  </a:lnTo>
                  <a:lnTo>
                    <a:pt x="1256" y="1999"/>
                  </a:lnTo>
                  <a:lnTo>
                    <a:pt x="1097" y="2036"/>
                  </a:lnTo>
                  <a:lnTo>
                    <a:pt x="1061" y="2036"/>
                  </a:lnTo>
                  <a:lnTo>
                    <a:pt x="878" y="2072"/>
                  </a:lnTo>
                  <a:lnTo>
                    <a:pt x="841" y="2072"/>
                  </a:lnTo>
                  <a:lnTo>
                    <a:pt x="720" y="2084"/>
                  </a:lnTo>
                  <a:lnTo>
                    <a:pt x="671" y="2084"/>
                  </a:lnTo>
                  <a:lnTo>
                    <a:pt x="573" y="2096"/>
                  </a:lnTo>
                  <a:lnTo>
                    <a:pt x="256" y="2096"/>
                  </a:lnTo>
                  <a:lnTo>
                    <a:pt x="183" y="2084"/>
                  </a:lnTo>
                  <a:lnTo>
                    <a:pt x="159" y="2084"/>
                  </a:lnTo>
                  <a:cubicBezTo>
                    <a:pt x="135" y="2084"/>
                    <a:pt x="110" y="2072"/>
                    <a:pt x="86" y="2060"/>
                  </a:cubicBezTo>
                  <a:cubicBezTo>
                    <a:pt x="62" y="2048"/>
                    <a:pt x="49" y="2036"/>
                    <a:pt x="25" y="2023"/>
                  </a:cubicBezTo>
                  <a:cubicBezTo>
                    <a:pt x="21" y="2020"/>
                    <a:pt x="18" y="2016"/>
                    <a:pt x="15" y="2013"/>
                  </a:cubicBezTo>
                  <a:lnTo>
                    <a:pt x="15" y="2013"/>
                  </a:lnTo>
                  <a:lnTo>
                    <a:pt x="256" y="2657"/>
                  </a:lnTo>
                  <a:cubicBezTo>
                    <a:pt x="269" y="2669"/>
                    <a:pt x="281" y="2681"/>
                    <a:pt x="305" y="2706"/>
                  </a:cubicBezTo>
                  <a:cubicBezTo>
                    <a:pt x="317" y="2718"/>
                    <a:pt x="330" y="2730"/>
                    <a:pt x="354" y="2742"/>
                  </a:cubicBezTo>
                  <a:cubicBezTo>
                    <a:pt x="378" y="2754"/>
                    <a:pt x="403" y="2767"/>
                    <a:pt x="427" y="2767"/>
                  </a:cubicBezTo>
                  <a:lnTo>
                    <a:pt x="988" y="2767"/>
                  </a:lnTo>
                  <a:lnTo>
                    <a:pt x="1110" y="2742"/>
                  </a:lnTo>
                  <a:lnTo>
                    <a:pt x="1146" y="2742"/>
                  </a:lnTo>
                  <a:cubicBezTo>
                    <a:pt x="1207" y="2730"/>
                    <a:pt x="1268" y="2718"/>
                    <a:pt x="1317" y="2706"/>
                  </a:cubicBezTo>
                  <a:lnTo>
                    <a:pt x="1365" y="2706"/>
                  </a:lnTo>
                  <a:lnTo>
                    <a:pt x="1512" y="2669"/>
                  </a:lnTo>
                  <a:lnTo>
                    <a:pt x="1585" y="2657"/>
                  </a:lnTo>
                  <a:lnTo>
                    <a:pt x="1719" y="2620"/>
                  </a:lnTo>
                  <a:lnTo>
                    <a:pt x="1780" y="2596"/>
                  </a:lnTo>
                  <a:lnTo>
                    <a:pt x="1963" y="2547"/>
                  </a:lnTo>
                  <a:lnTo>
                    <a:pt x="1999" y="2547"/>
                  </a:lnTo>
                  <a:cubicBezTo>
                    <a:pt x="2060" y="2523"/>
                    <a:pt x="2133" y="2499"/>
                    <a:pt x="2206" y="2474"/>
                  </a:cubicBezTo>
                  <a:lnTo>
                    <a:pt x="2267" y="2462"/>
                  </a:lnTo>
                  <a:lnTo>
                    <a:pt x="2438" y="2401"/>
                  </a:lnTo>
                  <a:lnTo>
                    <a:pt x="2511" y="2377"/>
                  </a:lnTo>
                  <a:lnTo>
                    <a:pt x="2669" y="2316"/>
                  </a:lnTo>
                  <a:lnTo>
                    <a:pt x="2742" y="2291"/>
                  </a:lnTo>
                  <a:cubicBezTo>
                    <a:pt x="2828" y="2267"/>
                    <a:pt x="2901" y="2230"/>
                    <a:pt x="2974" y="2206"/>
                  </a:cubicBezTo>
                  <a:cubicBezTo>
                    <a:pt x="4363" y="1658"/>
                    <a:pt x="5387" y="975"/>
                    <a:pt x="5265" y="671"/>
                  </a:cubicBezTo>
                  <a:lnTo>
                    <a:pt x="4998" y="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5156957" y="2876655"/>
              <a:ext cx="167617" cy="72685"/>
            </a:xfrm>
            <a:custGeom>
              <a:rect b="b" l="l" r="r" t="t"/>
              <a:pathLst>
                <a:path extrusionOk="0" h="2225" w="5131">
                  <a:moveTo>
                    <a:pt x="4746" y="0"/>
                  </a:moveTo>
                  <a:cubicBezTo>
                    <a:pt x="4703" y="0"/>
                    <a:pt x="4656" y="2"/>
                    <a:pt x="4607" y="7"/>
                  </a:cubicBezTo>
                  <a:cubicBezTo>
                    <a:pt x="4107" y="31"/>
                    <a:pt x="3291" y="238"/>
                    <a:pt x="2401" y="592"/>
                  </a:cubicBezTo>
                  <a:cubicBezTo>
                    <a:pt x="1024" y="1128"/>
                    <a:pt x="1" y="1810"/>
                    <a:pt x="123" y="2115"/>
                  </a:cubicBezTo>
                  <a:cubicBezTo>
                    <a:pt x="123" y="2127"/>
                    <a:pt x="123" y="2139"/>
                    <a:pt x="135" y="2139"/>
                  </a:cubicBezTo>
                  <a:cubicBezTo>
                    <a:pt x="147" y="2151"/>
                    <a:pt x="159" y="2151"/>
                    <a:pt x="171" y="2164"/>
                  </a:cubicBezTo>
                  <a:lnTo>
                    <a:pt x="184" y="2176"/>
                  </a:lnTo>
                  <a:cubicBezTo>
                    <a:pt x="196" y="2188"/>
                    <a:pt x="220" y="2188"/>
                    <a:pt x="232" y="2200"/>
                  </a:cubicBezTo>
                  <a:lnTo>
                    <a:pt x="257" y="2200"/>
                  </a:lnTo>
                  <a:lnTo>
                    <a:pt x="318" y="2224"/>
                  </a:lnTo>
                  <a:lnTo>
                    <a:pt x="744" y="2224"/>
                  </a:lnTo>
                  <a:lnTo>
                    <a:pt x="854" y="2212"/>
                  </a:lnTo>
                  <a:lnTo>
                    <a:pt x="915" y="2212"/>
                  </a:lnTo>
                  <a:lnTo>
                    <a:pt x="1037" y="2188"/>
                  </a:lnTo>
                  <a:lnTo>
                    <a:pt x="1085" y="2176"/>
                  </a:lnTo>
                  <a:cubicBezTo>
                    <a:pt x="1134" y="2164"/>
                    <a:pt x="1183" y="2164"/>
                    <a:pt x="1219" y="2151"/>
                  </a:cubicBezTo>
                  <a:lnTo>
                    <a:pt x="1280" y="2139"/>
                  </a:lnTo>
                  <a:lnTo>
                    <a:pt x="1426" y="2103"/>
                  </a:lnTo>
                  <a:lnTo>
                    <a:pt x="1487" y="2090"/>
                  </a:lnTo>
                  <a:cubicBezTo>
                    <a:pt x="1536" y="2078"/>
                    <a:pt x="1585" y="2066"/>
                    <a:pt x="1646" y="2054"/>
                  </a:cubicBezTo>
                  <a:lnTo>
                    <a:pt x="1707" y="2029"/>
                  </a:lnTo>
                  <a:lnTo>
                    <a:pt x="1865" y="1993"/>
                  </a:lnTo>
                  <a:lnTo>
                    <a:pt x="1926" y="1969"/>
                  </a:lnTo>
                  <a:lnTo>
                    <a:pt x="2097" y="1920"/>
                  </a:lnTo>
                  <a:lnTo>
                    <a:pt x="2145" y="1895"/>
                  </a:lnTo>
                  <a:lnTo>
                    <a:pt x="2340" y="1834"/>
                  </a:lnTo>
                  <a:lnTo>
                    <a:pt x="2365" y="1834"/>
                  </a:lnTo>
                  <a:cubicBezTo>
                    <a:pt x="2511" y="1786"/>
                    <a:pt x="2682" y="1725"/>
                    <a:pt x="2828" y="1664"/>
                  </a:cubicBezTo>
                  <a:cubicBezTo>
                    <a:pt x="2986" y="1603"/>
                    <a:pt x="3133" y="1542"/>
                    <a:pt x="3279" y="1469"/>
                  </a:cubicBezTo>
                  <a:lnTo>
                    <a:pt x="3315" y="1457"/>
                  </a:lnTo>
                  <a:lnTo>
                    <a:pt x="3474" y="1384"/>
                  </a:lnTo>
                  <a:lnTo>
                    <a:pt x="3547" y="1359"/>
                  </a:lnTo>
                  <a:lnTo>
                    <a:pt x="3693" y="1286"/>
                  </a:lnTo>
                  <a:lnTo>
                    <a:pt x="3766" y="1250"/>
                  </a:lnTo>
                  <a:lnTo>
                    <a:pt x="3900" y="1176"/>
                  </a:lnTo>
                  <a:lnTo>
                    <a:pt x="3973" y="1140"/>
                  </a:lnTo>
                  <a:lnTo>
                    <a:pt x="4095" y="1079"/>
                  </a:lnTo>
                  <a:lnTo>
                    <a:pt x="4168" y="1030"/>
                  </a:lnTo>
                  <a:lnTo>
                    <a:pt x="4278" y="969"/>
                  </a:lnTo>
                  <a:lnTo>
                    <a:pt x="4351" y="933"/>
                  </a:lnTo>
                  <a:lnTo>
                    <a:pt x="4449" y="872"/>
                  </a:lnTo>
                  <a:lnTo>
                    <a:pt x="4510" y="823"/>
                  </a:lnTo>
                  <a:lnTo>
                    <a:pt x="4607" y="762"/>
                  </a:lnTo>
                  <a:cubicBezTo>
                    <a:pt x="4619" y="750"/>
                    <a:pt x="4644" y="738"/>
                    <a:pt x="4656" y="726"/>
                  </a:cubicBezTo>
                  <a:lnTo>
                    <a:pt x="4741" y="665"/>
                  </a:lnTo>
                  <a:lnTo>
                    <a:pt x="4790" y="628"/>
                  </a:lnTo>
                  <a:cubicBezTo>
                    <a:pt x="4814" y="616"/>
                    <a:pt x="4839" y="592"/>
                    <a:pt x="4851" y="567"/>
                  </a:cubicBezTo>
                  <a:lnTo>
                    <a:pt x="4899" y="531"/>
                  </a:lnTo>
                  <a:lnTo>
                    <a:pt x="4948" y="482"/>
                  </a:lnTo>
                  <a:lnTo>
                    <a:pt x="4985" y="445"/>
                  </a:lnTo>
                  <a:cubicBezTo>
                    <a:pt x="4997" y="433"/>
                    <a:pt x="5021" y="409"/>
                    <a:pt x="5034" y="397"/>
                  </a:cubicBezTo>
                  <a:cubicBezTo>
                    <a:pt x="5046" y="384"/>
                    <a:pt x="5046" y="372"/>
                    <a:pt x="5058" y="360"/>
                  </a:cubicBezTo>
                  <a:lnTo>
                    <a:pt x="5082" y="323"/>
                  </a:lnTo>
                  <a:cubicBezTo>
                    <a:pt x="5094" y="311"/>
                    <a:pt x="5094" y="299"/>
                    <a:pt x="5107" y="287"/>
                  </a:cubicBezTo>
                  <a:cubicBezTo>
                    <a:pt x="5107" y="275"/>
                    <a:pt x="5119" y="262"/>
                    <a:pt x="5119" y="250"/>
                  </a:cubicBezTo>
                  <a:cubicBezTo>
                    <a:pt x="5119" y="238"/>
                    <a:pt x="5131" y="226"/>
                    <a:pt x="5131" y="214"/>
                  </a:cubicBezTo>
                  <a:cubicBezTo>
                    <a:pt x="5131" y="202"/>
                    <a:pt x="5131" y="189"/>
                    <a:pt x="5131" y="177"/>
                  </a:cubicBezTo>
                  <a:lnTo>
                    <a:pt x="5131" y="165"/>
                  </a:lnTo>
                  <a:cubicBezTo>
                    <a:pt x="5131" y="153"/>
                    <a:pt x="5131" y="141"/>
                    <a:pt x="5119" y="141"/>
                  </a:cubicBezTo>
                  <a:cubicBezTo>
                    <a:pt x="5088" y="49"/>
                    <a:pt x="4957" y="0"/>
                    <a:pt x="4746"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4521196" y="2358533"/>
              <a:ext cx="679157" cy="610294"/>
            </a:xfrm>
            <a:custGeom>
              <a:rect b="b" l="l" r="r" t="t"/>
              <a:pathLst>
                <a:path extrusionOk="0" h="18682" w="20790">
                  <a:moveTo>
                    <a:pt x="10395" y="0"/>
                  </a:moveTo>
                  <a:cubicBezTo>
                    <a:pt x="4656" y="0"/>
                    <a:pt x="1" y="7860"/>
                    <a:pt x="1" y="13015"/>
                  </a:cubicBezTo>
                  <a:cubicBezTo>
                    <a:pt x="1" y="18182"/>
                    <a:pt x="4656" y="18682"/>
                    <a:pt x="10395" y="18682"/>
                  </a:cubicBezTo>
                  <a:cubicBezTo>
                    <a:pt x="16135" y="18682"/>
                    <a:pt x="20790" y="18182"/>
                    <a:pt x="20790" y="13015"/>
                  </a:cubicBezTo>
                  <a:cubicBezTo>
                    <a:pt x="20790" y="7860"/>
                    <a:pt x="16135" y="0"/>
                    <a:pt x="10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4709889" y="2389993"/>
              <a:ext cx="266371" cy="144129"/>
            </a:xfrm>
            <a:custGeom>
              <a:rect b="b" l="l" r="r" t="t"/>
              <a:pathLst>
                <a:path extrusionOk="0" h="4412" w="8154">
                  <a:moveTo>
                    <a:pt x="6106" y="0"/>
                  </a:moveTo>
                  <a:lnTo>
                    <a:pt x="8153" y="1499"/>
                  </a:lnTo>
                  <a:lnTo>
                    <a:pt x="8153" y="1499"/>
                  </a:lnTo>
                  <a:lnTo>
                    <a:pt x="7471" y="0"/>
                  </a:lnTo>
                  <a:close/>
                  <a:moveTo>
                    <a:pt x="2462" y="0"/>
                  </a:moveTo>
                  <a:lnTo>
                    <a:pt x="2170" y="1840"/>
                  </a:lnTo>
                  <a:lnTo>
                    <a:pt x="2170" y="1840"/>
                  </a:lnTo>
                  <a:lnTo>
                    <a:pt x="3523" y="0"/>
                  </a:lnTo>
                  <a:close/>
                  <a:moveTo>
                    <a:pt x="1524" y="0"/>
                  </a:moveTo>
                  <a:lnTo>
                    <a:pt x="1" y="2279"/>
                  </a:lnTo>
                  <a:lnTo>
                    <a:pt x="2462" y="0"/>
                  </a:lnTo>
                  <a:close/>
                  <a:moveTo>
                    <a:pt x="3523" y="0"/>
                  </a:moveTo>
                  <a:lnTo>
                    <a:pt x="4083" y="3376"/>
                  </a:lnTo>
                  <a:lnTo>
                    <a:pt x="4887" y="0"/>
                  </a:lnTo>
                  <a:close/>
                  <a:moveTo>
                    <a:pt x="4887" y="0"/>
                  </a:moveTo>
                  <a:lnTo>
                    <a:pt x="6910" y="4411"/>
                  </a:lnTo>
                  <a:lnTo>
                    <a:pt x="6910" y="4411"/>
                  </a:lnTo>
                  <a:lnTo>
                    <a:pt x="6106"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4753305" y="2230734"/>
              <a:ext cx="48185" cy="118256"/>
            </a:xfrm>
            <a:custGeom>
              <a:rect b="b" l="l" r="r" t="t"/>
              <a:pathLst>
                <a:path extrusionOk="0" h="3620" w="1475">
                  <a:moveTo>
                    <a:pt x="549" y="1"/>
                  </a:moveTo>
                  <a:lnTo>
                    <a:pt x="1085" y="2950"/>
                  </a:lnTo>
                  <a:lnTo>
                    <a:pt x="0" y="1268"/>
                  </a:lnTo>
                  <a:lnTo>
                    <a:pt x="488" y="3620"/>
                  </a:lnTo>
                  <a:lnTo>
                    <a:pt x="1475" y="3510"/>
                  </a:lnTo>
                  <a:lnTo>
                    <a:pt x="1133" y="1305"/>
                  </a:lnTo>
                  <a:lnTo>
                    <a:pt x="549"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4920110" y="2223579"/>
              <a:ext cx="44591" cy="124235"/>
            </a:xfrm>
            <a:custGeom>
              <a:rect b="b" l="l" r="r" t="t"/>
              <a:pathLst>
                <a:path extrusionOk="0" h="3803" w="1365">
                  <a:moveTo>
                    <a:pt x="768" y="0"/>
                  </a:moveTo>
                  <a:lnTo>
                    <a:pt x="207" y="1414"/>
                  </a:lnTo>
                  <a:lnTo>
                    <a:pt x="0" y="3644"/>
                  </a:lnTo>
                  <a:lnTo>
                    <a:pt x="975" y="3802"/>
                  </a:lnTo>
                  <a:lnTo>
                    <a:pt x="1365" y="1316"/>
                  </a:lnTo>
                  <a:lnTo>
                    <a:pt x="1365" y="1316"/>
                  </a:lnTo>
                  <a:lnTo>
                    <a:pt x="414" y="3120"/>
                  </a:lnTo>
                  <a:lnTo>
                    <a:pt x="768"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4761244" y="2062067"/>
              <a:ext cx="177189" cy="308447"/>
            </a:xfrm>
            <a:custGeom>
              <a:rect b="b" l="l" r="r" t="t"/>
              <a:pathLst>
                <a:path extrusionOk="0" h="9442" w="5424">
                  <a:moveTo>
                    <a:pt x="3486" y="0"/>
                  </a:moveTo>
                  <a:cubicBezTo>
                    <a:pt x="2194" y="0"/>
                    <a:pt x="913" y="337"/>
                    <a:pt x="1" y="716"/>
                  </a:cubicBezTo>
                  <a:lnTo>
                    <a:pt x="890" y="6468"/>
                  </a:lnTo>
                  <a:lnTo>
                    <a:pt x="1232" y="8673"/>
                  </a:lnTo>
                  <a:lnTo>
                    <a:pt x="1354" y="9441"/>
                  </a:lnTo>
                  <a:lnTo>
                    <a:pt x="4851" y="9441"/>
                  </a:lnTo>
                  <a:lnTo>
                    <a:pt x="5424" y="302"/>
                  </a:lnTo>
                  <a:cubicBezTo>
                    <a:pt x="4806" y="88"/>
                    <a:pt x="4144" y="0"/>
                    <a:pt x="3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4790318" y="2127632"/>
              <a:ext cx="136583" cy="212600"/>
            </a:xfrm>
            <a:custGeom>
              <a:rect b="b" l="l" r="r" t="t"/>
              <a:pathLst>
                <a:path extrusionOk="0" h="6508" w="4181">
                  <a:moveTo>
                    <a:pt x="2157" y="1"/>
                  </a:moveTo>
                  <a:lnTo>
                    <a:pt x="2157" y="5862"/>
                  </a:lnTo>
                  <a:lnTo>
                    <a:pt x="1317" y="2352"/>
                  </a:lnTo>
                  <a:lnTo>
                    <a:pt x="1317" y="6033"/>
                  </a:lnTo>
                  <a:lnTo>
                    <a:pt x="0" y="1061"/>
                  </a:lnTo>
                  <a:lnTo>
                    <a:pt x="0" y="4461"/>
                  </a:lnTo>
                  <a:lnTo>
                    <a:pt x="317" y="6508"/>
                  </a:lnTo>
                  <a:lnTo>
                    <a:pt x="4022" y="6508"/>
                  </a:lnTo>
                  <a:lnTo>
                    <a:pt x="4180" y="4351"/>
                  </a:lnTo>
                  <a:lnTo>
                    <a:pt x="4083" y="915"/>
                  </a:lnTo>
                  <a:lnTo>
                    <a:pt x="3084" y="5862"/>
                  </a:lnTo>
                  <a:lnTo>
                    <a:pt x="2157"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4744942" y="2331059"/>
              <a:ext cx="231319" cy="60141"/>
            </a:xfrm>
            <a:custGeom>
              <a:rect b="b" l="l" r="r" t="t"/>
              <a:pathLst>
                <a:path extrusionOk="0" h="1841" w="7081">
                  <a:moveTo>
                    <a:pt x="0" y="1"/>
                  </a:moveTo>
                  <a:lnTo>
                    <a:pt x="0" y="1841"/>
                  </a:lnTo>
                  <a:lnTo>
                    <a:pt x="7080" y="1841"/>
                  </a:lnTo>
                  <a:lnTo>
                    <a:pt x="7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4936804" y="2966428"/>
              <a:ext cx="176404" cy="43546"/>
            </a:xfrm>
            <a:custGeom>
              <a:rect b="b" l="l" r="r" t="t"/>
              <a:pathLst>
                <a:path extrusionOk="0" h="1333" w="5400">
                  <a:moveTo>
                    <a:pt x="5399" y="86"/>
                  </a:moveTo>
                  <a:lnTo>
                    <a:pt x="5399" y="90"/>
                  </a:lnTo>
                  <a:lnTo>
                    <a:pt x="5399" y="90"/>
                  </a:lnTo>
                  <a:cubicBezTo>
                    <a:pt x="5399" y="89"/>
                    <a:pt x="5399" y="87"/>
                    <a:pt x="5399" y="86"/>
                  </a:cubicBezTo>
                  <a:close/>
                  <a:moveTo>
                    <a:pt x="13" y="0"/>
                  </a:moveTo>
                  <a:lnTo>
                    <a:pt x="1" y="719"/>
                  </a:lnTo>
                  <a:cubicBezTo>
                    <a:pt x="1" y="744"/>
                    <a:pt x="13" y="768"/>
                    <a:pt x="25" y="780"/>
                  </a:cubicBezTo>
                  <a:cubicBezTo>
                    <a:pt x="37" y="805"/>
                    <a:pt x="50" y="817"/>
                    <a:pt x="62" y="841"/>
                  </a:cubicBezTo>
                  <a:cubicBezTo>
                    <a:pt x="74" y="853"/>
                    <a:pt x="98" y="878"/>
                    <a:pt x="123" y="890"/>
                  </a:cubicBezTo>
                  <a:lnTo>
                    <a:pt x="135" y="902"/>
                  </a:lnTo>
                  <a:lnTo>
                    <a:pt x="159" y="914"/>
                  </a:lnTo>
                  <a:cubicBezTo>
                    <a:pt x="171" y="927"/>
                    <a:pt x="184" y="927"/>
                    <a:pt x="196" y="939"/>
                  </a:cubicBezTo>
                  <a:lnTo>
                    <a:pt x="220" y="951"/>
                  </a:lnTo>
                  <a:cubicBezTo>
                    <a:pt x="257" y="963"/>
                    <a:pt x="281" y="987"/>
                    <a:pt x="318" y="1000"/>
                  </a:cubicBezTo>
                  <a:lnTo>
                    <a:pt x="342" y="1000"/>
                  </a:lnTo>
                  <a:lnTo>
                    <a:pt x="440" y="1036"/>
                  </a:lnTo>
                  <a:lnTo>
                    <a:pt x="488" y="1061"/>
                  </a:lnTo>
                  <a:lnTo>
                    <a:pt x="586" y="1085"/>
                  </a:lnTo>
                  <a:lnTo>
                    <a:pt x="635" y="1097"/>
                  </a:lnTo>
                  <a:lnTo>
                    <a:pt x="756" y="1134"/>
                  </a:lnTo>
                  <a:lnTo>
                    <a:pt x="793" y="1146"/>
                  </a:lnTo>
                  <a:lnTo>
                    <a:pt x="964" y="1182"/>
                  </a:lnTo>
                  <a:lnTo>
                    <a:pt x="1012" y="1182"/>
                  </a:lnTo>
                  <a:lnTo>
                    <a:pt x="1159" y="1219"/>
                  </a:lnTo>
                  <a:lnTo>
                    <a:pt x="1219" y="1219"/>
                  </a:lnTo>
                  <a:lnTo>
                    <a:pt x="1366" y="1243"/>
                  </a:lnTo>
                  <a:lnTo>
                    <a:pt x="1427" y="1256"/>
                  </a:lnTo>
                  <a:lnTo>
                    <a:pt x="1609" y="1280"/>
                  </a:lnTo>
                  <a:lnTo>
                    <a:pt x="1646" y="1280"/>
                  </a:lnTo>
                  <a:cubicBezTo>
                    <a:pt x="1719" y="1292"/>
                    <a:pt x="1792" y="1292"/>
                    <a:pt x="1865" y="1304"/>
                  </a:cubicBezTo>
                  <a:lnTo>
                    <a:pt x="1938" y="1304"/>
                  </a:lnTo>
                  <a:lnTo>
                    <a:pt x="2109" y="1317"/>
                  </a:lnTo>
                  <a:lnTo>
                    <a:pt x="2182" y="1317"/>
                  </a:lnTo>
                  <a:lnTo>
                    <a:pt x="2353" y="1329"/>
                  </a:lnTo>
                  <a:lnTo>
                    <a:pt x="2682" y="1329"/>
                  </a:lnTo>
                  <a:cubicBezTo>
                    <a:pt x="2785" y="1331"/>
                    <a:pt x="2888" y="1332"/>
                    <a:pt x="2989" y="1332"/>
                  </a:cubicBezTo>
                  <a:cubicBezTo>
                    <a:pt x="4333" y="1332"/>
                    <a:pt x="5387" y="1111"/>
                    <a:pt x="5387" y="805"/>
                  </a:cubicBezTo>
                  <a:lnTo>
                    <a:pt x="5399" y="90"/>
                  </a:lnTo>
                  <a:lnTo>
                    <a:pt x="5399" y="90"/>
                  </a:lnTo>
                  <a:cubicBezTo>
                    <a:pt x="5389" y="389"/>
                    <a:pt x="4289" y="611"/>
                    <a:pt x="2908" y="611"/>
                  </a:cubicBezTo>
                  <a:cubicBezTo>
                    <a:pt x="2837" y="611"/>
                    <a:pt x="2766" y="611"/>
                    <a:pt x="2694" y="610"/>
                  </a:cubicBezTo>
                  <a:lnTo>
                    <a:pt x="2450" y="598"/>
                  </a:lnTo>
                  <a:lnTo>
                    <a:pt x="2377" y="598"/>
                  </a:lnTo>
                  <a:lnTo>
                    <a:pt x="2194" y="585"/>
                  </a:lnTo>
                  <a:lnTo>
                    <a:pt x="2121" y="585"/>
                  </a:lnTo>
                  <a:lnTo>
                    <a:pt x="1951" y="573"/>
                  </a:lnTo>
                  <a:lnTo>
                    <a:pt x="1878" y="573"/>
                  </a:lnTo>
                  <a:cubicBezTo>
                    <a:pt x="1804" y="573"/>
                    <a:pt x="1731" y="561"/>
                    <a:pt x="1658" y="561"/>
                  </a:cubicBezTo>
                  <a:lnTo>
                    <a:pt x="1622" y="561"/>
                  </a:lnTo>
                  <a:lnTo>
                    <a:pt x="1439" y="537"/>
                  </a:lnTo>
                  <a:lnTo>
                    <a:pt x="1378" y="524"/>
                  </a:lnTo>
                  <a:lnTo>
                    <a:pt x="1232" y="500"/>
                  </a:lnTo>
                  <a:lnTo>
                    <a:pt x="1171" y="488"/>
                  </a:lnTo>
                  <a:lnTo>
                    <a:pt x="1012" y="463"/>
                  </a:lnTo>
                  <a:lnTo>
                    <a:pt x="976" y="451"/>
                  </a:lnTo>
                  <a:cubicBezTo>
                    <a:pt x="915" y="439"/>
                    <a:pt x="854" y="427"/>
                    <a:pt x="805" y="415"/>
                  </a:cubicBezTo>
                  <a:lnTo>
                    <a:pt x="769" y="403"/>
                  </a:lnTo>
                  <a:lnTo>
                    <a:pt x="647" y="378"/>
                  </a:lnTo>
                  <a:lnTo>
                    <a:pt x="598" y="366"/>
                  </a:lnTo>
                  <a:lnTo>
                    <a:pt x="501" y="329"/>
                  </a:lnTo>
                  <a:lnTo>
                    <a:pt x="452" y="317"/>
                  </a:lnTo>
                  <a:lnTo>
                    <a:pt x="354" y="281"/>
                  </a:lnTo>
                  <a:lnTo>
                    <a:pt x="330" y="281"/>
                  </a:lnTo>
                  <a:cubicBezTo>
                    <a:pt x="293" y="269"/>
                    <a:pt x="257" y="244"/>
                    <a:pt x="232" y="232"/>
                  </a:cubicBezTo>
                  <a:lnTo>
                    <a:pt x="208" y="220"/>
                  </a:lnTo>
                  <a:cubicBezTo>
                    <a:pt x="184" y="208"/>
                    <a:pt x="159" y="195"/>
                    <a:pt x="147" y="183"/>
                  </a:cubicBezTo>
                  <a:lnTo>
                    <a:pt x="123" y="171"/>
                  </a:lnTo>
                  <a:cubicBezTo>
                    <a:pt x="98" y="147"/>
                    <a:pt x="86" y="134"/>
                    <a:pt x="62" y="110"/>
                  </a:cubicBezTo>
                  <a:cubicBezTo>
                    <a:pt x="50" y="98"/>
                    <a:pt x="37" y="74"/>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4937621" y="2949571"/>
              <a:ext cx="175980" cy="37600"/>
            </a:xfrm>
            <a:custGeom>
              <a:rect b="b" l="l" r="r" t="t"/>
              <a:pathLst>
                <a:path extrusionOk="0" h="1151" w="5387">
                  <a:moveTo>
                    <a:pt x="2411" y="1"/>
                  </a:moveTo>
                  <a:cubicBezTo>
                    <a:pt x="1061" y="1"/>
                    <a:pt x="0" y="233"/>
                    <a:pt x="0" y="529"/>
                  </a:cubicBezTo>
                  <a:cubicBezTo>
                    <a:pt x="0" y="541"/>
                    <a:pt x="0" y="553"/>
                    <a:pt x="0" y="565"/>
                  </a:cubicBezTo>
                  <a:cubicBezTo>
                    <a:pt x="0" y="577"/>
                    <a:pt x="12" y="590"/>
                    <a:pt x="37" y="614"/>
                  </a:cubicBezTo>
                  <a:lnTo>
                    <a:pt x="49" y="626"/>
                  </a:lnTo>
                  <a:cubicBezTo>
                    <a:pt x="61" y="638"/>
                    <a:pt x="73" y="650"/>
                    <a:pt x="86" y="663"/>
                  </a:cubicBezTo>
                  <a:lnTo>
                    <a:pt x="98" y="687"/>
                  </a:lnTo>
                  <a:cubicBezTo>
                    <a:pt x="122" y="699"/>
                    <a:pt x="134" y="711"/>
                    <a:pt x="159" y="724"/>
                  </a:cubicBezTo>
                  <a:lnTo>
                    <a:pt x="183" y="736"/>
                  </a:lnTo>
                  <a:cubicBezTo>
                    <a:pt x="207" y="748"/>
                    <a:pt x="220" y="760"/>
                    <a:pt x="244" y="772"/>
                  </a:cubicBezTo>
                  <a:cubicBezTo>
                    <a:pt x="256" y="785"/>
                    <a:pt x="268" y="785"/>
                    <a:pt x="281" y="785"/>
                  </a:cubicBezTo>
                  <a:lnTo>
                    <a:pt x="366" y="821"/>
                  </a:lnTo>
                  <a:lnTo>
                    <a:pt x="402" y="845"/>
                  </a:lnTo>
                  <a:lnTo>
                    <a:pt x="500" y="870"/>
                  </a:lnTo>
                  <a:lnTo>
                    <a:pt x="549" y="894"/>
                  </a:lnTo>
                  <a:lnTo>
                    <a:pt x="658" y="919"/>
                  </a:lnTo>
                  <a:lnTo>
                    <a:pt x="707" y="931"/>
                  </a:lnTo>
                  <a:lnTo>
                    <a:pt x="829" y="967"/>
                  </a:lnTo>
                  <a:lnTo>
                    <a:pt x="878" y="979"/>
                  </a:lnTo>
                  <a:lnTo>
                    <a:pt x="1012" y="1004"/>
                  </a:lnTo>
                  <a:lnTo>
                    <a:pt x="1073" y="1016"/>
                  </a:lnTo>
                  <a:lnTo>
                    <a:pt x="1219" y="1040"/>
                  </a:lnTo>
                  <a:lnTo>
                    <a:pt x="1280" y="1053"/>
                  </a:lnTo>
                  <a:lnTo>
                    <a:pt x="1438" y="1077"/>
                  </a:lnTo>
                  <a:lnTo>
                    <a:pt x="1499" y="1077"/>
                  </a:lnTo>
                  <a:lnTo>
                    <a:pt x="1670" y="1101"/>
                  </a:lnTo>
                  <a:lnTo>
                    <a:pt x="1731" y="1101"/>
                  </a:lnTo>
                  <a:lnTo>
                    <a:pt x="1913" y="1114"/>
                  </a:lnTo>
                  <a:lnTo>
                    <a:pt x="1962" y="1114"/>
                  </a:lnTo>
                  <a:lnTo>
                    <a:pt x="2157" y="1138"/>
                  </a:lnTo>
                  <a:lnTo>
                    <a:pt x="2182" y="1138"/>
                  </a:lnTo>
                  <a:cubicBezTo>
                    <a:pt x="2352" y="1138"/>
                    <a:pt x="2523" y="1150"/>
                    <a:pt x="2681" y="1150"/>
                  </a:cubicBezTo>
                  <a:lnTo>
                    <a:pt x="3705" y="1150"/>
                  </a:lnTo>
                  <a:lnTo>
                    <a:pt x="3863" y="1138"/>
                  </a:lnTo>
                  <a:lnTo>
                    <a:pt x="3949" y="1126"/>
                  </a:lnTo>
                  <a:lnTo>
                    <a:pt x="4083" y="1114"/>
                  </a:lnTo>
                  <a:lnTo>
                    <a:pt x="4168" y="1101"/>
                  </a:lnTo>
                  <a:lnTo>
                    <a:pt x="4290" y="1089"/>
                  </a:lnTo>
                  <a:lnTo>
                    <a:pt x="4363" y="1077"/>
                  </a:lnTo>
                  <a:lnTo>
                    <a:pt x="4485" y="1053"/>
                  </a:lnTo>
                  <a:lnTo>
                    <a:pt x="4558" y="1040"/>
                  </a:lnTo>
                  <a:lnTo>
                    <a:pt x="4667" y="1016"/>
                  </a:lnTo>
                  <a:lnTo>
                    <a:pt x="4728" y="1004"/>
                  </a:lnTo>
                  <a:lnTo>
                    <a:pt x="4826" y="979"/>
                  </a:lnTo>
                  <a:lnTo>
                    <a:pt x="4887" y="967"/>
                  </a:lnTo>
                  <a:lnTo>
                    <a:pt x="4972" y="943"/>
                  </a:lnTo>
                  <a:lnTo>
                    <a:pt x="5033" y="931"/>
                  </a:lnTo>
                  <a:lnTo>
                    <a:pt x="5094" y="894"/>
                  </a:lnTo>
                  <a:lnTo>
                    <a:pt x="5143" y="882"/>
                  </a:lnTo>
                  <a:lnTo>
                    <a:pt x="5204" y="845"/>
                  </a:lnTo>
                  <a:lnTo>
                    <a:pt x="5240" y="833"/>
                  </a:lnTo>
                  <a:cubicBezTo>
                    <a:pt x="5252" y="821"/>
                    <a:pt x="5277" y="809"/>
                    <a:pt x="5289" y="797"/>
                  </a:cubicBezTo>
                  <a:lnTo>
                    <a:pt x="5313" y="772"/>
                  </a:lnTo>
                  <a:lnTo>
                    <a:pt x="5350" y="748"/>
                  </a:lnTo>
                  <a:cubicBezTo>
                    <a:pt x="5350" y="736"/>
                    <a:pt x="5362" y="724"/>
                    <a:pt x="5362" y="724"/>
                  </a:cubicBezTo>
                  <a:cubicBezTo>
                    <a:pt x="5374" y="711"/>
                    <a:pt x="5374" y="699"/>
                    <a:pt x="5374" y="687"/>
                  </a:cubicBezTo>
                  <a:cubicBezTo>
                    <a:pt x="5374" y="687"/>
                    <a:pt x="5374" y="687"/>
                    <a:pt x="5374" y="675"/>
                  </a:cubicBezTo>
                  <a:cubicBezTo>
                    <a:pt x="5386" y="663"/>
                    <a:pt x="5386" y="650"/>
                    <a:pt x="5374" y="638"/>
                  </a:cubicBezTo>
                  <a:cubicBezTo>
                    <a:pt x="5386" y="529"/>
                    <a:pt x="5228" y="419"/>
                    <a:pt x="4960" y="321"/>
                  </a:cubicBezTo>
                  <a:cubicBezTo>
                    <a:pt x="4485" y="151"/>
                    <a:pt x="3656" y="29"/>
                    <a:pt x="2706" y="5"/>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4533544" y="2922619"/>
              <a:ext cx="176372" cy="43905"/>
            </a:xfrm>
            <a:custGeom>
              <a:rect b="b" l="l" r="r" t="t"/>
              <a:pathLst>
                <a:path extrusionOk="0" h="1344" w="5399">
                  <a:moveTo>
                    <a:pt x="13" y="1"/>
                  </a:moveTo>
                  <a:lnTo>
                    <a:pt x="1" y="720"/>
                  </a:lnTo>
                  <a:cubicBezTo>
                    <a:pt x="1" y="744"/>
                    <a:pt x="1" y="757"/>
                    <a:pt x="13" y="781"/>
                  </a:cubicBezTo>
                  <a:cubicBezTo>
                    <a:pt x="25" y="805"/>
                    <a:pt x="37" y="817"/>
                    <a:pt x="49" y="842"/>
                  </a:cubicBezTo>
                  <a:cubicBezTo>
                    <a:pt x="74" y="854"/>
                    <a:pt x="86" y="866"/>
                    <a:pt x="110" y="891"/>
                  </a:cubicBezTo>
                  <a:lnTo>
                    <a:pt x="122" y="903"/>
                  </a:lnTo>
                  <a:lnTo>
                    <a:pt x="147" y="915"/>
                  </a:lnTo>
                  <a:cubicBezTo>
                    <a:pt x="159" y="927"/>
                    <a:pt x="171" y="927"/>
                    <a:pt x="195" y="939"/>
                  </a:cubicBezTo>
                  <a:lnTo>
                    <a:pt x="220" y="951"/>
                  </a:lnTo>
                  <a:cubicBezTo>
                    <a:pt x="244" y="976"/>
                    <a:pt x="281" y="988"/>
                    <a:pt x="317" y="1000"/>
                  </a:cubicBezTo>
                  <a:lnTo>
                    <a:pt x="330" y="1012"/>
                  </a:lnTo>
                  <a:cubicBezTo>
                    <a:pt x="366" y="1025"/>
                    <a:pt x="403" y="1037"/>
                    <a:pt x="439" y="1049"/>
                  </a:cubicBezTo>
                  <a:lnTo>
                    <a:pt x="476" y="1061"/>
                  </a:lnTo>
                  <a:lnTo>
                    <a:pt x="573" y="1098"/>
                  </a:lnTo>
                  <a:lnTo>
                    <a:pt x="634" y="1110"/>
                  </a:lnTo>
                  <a:cubicBezTo>
                    <a:pt x="671" y="1122"/>
                    <a:pt x="707" y="1122"/>
                    <a:pt x="744" y="1134"/>
                  </a:cubicBezTo>
                  <a:lnTo>
                    <a:pt x="793" y="1146"/>
                  </a:lnTo>
                  <a:lnTo>
                    <a:pt x="963" y="1183"/>
                  </a:lnTo>
                  <a:lnTo>
                    <a:pt x="1000" y="1195"/>
                  </a:lnTo>
                  <a:lnTo>
                    <a:pt x="1146" y="1220"/>
                  </a:lnTo>
                  <a:lnTo>
                    <a:pt x="1219" y="1232"/>
                  </a:lnTo>
                  <a:lnTo>
                    <a:pt x="1353" y="1256"/>
                  </a:lnTo>
                  <a:lnTo>
                    <a:pt x="1426" y="1268"/>
                  </a:lnTo>
                  <a:lnTo>
                    <a:pt x="1597" y="1280"/>
                  </a:lnTo>
                  <a:lnTo>
                    <a:pt x="1633" y="1280"/>
                  </a:lnTo>
                  <a:cubicBezTo>
                    <a:pt x="1707" y="1293"/>
                    <a:pt x="1780" y="1305"/>
                    <a:pt x="1865" y="1305"/>
                  </a:cubicBezTo>
                  <a:lnTo>
                    <a:pt x="1926" y="1305"/>
                  </a:lnTo>
                  <a:cubicBezTo>
                    <a:pt x="1987" y="1317"/>
                    <a:pt x="2036" y="1317"/>
                    <a:pt x="2097" y="1317"/>
                  </a:cubicBezTo>
                  <a:lnTo>
                    <a:pt x="2182" y="1317"/>
                  </a:lnTo>
                  <a:lnTo>
                    <a:pt x="2352" y="1329"/>
                  </a:lnTo>
                  <a:lnTo>
                    <a:pt x="2426" y="1329"/>
                  </a:lnTo>
                  <a:lnTo>
                    <a:pt x="2681" y="1341"/>
                  </a:lnTo>
                  <a:cubicBezTo>
                    <a:pt x="2753" y="1343"/>
                    <a:pt x="2825" y="1343"/>
                    <a:pt x="2895" y="1343"/>
                  </a:cubicBezTo>
                  <a:cubicBezTo>
                    <a:pt x="4283" y="1343"/>
                    <a:pt x="5387" y="1119"/>
                    <a:pt x="5387" y="817"/>
                  </a:cubicBezTo>
                  <a:lnTo>
                    <a:pt x="5399" y="86"/>
                  </a:lnTo>
                  <a:lnTo>
                    <a:pt x="5399" y="86"/>
                  </a:lnTo>
                  <a:cubicBezTo>
                    <a:pt x="5388" y="392"/>
                    <a:pt x="4343" y="614"/>
                    <a:pt x="3000" y="614"/>
                  </a:cubicBezTo>
                  <a:cubicBezTo>
                    <a:pt x="2900" y="614"/>
                    <a:pt x="2797" y="613"/>
                    <a:pt x="2694" y="610"/>
                  </a:cubicBezTo>
                  <a:lnTo>
                    <a:pt x="2365" y="610"/>
                  </a:lnTo>
                  <a:lnTo>
                    <a:pt x="2194" y="598"/>
                  </a:lnTo>
                  <a:lnTo>
                    <a:pt x="2109" y="598"/>
                  </a:lnTo>
                  <a:lnTo>
                    <a:pt x="1938" y="586"/>
                  </a:lnTo>
                  <a:lnTo>
                    <a:pt x="1877" y="586"/>
                  </a:lnTo>
                  <a:cubicBezTo>
                    <a:pt x="1804" y="574"/>
                    <a:pt x="1731" y="574"/>
                    <a:pt x="1658" y="562"/>
                  </a:cubicBezTo>
                  <a:lnTo>
                    <a:pt x="1621" y="562"/>
                  </a:lnTo>
                  <a:lnTo>
                    <a:pt x="1438" y="537"/>
                  </a:lnTo>
                  <a:lnTo>
                    <a:pt x="1365" y="525"/>
                  </a:lnTo>
                  <a:lnTo>
                    <a:pt x="1231" y="513"/>
                  </a:lnTo>
                  <a:lnTo>
                    <a:pt x="1170" y="501"/>
                  </a:lnTo>
                  <a:lnTo>
                    <a:pt x="1012" y="476"/>
                  </a:lnTo>
                  <a:lnTo>
                    <a:pt x="975" y="464"/>
                  </a:lnTo>
                  <a:lnTo>
                    <a:pt x="793" y="427"/>
                  </a:lnTo>
                  <a:lnTo>
                    <a:pt x="756" y="415"/>
                  </a:lnTo>
                  <a:lnTo>
                    <a:pt x="634" y="391"/>
                  </a:lnTo>
                  <a:lnTo>
                    <a:pt x="585" y="367"/>
                  </a:lnTo>
                  <a:lnTo>
                    <a:pt x="488" y="342"/>
                  </a:lnTo>
                  <a:lnTo>
                    <a:pt x="451" y="330"/>
                  </a:lnTo>
                  <a:lnTo>
                    <a:pt x="342" y="281"/>
                  </a:lnTo>
                  <a:lnTo>
                    <a:pt x="330" y="281"/>
                  </a:lnTo>
                  <a:cubicBezTo>
                    <a:pt x="293" y="269"/>
                    <a:pt x="256" y="245"/>
                    <a:pt x="220" y="233"/>
                  </a:cubicBezTo>
                  <a:lnTo>
                    <a:pt x="195" y="220"/>
                  </a:lnTo>
                  <a:cubicBezTo>
                    <a:pt x="183" y="208"/>
                    <a:pt x="159" y="196"/>
                    <a:pt x="135" y="184"/>
                  </a:cubicBezTo>
                  <a:lnTo>
                    <a:pt x="122" y="172"/>
                  </a:lnTo>
                  <a:cubicBezTo>
                    <a:pt x="98" y="147"/>
                    <a:pt x="74" y="135"/>
                    <a:pt x="61" y="111"/>
                  </a:cubicBezTo>
                  <a:cubicBezTo>
                    <a:pt x="49" y="98"/>
                    <a:pt x="37" y="74"/>
                    <a:pt x="25" y="62"/>
                  </a:cubicBezTo>
                  <a:cubicBezTo>
                    <a:pt x="13" y="38"/>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4533936" y="2905795"/>
              <a:ext cx="175980" cy="37568"/>
            </a:xfrm>
            <a:custGeom>
              <a:rect b="b" l="l" r="r" t="t"/>
              <a:pathLst>
                <a:path extrusionOk="0" h="1150" w="5387">
                  <a:moveTo>
                    <a:pt x="2402" y="0"/>
                  </a:moveTo>
                  <a:cubicBezTo>
                    <a:pt x="1067" y="0"/>
                    <a:pt x="13" y="222"/>
                    <a:pt x="13" y="528"/>
                  </a:cubicBezTo>
                  <a:cubicBezTo>
                    <a:pt x="1" y="540"/>
                    <a:pt x="1" y="553"/>
                    <a:pt x="13" y="553"/>
                  </a:cubicBezTo>
                  <a:lnTo>
                    <a:pt x="13" y="565"/>
                  </a:lnTo>
                  <a:cubicBezTo>
                    <a:pt x="13" y="577"/>
                    <a:pt x="13" y="589"/>
                    <a:pt x="25" y="601"/>
                  </a:cubicBezTo>
                  <a:lnTo>
                    <a:pt x="37" y="626"/>
                  </a:lnTo>
                  <a:cubicBezTo>
                    <a:pt x="49" y="638"/>
                    <a:pt x="62" y="650"/>
                    <a:pt x="74" y="662"/>
                  </a:cubicBezTo>
                  <a:lnTo>
                    <a:pt x="98" y="674"/>
                  </a:lnTo>
                  <a:cubicBezTo>
                    <a:pt x="110" y="699"/>
                    <a:pt x="135" y="711"/>
                    <a:pt x="147" y="723"/>
                  </a:cubicBezTo>
                  <a:lnTo>
                    <a:pt x="171" y="723"/>
                  </a:lnTo>
                  <a:cubicBezTo>
                    <a:pt x="196" y="735"/>
                    <a:pt x="220" y="748"/>
                    <a:pt x="244" y="760"/>
                  </a:cubicBezTo>
                  <a:lnTo>
                    <a:pt x="281" y="772"/>
                  </a:lnTo>
                  <a:lnTo>
                    <a:pt x="366" y="808"/>
                  </a:lnTo>
                  <a:lnTo>
                    <a:pt x="403" y="821"/>
                  </a:lnTo>
                  <a:lnTo>
                    <a:pt x="500" y="857"/>
                  </a:lnTo>
                  <a:lnTo>
                    <a:pt x="537" y="869"/>
                  </a:lnTo>
                  <a:lnTo>
                    <a:pt x="647" y="906"/>
                  </a:lnTo>
                  <a:lnTo>
                    <a:pt x="695" y="918"/>
                  </a:lnTo>
                  <a:lnTo>
                    <a:pt x="817" y="942"/>
                  </a:lnTo>
                  <a:lnTo>
                    <a:pt x="878" y="955"/>
                  </a:lnTo>
                  <a:lnTo>
                    <a:pt x="1012" y="991"/>
                  </a:lnTo>
                  <a:lnTo>
                    <a:pt x="1073" y="991"/>
                  </a:lnTo>
                  <a:lnTo>
                    <a:pt x="1219" y="1028"/>
                  </a:lnTo>
                  <a:lnTo>
                    <a:pt x="1292" y="1040"/>
                  </a:lnTo>
                  <a:lnTo>
                    <a:pt x="1451" y="1064"/>
                  </a:lnTo>
                  <a:lnTo>
                    <a:pt x="1512" y="1077"/>
                  </a:lnTo>
                  <a:lnTo>
                    <a:pt x="1682" y="1089"/>
                  </a:lnTo>
                  <a:lnTo>
                    <a:pt x="1743" y="1089"/>
                  </a:lnTo>
                  <a:lnTo>
                    <a:pt x="1914" y="1113"/>
                  </a:lnTo>
                  <a:lnTo>
                    <a:pt x="1975" y="1113"/>
                  </a:lnTo>
                  <a:lnTo>
                    <a:pt x="2170" y="1125"/>
                  </a:lnTo>
                  <a:lnTo>
                    <a:pt x="2194" y="1125"/>
                  </a:lnTo>
                  <a:cubicBezTo>
                    <a:pt x="2353" y="1137"/>
                    <a:pt x="2523" y="1150"/>
                    <a:pt x="2694" y="1150"/>
                  </a:cubicBezTo>
                  <a:lnTo>
                    <a:pt x="3474" y="1150"/>
                  </a:lnTo>
                  <a:lnTo>
                    <a:pt x="3632" y="1137"/>
                  </a:lnTo>
                  <a:lnTo>
                    <a:pt x="3717" y="1137"/>
                  </a:lnTo>
                  <a:lnTo>
                    <a:pt x="3876" y="1125"/>
                  </a:lnTo>
                  <a:lnTo>
                    <a:pt x="3949" y="1125"/>
                  </a:lnTo>
                  <a:lnTo>
                    <a:pt x="4095" y="1113"/>
                  </a:lnTo>
                  <a:lnTo>
                    <a:pt x="4168" y="1101"/>
                  </a:lnTo>
                  <a:lnTo>
                    <a:pt x="4302" y="1089"/>
                  </a:lnTo>
                  <a:lnTo>
                    <a:pt x="4375" y="1077"/>
                  </a:lnTo>
                  <a:lnTo>
                    <a:pt x="4497" y="1052"/>
                  </a:lnTo>
                  <a:lnTo>
                    <a:pt x="4570" y="1040"/>
                  </a:lnTo>
                  <a:lnTo>
                    <a:pt x="4680" y="1016"/>
                  </a:lnTo>
                  <a:lnTo>
                    <a:pt x="4741" y="1003"/>
                  </a:lnTo>
                  <a:lnTo>
                    <a:pt x="4839" y="979"/>
                  </a:lnTo>
                  <a:lnTo>
                    <a:pt x="4899" y="967"/>
                  </a:lnTo>
                  <a:lnTo>
                    <a:pt x="4985" y="942"/>
                  </a:lnTo>
                  <a:lnTo>
                    <a:pt x="5034" y="918"/>
                  </a:lnTo>
                  <a:lnTo>
                    <a:pt x="5107" y="894"/>
                  </a:lnTo>
                  <a:lnTo>
                    <a:pt x="5155" y="882"/>
                  </a:lnTo>
                  <a:lnTo>
                    <a:pt x="5216" y="845"/>
                  </a:lnTo>
                  <a:lnTo>
                    <a:pt x="5253" y="821"/>
                  </a:lnTo>
                  <a:cubicBezTo>
                    <a:pt x="5265" y="821"/>
                    <a:pt x="5277" y="808"/>
                    <a:pt x="5289" y="796"/>
                  </a:cubicBezTo>
                  <a:lnTo>
                    <a:pt x="5326" y="772"/>
                  </a:lnTo>
                  <a:lnTo>
                    <a:pt x="5350" y="748"/>
                  </a:lnTo>
                  <a:cubicBezTo>
                    <a:pt x="5363" y="735"/>
                    <a:pt x="5363" y="723"/>
                    <a:pt x="5375" y="723"/>
                  </a:cubicBezTo>
                  <a:cubicBezTo>
                    <a:pt x="5375" y="711"/>
                    <a:pt x="5387" y="699"/>
                    <a:pt x="5387" y="687"/>
                  </a:cubicBezTo>
                  <a:cubicBezTo>
                    <a:pt x="5387" y="687"/>
                    <a:pt x="5387" y="674"/>
                    <a:pt x="5387" y="674"/>
                  </a:cubicBezTo>
                  <a:cubicBezTo>
                    <a:pt x="5387" y="662"/>
                    <a:pt x="5387" y="650"/>
                    <a:pt x="5387" y="638"/>
                  </a:cubicBezTo>
                  <a:cubicBezTo>
                    <a:pt x="5387" y="528"/>
                    <a:pt x="5241" y="418"/>
                    <a:pt x="4973" y="321"/>
                  </a:cubicBezTo>
                  <a:cubicBezTo>
                    <a:pt x="4497" y="150"/>
                    <a:pt x="3669" y="16"/>
                    <a:pt x="2706" y="4"/>
                  </a:cubicBezTo>
                  <a:cubicBezTo>
                    <a:pt x="2603" y="2"/>
                    <a:pt x="2502" y="0"/>
                    <a:pt x="240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1" name="Google Shape;1041;p50"/>
          <p:cNvPicPr preferRelativeResize="0"/>
          <p:nvPr/>
        </p:nvPicPr>
        <p:blipFill>
          <a:blip r:embed="rId3">
            <a:alphaModFix/>
          </a:blip>
          <a:stretch>
            <a:fillRect/>
          </a:stretch>
        </p:blipFill>
        <p:spPr>
          <a:xfrm>
            <a:off x="0" y="2763450"/>
            <a:ext cx="4544102" cy="2092328"/>
          </a:xfrm>
          <a:prstGeom prst="rect">
            <a:avLst/>
          </a:prstGeom>
          <a:noFill/>
          <a:ln>
            <a:noFill/>
          </a:ln>
        </p:spPr>
      </p:pic>
      <p:pic>
        <p:nvPicPr>
          <p:cNvPr id="1042" name="Google Shape;1042;p50"/>
          <p:cNvPicPr preferRelativeResize="0"/>
          <p:nvPr/>
        </p:nvPicPr>
        <p:blipFill>
          <a:blip r:embed="rId4">
            <a:alphaModFix/>
          </a:blip>
          <a:stretch>
            <a:fillRect/>
          </a:stretch>
        </p:blipFill>
        <p:spPr>
          <a:xfrm>
            <a:off x="4421850" y="347897"/>
            <a:ext cx="4631726" cy="2180166"/>
          </a:xfrm>
          <a:prstGeom prst="rect">
            <a:avLst/>
          </a:prstGeom>
          <a:noFill/>
          <a:ln>
            <a:noFill/>
          </a:ln>
        </p:spPr>
      </p:pic>
      <p:pic>
        <p:nvPicPr>
          <p:cNvPr id="1043" name="Google Shape;1043;p50"/>
          <p:cNvPicPr preferRelativeResize="0"/>
          <p:nvPr/>
        </p:nvPicPr>
        <p:blipFill>
          <a:blip r:embed="rId5">
            <a:alphaModFix/>
          </a:blip>
          <a:stretch>
            <a:fillRect/>
          </a:stretch>
        </p:blipFill>
        <p:spPr>
          <a:xfrm>
            <a:off x="4544100" y="2816775"/>
            <a:ext cx="4631726" cy="1985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1"/>
          <p:cNvSpPr txBox="1"/>
          <p:nvPr>
            <p:ph type="title"/>
          </p:nvPr>
        </p:nvSpPr>
        <p:spPr>
          <a:xfrm>
            <a:off x="848125" y="94575"/>
            <a:ext cx="7268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Tokens </a:t>
            </a:r>
            <a:endParaRPr sz="1600"/>
          </a:p>
        </p:txBody>
      </p:sp>
      <p:sp>
        <p:nvSpPr>
          <p:cNvPr id="1049" name="Google Shape;1049;p51"/>
          <p:cNvSpPr txBox="1"/>
          <p:nvPr>
            <p:ph idx="4" type="subTitle"/>
          </p:nvPr>
        </p:nvSpPr>
        <p:spPr>
          <a:xfrm>
            <a:off x="848125" y="666900"/>
            <a:ext cx="7268700" cy="43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Token - is just another name for </a:t>
            </a:r>
            <a:r>
              <a:rPr lang="en">
                <a:solidFill>
                  <a:schemeClr val="dk2"/>
                </a:solidFill>
              </a:rPr>
              <a:t>cryptocurrency</a:t>
            </a:r>
            <a:r>
              <a:rPr lang="en">
                <a:solidFill>
                  <a:schemeClr val="dk2"/>
                </a:solidFill>
              </a:rPr>
              <a:t>. A token is a digital asset that is built on top of another blockchain. Tokens are typically created as part of an initial coin offering (ICO) or a security token offering (STO)</a:t>
            </a:r>
            <a:r>
              <a:rPr lang="en" sz="1600">
                <a:solidFill>
                  <a:schemeClr val="dk2"/>
                </a:solidFill>
              </a:rPr>
              <a:t>.</a:t>
            </a:r>
            <a:endParaRPr sz="1600">
              <a:solidFill>
                <a:schemeClr val="dk2"/>
              </a:solidFill>
            </a:endParaRPr>
          </a:p>
          <a:p>
            <a:pPr indent="-317500" lvl="0" marL="457200" rtl="0" algn="ctr">
              <a:spcBef>
                <a:spcPts val="0"/>
              </a:spcBef>
              <a:spcAft>
                <a:spcPts val="0"/>
              </a:spcAft>
              <a:buClr>
                <a:schemeClr val="dk2"/>
              </a:buClr>
              <a:buSzPts val="1400"/>
              <a:buAutoNum type="arabicPeriod"/>
            </a:pPr>
            <a:r>
              <a:rPr lang="en">
                <a:solidFill>
                  <a:schemeClr val="dk2"/>
                </a:solidFill>
              </a:rPr>
              <a:t>Stable Coins : </a:t>
            </a:r>
            <a:r>
              <a:rPr lang="en" sz="1300">
                <a:solidFill>
                  <a:schemeClr val="dk2"/>
                </a:solidFill>
              </a:rPr>
              <a:t>Digital assets pegged to the value of a fiat currency or another asset, such as the U.S. dollar. Help reduce volatility and make them more useful for everyday transactions. Ex. Tether, USDC, and DAI.</a:t>
            </a:r>
            <a:endParaRPr sz="1300">
              <a:solidFill>
                <a:schemeClr val="dk2"/>
              </a:solidFill>
            </a:endParaRPr>
          </a:p>
          <a:p>
            <a:pPr indent="-311150" lvl="0" marL="457200" rtl="0" algn="ctr">
              <a:spcBef>
                <a:spcPts val="0"/>
              </a:spcBef>
              <a:spcAft>
                <a:spcPts val="0"/>
              </a:spcAft>
              <a:buClr>
                <a:schemeClr val="dk2"/>
              </a:buClr>
              <a:buSzPts val="1300"/>
              <a:buAutoNum type="arabicPeriod"/>
            </a:pPr>
            <a:r>
              <a:rPr lang="en">
                <a:solidFill>
                  <a:schemeClr val="dk2"/>
                </a:solidFill>
              </a:rPr>
              <a:t>Governance Token</a:t>
            </a:r>
            <a:r>
              <a:rPr lang="en" sz="1300">
                <a:solidFill>
                  <a:schemeClr val="dk2"/>
                </a:solidFill>
              </a:rPr>
              <a:t> : token that represent the right to vote on decisions that affect the underlying protocol or platform.      Ex. Ethereum, COMP </a:t>
            </a:r>
            <a:endParaRPr sz="1300">
              <a:solidFill>
                <a:schemeClr val="dk2"/>
              </a:solidFill>
            </a:endParaRPr>
          </a:p>
          <a:p>
            <a:pPr indent="-311150" lvl="0" marL="457200" rtl="0" algn="ctr">
              <a:spcBef>
                <a:spcPts val="0"/>
              </a:spcBef>
              <a:spcAft>
                <a:spcPts val="0"/>
              </a:spcAft>
              <a:buClr>
                <a:schemeClr val="dk2"/>
              </a:buClr>
              <a:buSzPts val="1300"/>
              <a:buAutoNum type="arabicPeriod"/>
            </a:pPr>
            <a:r>
              <a:rPr lang="en">
                <a:solidFill>
                  <a:schemeClr val="dk2"/>
                </a:solidFill>
              </a:rPr>
              <a:t>LP Tokens</a:t>
            </a:r>
            <a:r>
              <a:rPr lang="en" sz="1300">
                <a:solidFill>
                  <a:schemeClr val="dk2"/>
                </a:solidFill>
              </a:rPr>
              <a:t> : AMM Liquidity Provider Token. Liquidity tokens are generated and delivered to the liquidity provider whenever liquidity is deposited into a pool.</a:t>
            </a:r>
            <a:endParaRPr sz="1300">
              <a:solidFill>
                <a:schemeClr val="dk2"/>
              </a:solidFill>
            </a:endParaRPr>
          </a:p>
          <a:p>
            <a:pPr indent="-311150" lvl="0" marL="457200" rtl="0" algn="ctr">
              <a:spcBef>
                <a:spcPts val="0"/>
              </a:spcBef>
              <a:spcAft>
                <a:spcPts val="0"/>
              </a:spcAft>
              <a:buClr>
                <a:schemeClr val="dk2"/>
              </a:buClr>
              <a:buSzPts val="1300"/>
              <a:buAutoNum type="arabicPeriod"/>
            </a:pPr>
            <a:r>
              <a:rPr lang="en">
                <a:solidFill>
                  <a:schemeClr val="dk2"/>
                </a:solidFill>
              </a:rPr>
              <a:t>Yield Tokens</a:t>
            </a:r>
            <a:r>
              <a:rPr lang="en" sz="1300">
                <a:solidFill>
                  <a:schemeClr val="dk2"/>
                </a:solidFill>
              </a:rPr>
              <a:t> : Also called Lending platform interest-bearing tokens or Income Tokens</a:t>
            </a:r>
            <a:endParaRPr sz="1300">
              <a:solidFill>
                <a:schemeClr val="dk2"/>
              </a:solidFill>
            </a:endParaRPr>
          </a:p>
          <a:p>
            <a:pPr indent="0" lvl="0" marL="457200" rtl="0" algn="ctr">
              <a:spcBef>
                <a:spcPts val="0"/>
              </a:spcBef>
              <a:spcAft>
                <a:spcPts val="0"/>
              </a:spcAft>
              <a:buNone/>
            </a:pPr>
            <a:r>
              <a:rPr lang="en" sz="1300">
                <a:solidFill>
                  <a:schemeClr val="dk2"/>
                </a:solidFill>
              </a:rPr>
              <a:t>Ex. aTokens by AAve, cTokens by Compound </a:t>
            </a:r>
            <a:endParaRPr sz="1300">
              <a:solidFill>
                <a:schemeClr val="dk2"/>
              </a:solidFill>
            </a:endParaRPr>
          </a:p>
          <a:p>
            <a:pPr indent="-311150" lvl="0" marL="457200" rtl="0" algn="ctr">
              <a:spcBef>
                <a:spcPts val="0"/>
              </a:spcBef>
              <a:spcAft>
                <a:spcPts val="0"/>
              </a:spcAft>
              <a:buClr>
                <a:schemeClr val="dk2"/>
              </a:buClr>
              <a:buSzPts val="1300"/>
              <a:buAutoNum type="arabicPeriod"/>
            </a:pPr>
            <a:r>
              <a:rPr lang="en">
                <a:solidFill>
                  <a:schemeClr val="dk2"/>
                </a:solidFill>
              </a:rPr>
              <a:t>Exchange/Utility Tokens</a:t>
            </a:r>
            <a:r>
              <a:rPr lang="en" sz="1300">
                <a:solidFill>
                  <a:schemeClr val="dk2"/>
                </a:solidFill>
              </a:rPr>
              <a:t> : Tokens that are used to provide access to a specific decentralized exchange (DEX) or centralized exchange (CEX) services and benefits. Ex. BNB</a:t>
            </a:r>
            <a:endParaRPr>
              <a:solidFill>
                <a:schemeClr val="dk2"/>
              </a:solidFill>
            </a:endParaRPr>
          </a:p>
        </p:txBody>
      </p:sp>
      <p:grpSp>
        <p:nvGrpSpPr>
          <p:cNvPr id="1050" name="Google Shape;1050;p51"/>
          <p:cNvGrpSpPr/>
          <p:nvPr/>
        </p:nvGrpSpPr>
        <p:grpSpPr>
          <a:xfrm>
            <a:off x="7962734" y="3948217"/>
            <a:ext cx="997265" cy="947907"/>
            <a:chOff x="4415709" y="2062067"/>
            <a:chExt cx="997265" cy="947907"/>
          </a:xfrm>
        </p:grpSpPr>
        <p:sp>
          <p:nvSpPr>
            <p:cNvPr id="1051" name="Google Shape;1051;p51"/>
            <p:cNvSpPr/>
            <p:nvPr/>
          </p:nvSpPr>
          <p:spPr>
            <a:xfrm>
              <a:off x="4577745" y="2647551"/>
              <a:ext cx="176372" cy="43546"/>
            </a:xfrm>
            <a:custGeom>
              <a:rect b="b" l="l" r="r" t="t"/>
              <a:pathLst>
                <a:path extrusionOk="0" h="1333" w="5399">
                  <a:moveTo>
                    <a:pt x="5399" y="86"/>
                  </a:moveTo>
                  <a:lnTo>
                    <a:pt x="5398" y="90"/>
                  </a:lnTo>
                  <a:lnTo>
                    <a:pt x="5398" y="90"/>
                  </a:lnTo>
                  <a:cubicBezTo>
                    <a:pt x="5399" y="89"/>
                    <a:pt x="5399" y="87"/>
                    <a:pt x="5399" y="86"/>
                  </a:cubicBezTo>
                  <a:close/>
                  <a:moveTo>
                    <a:pt x="12" y="0"/>
                  </a:moveTo>
                  <a:lnTo>
                    <a:pt x="0" y="719"/>
                  </a:lnTo>
                  <a:cubicBezTo>
                    <a:pt x="0" y="744"/>
                    <a:pt x="12" y="768"/>
                    <a:pt x="25" y="780"/>
                  </a:cubicBezTo>
                  <a:cubicBezTo>
                    <a:pt x="25" y="805"/>
                    <a:pt x="37" y="817"/>
                    <a:pt x="61" y="841"/>
                  </a:cubicBezTo>
                  <a:cubicBezTo>
                    <a:pt x="73" y="853"/>
                    <a:pt x="98" y="878"/>
                    <a:pt x="110" y="890"/>
                  </a:cubicBezTo>
                  <a:lnTo>
                    <a:pt x="134" y="902"/>
                  </a:lnTo>
                  <a:lnTo>
                    <a:pt x="159" y="914"/>
                  </a:lnTo>
                  <a:cubicBezTo>
                    <a:pt x="171" y="927"/>
                    <a:pt x="183" y="939"/>
                    <a:pt x="195" y="939"/>
                  </a:cubicBezTo>
                  <a:lnTo>
                    <a:pt x="220" y="951"/>
                  </a:lnTo>
                  <a:cubicBezTo>
                    <a:pt x="256" y="975"/>
                    <a:pt x="280" y="988"/>
                    <a:pt x="317" y="1000"/>
                  </a:cubicBezTo>
                  <a:lnTo>
                    <a:pt x="341" y="1000"/>
                  </a:lnTo>
                  <a:lnTo>
                    <a:pt x="439" y="1048"/>
                  </a:lnTo>
                  <a:lnTo>
                    <a:pt x="488" y="1061"/>
                  </a:lnTo>
                  <a:lnTo>
                    <a:pt x="585" y="1085"/>
                  </a:lnTo>
                  <a:lnTo>
                    <a:pt x="634" y="1097"/>
                  </a:lnTo>
                  <a:lnTo>
                    <a:pt x="756" y="1134"/>
                  </a:lnTo>
                  <a:lnTo>
                    <a:pt x="792" y="1146"/>
                  </a:lnTo>
                  <a:cubicBezTo>
                    <a:pt x="853" y="1158"/>
                    <a:pt x="902" y="1170"/>
                    <a:pt x="963" y="1183"/>
                  </a:cubicBezTo>
                  <a:lnTo>
                    <a:pt x="1012" y="1195"/>
                  </a:lnTo>
                  <a:lnTo>
                    <a:pt x="1158" y="1219"/>
                  </a:lnTo>
                  <a:lnTo>
                    <a:pt x="1219" y="1231"/>
                  </a:lnTo>
                  <a:lnTo>
                    <a:pt x="1365" y="1243"/>
                  </a:lnTo>
                  <a:lnTo>
                    <a:pt x="1426" y="1256"/>
                  </a:lnTo>
                  <a:lnTo>
                    <a:pt x="1609" y="1280"/>
                  </a:lnTo>
                  <a:lnTo>
                    <a:pt x="1645" y="1280"/>
                  </a:lnTo>
                  <a:cubicBezTo>
                    <a:pt x="1718" y="1292"/>
                    <a:pt x="1791" y="1292"/>
                    <a:pt x="1865" y="1304"/>
                  </a:cubicBezTo>
                  <a:lnTo>
                    <a:pt x="1938" y="1304"/>
                  </a:lnTo>
                  <a:lnTo>
                    <a:pt x="2108" y="1317"/>
                  </a:lnTo>
                  <a:lnTo>
                    <a:pt x="2181" y="1317"/>
                  </a:lnTo>
                  <a:lnTo>
                    <a:pt x="2352" y="1329"/>
                  </a:lnTo>
                  <a:lnTo>
                    <a:pt x="2681" y="1329"/>
                  </a:lnTo>
                  <a:cubicBezTo>
                    <a:pt x="2785" y="1331"/>
                    <a:pt x="2887" y="1333"/>
                    <a:pt x="2988" y="1333"/>
                  </a:cubicBezTo>
                  <a:cubicBezTo>
                    <a:pt x="4332" y="1333"/>
                    <a:pt x="5386" y="1111"/>
                    <a:pt x="5386" y="805"/>
                  </a:cubicBezTo>
                  <a:lnTo>
                    <a:pt x="5398" y="90"/>
                  </a:lnTo>
                  <a:lnTo>
                    <a:pt x="5398" y="90"/>
                  </a:lnTo>
                  <a:cubicBezTo>
                    <a:pt x="5388" y="389"/>
                    <a:pt x="4289" y="612"/>
                    <a:pt x="2907" y="612"/>
                  </a:cubicBezTo>
                  <a:cubicBezTo>
                    <a:pt x="2837" y="612"/>
                    <a:pt x="2765" y="611"/>
                    <a:pt x="2693" y="610"/>
                  </a:cubicBezTo>
                  <a:lnTo>
                    <a:pt x="2450" y="598"/>
                  </a:lnTo>
                  <a:lnTo>
                    <a:pt x="2376" y="598"/>
                  </a:lnTo>
                  <a:lnTo>
                    <a:pt x="2206" y="585"/>
                  </a:lnTo>
                  <a:lnTo>
                    <a:pt x="2121" y="585"/>
                  </a:lnTo>
                  <a:lnTo>
                    <a:pt x="1950" y="573"/>
                  </a:lnTo>
                  <a:lnTo>
                    <a:pt x="1877" y="573"/>
                  </a:lnTo>
                  <a:cubicBezTo>
                    <a:pt x="1804" y="573"/>
                    <a:pt x="1731" y="561"/>
                    <a:pt x="1657" y="561"/>
                  </a:cubicBezTo>
                  <a:lnTo>
                    <a:pt x="1621" y="561"/>
                  </a:lnTo>
                  <a:lnTo>
                    <a:pt x="1438" y="537"/>
                  </a:lnTo>
                  <a:lnTo>
                    <a:pt x="1377" y="524"/>
                  </a:lnTo>
                  <a:lnTo>
                    <a:pt x="1231" y="500"/>
                  </a:lnTo>
                  <a:lnTo>
                    <a:pt x="1170" y="488"/>
                  </a:lnTo>
                  <a:lnTo>
                    <a:pt x="1012" y="464"/>
                  </a:lnTo>
                  <a:lnTo>
                    <a:pt x="975" y="451"/>
                  </a:lnTo>
                  <a:lnTo>
                    <a:pt x="804" y="415"/>
                  </a:lnTo>
                  <a:lnTo>
                    <a:pt x="768" y="403"/>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lnTo>
                    <a:pt x="122" y="171"/>
                  </a:lnTo>
                  <a:cubicBezTo>
                    <a:pt x="98" y="147"/>
                    <a:pt x="85" y="135"/>
                    <a:pt x="61" y="110"/>
                  </a:cubicBezTo>
                  <a:cubicBezTo>
                    <a:pt x="49" y="98"/>
                    <a:pt x="37" y="74"/>
                    <a:pt x="25" y="61"/>
                  </a:cubicBezTo>
                  <a:cubicBezTo>
                    <a:pt x="25" y="37"/>
                    <a:pt x="12" y="25"/>
                    <a:pt x="12"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4578529" y="2630694"/>
              <a:ext cx="175980" cy="37600"/>
            </a:xfrm>
            <a:custGeom>
              <a:rect b="b" l="l" r="r" t="t"/>
              <a:pathLst>
                <a:path extrusionOk="0" h="1151" w="5387">
                  <a:moveTo>
                    <a:pt x="2399" y="1"/>
                  </a:moveTo>
                  <a:cubicBezTo>
                    <a:pt x="1055" y="1"/>
                    <a:pt x="1" y="223"/>
                    <a:pt x="1" y="529"/>
                  </a:cubicBezTo>
                  <a:cubicBezTo>
                    <a:pt x="1" y="541"/>
                    <a:pt x="1" y="553"/>
                    <a:pt x="1" y="565"/>
                  </a:cubicBezTo>
                  <a:cubicBezTo>
                    <a:pt x="13" y="577"/>
                    <a:pt x="25" y="590"/>
                    <a:pt x="37" y="602"/>
                  </a:cubicBezTo>
                  <a:lnTo>
                    <a:pt x="49" y="626"/>
                  </a:lnTo>
                  <a:lnTo>
                    <a:pt x="86" y="663"/>
                  </a:lnTo>
                  <a:lnTo>
                    <a:pt x="110" y="675"/>
                  </a:lnTo>
                  <a:cubicBezTo>
                    <a:pt x="122" y="687"/>
                    <a:pt x="135" y="699"/>
                    <a:pt x="159" y="711"/>
                  </a:cubicBezTo>
                  <a:lnTo>
                    <a:pt x="183" y="736"/>
                  </a:lnTo>
                  <a:lnTo>
                    <a:pt x="256" y="772"/>
                  </a:lnTo>
                  <a:lnTo>
                    <a:pt x="281" y="785"/>
                  </a:lnTo>
                  <a:lnTo>
                    <a:pt x="366" y="821"/>
                  </a:lnTo>
                  <a:lnTo>
                    <a:pt x="403" y="833"/>
                  </a:lnTo>
                  <a:lnTo>
                    <a:pt x="500" y="870"/>
                  </a:lnTo>
                  <a:lnTo>
                    <a:pt x="549" y="882"/>
                  </a:lnTo>
                  <a:lnTo>
                    <a:pt x="659" y="919"/>
                  </a:lnTo>
                  <a:lnTo>
                    <a:pt x="707" y="931"/>
                  </a:lnTo>
                  <a:cubicBezTo>
                    <a:pt x="744" y="943"/>
                    <a:pt x="793" y="943"/>
                    <a:pt x="829" y="955"/>
                  </a:cubicBezTo>
                  <a:lnTo>
                    <a:pt x="890" y="967"/>
                  </a:lnTo>
                  <a:lnTo>
                    <a:pt x="1024" y="992"/>
                  </a:lnTo>
                  <a:lnTo>
                    <a:pt x="1073" y="1004"/>
                  </a:lnTo>
                  <a:lnTo>
                    <a:pt x="1219" y="1028"/>
                  </a:lnTo>
                  <a:lnTo>
                    <a:pt x="1292" y="1040"/>
                  </a:lnTo>
                  <a:lnTo>
                    <a:pt x="1438" y="1065"/>
                  </a:lnTo>
                  <a:lnTo>
                    <a:pt x="1499" y="1077"/>
                  </a:lnTo>
                  <a:lnTo>
                    <a:pt x="1670" y="1089"/>
                  </a:lnTo>
                  <a:lnTo>
                    <a:pt x="1731" y="1089"/>
                  </a:lnTo>
                  <a:lnTo>
                    <a:pt x="1914" y="1114"/>
                  </a:lnTo>
                  <a:lnTo>
                    <a:pt x="1962" y="1114"/>
                  </a:lnTo>
                  <a:lnTo>
                    <a:pt x="2170" y="1126"/>
                  </a:lnTo>
                  <a:lnTo>
                    <a:pt x="2182" y="1126"/>
                  </a:lnTo>
                  <a:cubicBezTo>
                    <a:pt x="2352" y="1138"/>
                    <a:pt x="2523" y="1150"/>
                    <a:pt x="2694" y="1150"/>
                  </a:cubicBezTo>
                  <a:lnTo>
                    <a:pt x="3474" y="1150"/>
                  </a:lnTo>
                  <a:lnTo>
                    <a:pt x="3632" y="1138"/>
                  </a:lnTo>
                  <a:lnTo>
                    <a:pt x="3717" y="1138"/>
                  </a:lnTo>
                  <a:lnTo>
                    <a:pt x="3863" y="1126"/>
                  </a:lnTo>
                  <a:lnTo>
                    <a:pt x="3949" y="1126"/>
                  </a:lnTo>
                  <a:lnTo>
                    <a:pt x="4083" y="1114"/>
                  </a:lnTo>
                  <a:lnTo>
                    <a:pt x="4168" y="1101"/>
                  </a:lnTo>
                  <a:lnTo>
                    <a:pt x="4290" y="1089"/>
                  </a:lnTo>
                  <a:lnTo>
                    <a:pt x="4375" y="1077"/>
                  </a:lnTo>
                  <a:lnTo>
                    <a:pt x="4485" y="1053"/>
                  </a:lnTo>
                  <a:lnTo>
                    <a:pt x="4558" y="1040"/>
                  </a:lnTo>
                  <a:lnTo>
                    <a:pt x="4668" y="1016"/>
                  </a:lnTo>
                  <a:lnTo>
                    <a:pt x="4741" y="1004"/>
                  </a:lnTo>
                  <a:lnTo>
                    <a:pt x="4838" y="980"/>
                  </a:lnTo>
                  <a:lnTo>
                    <a:pt x="4887" y="967"/>
                  </a:lnTo>
                  <a:lnTo>
                    <a:pt x="4972" y="943"/>
                  </a:lnTo>
                  <a:lnTo>
                    <a:pt x="5033" y="919"/>
                  </a:lnTo>
                  <a:lnTo>
                    <a:pt x="5106" y="894"/>
                  </a:lnTo>
                  <a:lnTo>
                    <a:pt x="5143" y="882"/>
                  </a:lnTo>
                  <a:lnTo>
                    <a:pt x="5204" y="845"/>
                  </a:lnTo>
                  <a:lnTo>
                    <a:pt x="5240" y="833"/>
                  </a:lnTo>
                  <a:cubicBezTo>
                    <a:pt x="5265" y="821"/>
                    <a:pt x="5277" y="809"/>
                    <a:pt x="5289" y="797"/>
                  </a:cubicBezTo>
                  <a:cubicBezTo>
                    <a:pt x="5301" y="785"/>
                    <a:pt x="5314" y="785"/>
                    <a:pt x="5314" y="772"/>
                  </a:cubicBezTo>
                  <a:cubicBezTo>
                    <a:pt x="5326" y="760"/>
                    <a:pt x="5338" y="760"/>
                    <a:pt x="5350" y="748"/>
                  </a:cubicBezTo>
                  <a:lnTo>
                    <a:pt x="5362" y="724"/>
                  </a:lnTo>
                  <a:cubicBezTo>
                    <a:pt x="5375" y="711"/>
                    <a:pt x="5375" y="699"/>
                    <a:pt x="5387" y="687"/>
                  </a:cubicBezTo>
                  <a:lnTo>
                    <a:pt x="5387" y="675"/>
                  </a:lnTo>
                  <a:cubicBezTo>
                    <a:pt x="5387" y="663"/>
                    <a:pt x="5387" y="651"/>
                    <a:pt x="5387" y="638"/>
                  </a:cubicBezTo>
                  <a:cubicBezTo>
                    <a:pt x="5387" y="529"/>
                    <a:pt x="5228" y="419"/>
                    <a:pt x="4960" y="321"/>
                  </a:cubicBezTo>
                  <a:cubicBezTo>
                    <a:pt x="4485"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4580521" y="2620077"/>
              <a:ext cx="176797" cy="44297"/>
            </a:xfrm>
            <a:custGeom>
              <a:rect b="b" l="l" r="r" t="t"/>
              <a:pathLst>
                <a:path extrusionOk="0" h="1356" w="5412">
                  <a:moveTo>
                    <a:pt x="25" y="1"/>
                  </a:moveTo>
                  <a:lnTo>
                    <a:pt x="13" y="720"/>
                  </a:lnTo>
                  <a:cubicBezTo>
                    <a:pt x="0" y="756"/>
                    <a:pt x="13" y="793"/>
                    <a:pt x="25" y="817"/>
                  </a:cubicBezTo>
                  <a:cubicBezTo>
                    <a:pt x="37" y="841"/>
                    <a:pt x="49" y="854"/>
                    <a:pt x="61" y="878"/>
                  </a:cubicBezTo>
                  <a:cubicBezTo>
                    <a:pt x="86" y="890"/>
                    <a:pt x="98" y="902"/>
                    <a:pt x="122" y="927"/>
                  </a:cubicBezTo>
                  <a:lnTo>
                    <a:pt x="135" y="939"/>
                  </a:lnTo>
                  <a:lnTo>
                    <a:pt x="159" y="951"/>
                  </a:lnTo>
                  <a:lnTo>
                    <a:pt x="195" y="976"/>
                  </a:lnTo>
                  <a:lnTo>
                    <a:pt x="220" y="988"/>
                  </a:lnTo>
                  <a:cubicBezTo>
                    <a:pt x="256" y="1012"/>
                    <a:pt x="293" y="1024"/>
                    <a:pt x="329" y="1036"/>
                  </a:cubicBezTo>
                  <a:lnTo>
                    <a:pt x="342" y="1036"/>
                  </a:lnTo>
                  <a:cubicBezTo>
                    <a:pt x="378" y="1049"/>
                    <a:pt x="415" y="1061"/>
                    <a:pt x="451" y="1073"/>
                  </a:cubicBezTo>
                  <a:lnTo>
                    <a:pt x="488" y="1097"/>
                  </a:lnTo>
                  <a:lnTo>
                    <a:pt x="585" y="1122"/>
                  </a:lnTo>
                  <a:lnTo>
                    <a:pt x="634" y="1134"/>
                  </a:lnTo>
                  <a:lnTo>
                    <a:pt x="756" y="1170"/>
                  </a:lnTo>
                  <a:lnTo>
                    <a:pt x="793" y="1183"/>
                  </a:lnTo>
                  <a:lnTo>
                    <a:pt x="975" y="1219"/>
                  </a:lnTo>
                  <a:lnTo>
                    <a:pt x="1012" y="1219"/>
                  </a:lnTo>
                  <a:lnTo>
                    <a:pt x="1158" y="1244"/>
                  </a:lnTo>
                  <a:lnTo>
                    <a:pt x="1231" y="1256"/>
                  </a:lnTo>
                  <a:lnTo>
                    <a:pt x="1365" y="1280"/>
                  </a:lnTo>
                  <a:lnTo>
                    <a:pt x="1438" y="1280"/>
                  </a:lnTo>
                  <a:lnTo>
                    <a:pt x="1609" y="1305"/>
                  </a:lnTo>
                  <a:lnTo>
                    <a:pt x="1646" y="1305"/>
                  </a:lnTo>
                  <a:lnTo>
                    <a:pt x="1877" y="1329"/>
                  </a:lnTo>
                  <a:lnTo>
                    <a:pt x="1938" y="1329"/>
                  </a:lnTo>
                  <a:lnTo>
                    <a:pt x="2109" y="1341"/>
                  </a:lnTo>
                  <a:lnTo>
                    <a:pt x="2194" y="1341"/>
                  </a:lnTo>
                  <a:lnTo>
                    <a:pt x="2365" y="1353"/>
                  </a:lnTo>
                  <a:lnTo>
                    <a:pt x="2694" y="1353"/>
                  </a:lnTo>
                  <a:cubicBezTo>
                    <a:pt x="2765" y="1354"/>
                    <a:pt x="2836" y="1355"/>
                    <a:pt x="2906" y="1355"/>
                  </a:cubicBezTo>
                  <a:cubicBezTo>
                    <a:pt x="4283" y="1355"/>
                    <a:pt x="5387" y="1131"/>
                    <a:pt x="5387" y="829"/>
                  </a:cubicBezTo>
                  <a:lnTo>
                    <a:pt x="5411" y="110"/>
                  </a:lnTo>
                  <a:lnTo>
                    <a:pt x="5411" y="110"/>
                  </a:lnTo>
                  <a:cubicBezTo>
                    <a:pt x="5399" y="412"/>
                    <a:pt x="4306" y="636"/>
                    <a:pt x="2920" y="636"/>
                  </a:cubicBezTo>
                  <a:cubicBezTo>
                    <a:pt x="2849" y="636"/>
                    <a:pt x="2778" y="635"/>
                    <a:pt x="2706" y="634"/>
                  </a:cubicBezTo>
                  <a:lnTo>
                    <a:pt x="2377" y="634"/>
                  </a:lnTo>
                  <a:lnTo>
                    <a:pt x="2206" y="586"/>
                  </a:lnTo>
                  <a:lnTo>
                    <a:pt x="2121" y="586"/>
                  </a:lnTo>
                  <a:lnTo>
                    <a:pt x="1950" y="573"/>
                  </a:lnTo>
                  <a:lnTo>
                    <a:pt x="1889" y="573"/>
                  </a:lnTo>
                  <a:lnTo>
                    <a:pt x="1658" y="549"/>
                  </a:lnTo>
                  <a:lnTo>
                    <a:pt x="1621" y="549"/>
                  </a:lnTo>
                  <a:lnTo>
                    <a:pt x="1451" y="525"/>
                  </a:lnTo>
                  <a:lnTo>
                    <a:pt x="1377" y="512"/>
                  </a:lnTo>
                  <a:lnTo>
                    <a:pt x="1243" y="488"/>
                  </a:lnTo>
                  <a:lnTo>
                    <a:pt x="1170" y="488"/>
                  </a:lnTo>
                  <a:lnTo>
                    <a:pt x="1024" y="452"/>
                  </a:lnTo>
                  <a:lnTo>
                    <a:pt x="988" y="452"/>
                  </a:lnTo>
                  <a:lnTo>
                    <a:pt x="805" y="415"/>
                  </a:lnTo>
                  <a:lnTo>
                    <a:pt x="768" y="403"/>
                  </a:lnTo>
                  <a:lnTo>
                    <a:pt x="646" y="378"/>
                  </a:lnTo>
                  <a:lnTo>
                    <a:pt x="598" y="366"/>
                  </a:lnTo>
                  <a:lnTo>
                    <a:pt x="500" y="330"/>
                  </a:lnTo>
                  <a:lnTo>
                    <a:pt x="464" y="317"/>
                  </a:lnTo>
                  <a:cubicBezTo>
                    <a:pt x="427" y="305"/>
                    <a:pt x="390" y="293"/>
                    <a:pt x="354" y="281"/>
                  </a:cubicBezTo>
                  <a:lnTo>
                    <a:pt x="342" y="281"/>
                  </a:lnTo>
                  <a:cubicBezTo>
                    <a:pt x="305" y="257"/>
                    <a:pt x="269" y="244"/>
                    <a:pt x="232" y="232"/>
                  </a:cubicBezTo>
                  <a:lnTo>
                    <a:pt x="208" y="220"/>
                  </a:lnTo>
                  <a:lnTo>
                    <a:pt x="147" y="171"/>
                  </a:lnTo>
                  <a:lnTo>
                    <a:pt x="135" y="159"/>
                  </a:lnTo>
                  <a:cubicBezTo>
                    <a:pt x="110" y="147"/>
                    <a:pt x="98" y="135"/>
                    <a:pt x="74" y="110"/>
                  </a:cubicBezTo>
                  <a:cubicBezTo>
                    <a:pt x="61" y="98"/>
                    <a:pt x="49" y="74"/>
                    <a:pt x="37" y="62"/>
                  </a:cubicBezTo>
                  <a:cubicBezTo>
                    <a:pt x="25" y="37"/>
                    <a:pt x="25" y="13"/>
                    <a:pt x="25"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4581306" y="2602893"/>
              <a:ext cx="176404" cy="37535"/>
            </a:xfrm>
            <a:custGeom>
              <a:rect b="b" l="l" r="r" t="t"/>
              <a:pathLst>
                <a:path extrusionOk="0" h="1149" w="5400">
                  <a:moveTo>
                    <a:pt x="2504" y="1"/>
                  </a:moveTo>
                  <a:cubicBezTo>
                    <a:pt x="1117" y="1"/>
                    <a:pt x="13" y="225"/>
                    <a:pt x="13" y="527"/>
                  </a:cubicBezTo>
                  <a:cubicBezTo>
                    <a:pt x="1" y="539"/>
                    <a:pt x="1" y="551"/>
                    <a:pt x="13" y="563"/>
                  </a:cubicBezTo>
                  <a:lnTo>
                    <a:pt x="13" y="575"/>
                  </a:lnTo>
                  <a:cubicBezTo>
                    <a:pt x="25" y="588"/>
                    <a:pt x="37" y="600"/>
                    <a:pt x="50" y="612"/>
                  </a:cubicBezTo>
                  <a:lnTo>
                    <a:pt x="62" y="624"/>
                  </a:lnTo>
                  <a:cubicBezTo>
                    <a:pt x="74" y="636"/>
                    <a:pt x="86" y="648"/>
                    <a:pt x="98" y="661"/>
                  </a:cubicBezTo>
                  <a:lnTo>
                    <a:pt x="111" y="685"/>
                  </a:lnTo>
                  <a:lnTo>
                    <a:pt x="171" y="722"/>
                  </a:lnTo>
                  <a:lnTo>
                    <a:pt x="196" y="734"/>
                  </a:lnTo>
                  <a:lnTo>
                    <a:pt x="257" y="770"/>
                  </a:lnTo>
                  <a:lnTo>
                    <a:pt x="293" y="795"/>
                  </a:lnTo>
                  <a:lnTo>
                    <a:pt x="379" y="819"/>
                  </a:lnTo>
                  <a:lnTo>
                    <a:pt x="415" y="843"/>
                  </a:lnTo>
                  <a:lnTo>
                    <a:pt x="513" y="868"/>
                  </a:lnTo>
                  <a:lnTo>
                    <a:pt x="561" y="892"/>
                  </a:lnTo>
                  <a:lnTo>
                    <a:pt x="671" y="917"/>
                  </a:lnTo>
                  <a:lnTo>
                    <a:pt x="720" y="929"/>
                  </a:lnTo>
                  <a:lnTo>
                    <a:pt x="842" y="965"/>
                  </a:lnTo>
                  <a:lnTo>
                    <a:pt x="890" y="978"/>
                  </a:lnTo>
                  <a:lnTo>
                    <a:pt x="1024" y="1002"/>
                  </a:lnTo>
                  <a:lnTo>
                    <a:pt x="1085" y="1014"/>
                  </a:lnTo>
                  <a:lnTo>
                    <a:pt x="1232" y="1038"/>
                  </a:lnTo>
                  <a:lnTo>
                    <a:pt x="1293" y="1051"/>
                  </a:lnTo>
                  <a:lnTo>
                    <a:pt x="1451" y="1075"/>
                  </a:lnTo>
                  <a:lnTo>
                    <a:pt x="1512" y="1075"/>
                  </a:lnTo>
                  <a:lnTo>
                    <a:pt x="1682" y="1087"/>
                  </a:lnTo>
                  <a:lnTo>
                    <a:pt x="1743" y="1087"/>
                  </a:lnTo>
                  <a:lnTo>
                    <a:pt x="1926" y="1112"/>
                  </a:lnTo>
                  <a:lnTo>
                    <a:pt x="1975" y="1112"/>
                  </a:lnTo>
                  <a:lnTo>
                    <a:pt x="2170" y="1124"/>
                  </a:lnTo>
                  <a:lnTo>
                    <a:pt x="2194" y="1124"/>
                  </a:lnTo>
                  <a:cubicBezTo>
                    <a:pt x="2353" y="1136"/>
                    <a:pt x="2536" y="1148"/>
                    <a:pt x="2694" y="1148"/>
                  </a:cubicBezTo>
                  <a:lnTo>
                    <a:pt x="3718" y="1148"/>
                  </a:lnTo>
                  <a:lnTo>
                    <a:pt x="3876" y="1136"/>
                  </a:lnTo>
                  <a:lnTo>
                    <a:pt x="3961" y="1124"/>
                  </a:lnTo>
                  <a:cubicBezTo>
                    <a:pt x="3998" y="1124"/>
                    <a:pt x="4047" y="1112"/>
                    <a:pt x="4095" y="1112"/>
                  </a:cubicBezTo>
                  <a:lnTo>
                    <a:pt x="4181" y="1099"/>
                  </a:lnTo>
                  <a:lnTo>
                    <a:pt x="4302" y="1087"/>
                  </a:lnTo>
                  <a:lnTo>
                    <a:pt x="4376" y="1075"/>
                  </a:lnTo>
                  <a:lnTo>
                    <a:pt x="4497" y="1063"/>
                  </a:lnTo>
                  <a:lnTo>
                    <a:pt x="4571" y="1051"/>
                  </a:lnTo>
                  <a:lnTo>
                    <a:pt x="4680" y="1026"/>
                  </a:lnTo>
                  <a:lnTo>
                    <a:pt x="4741" y="1014"/>
                  </a:lnTo>
                  <a:lnTo>
                    <a:pt x="4839" y="990"/>
                  </a:lnTo>
                  <a:lnTo>
                    <a:pt x="4900" y="965"/>
                  </a:lnTo>
                  <a:lnTo>
                    <a:pt x="4985" y="941"/>
                  </a:lnTo>
                  <a:lnTo>
                    <a:pt x="5034" y="929"/>
                  </a:lnTo>
                  <a:lnTo>
                    <a:pt x="5107" y="904"/>
                  </a:lnTo>
                  <a:lnTo>
                    <a:pt x="5155" y="880"/>
                  </a:lnTo>
                  <a:cubicBezTo>
                    <a:pt x="5180" y="868"/>
                    <a:pt x="5192" y="856"/>
                    <a:pt x="5216" y="856"/>
                  </a:cubicBezTo>
                  <a:lnTo>
                    <a:pt x="5253" y="831"/>
                  </a:lnTo>
                  <a:lnTo>
                    <a:pt x="5302" y="795"/>
                  </a:lnTo>
                  <a:lnTo>
                    <a:pt x="5326" y="783"/>
                  </a:lnTo>
                  <a:lnTo>
                    <a:pt x="5363" y="746"/>
                  </a:lnTo>
                  <a:lnTo>
                    <a:pt x="5375" y="722"/>
                  </a:lnTo>
                  <a:cubicBezTo>
                    <a:pt x="5387" y="709"/>
                    <a:pt x="5387" y="697"/>
                    <a:pt x="5387" y="685"/>
                  </a:cubicBezTo>
                  <a:cubicBezTo>
                    <a:pt x="5399" y="673"/>
                    <a:pt x="5399" y="661"/>
                    <a:pt x="5387" y="648"/>
                  </a:cubicBezTo>
                  <a:cubicBezTo>
                    <a:pt x="5399" y="527"/>
                    <a:pt x="5241" y="417"/>
                    <a:pt x="4973" y="319"/>
                  </a:cubicBezTo>
                  <a:cubicBezTo>
                    <a:pt x="4497" y="161"/>
                    <a:pt x="3669" y="27"/>
                    <a:pt x="2718" y="3"/>
                  </a:cubicBezTo>
                  <a:cubicBezTo>
                    <a:pt x="2646" y="1"/>
                    <a:pt x="2575" y="1"/>
                    <a:pt x="250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4578529" y="2592603"/>
              <a:ext cx="176372" cy="43154"/>
            </a:xfrm>
            <a:custGeom>
              <a:rect b="b" l="l" r="r" t="t"/>
              <a:pathLst>
                <a:path extrusionOk="0" h="1321" w="5399">
                  <a:moveTo>
                    <a:pt x="13" y="1"/>
                  </a:moveTo>
                  <a:lnTo>
                    <a:pt x="1" y="720"/>
                  </a:lnTo>
                  <a:cubicBezTo>
                    <a:pt x="1" y="744"/>
                    <a:pt x="1" y="781"/>
                    <a:pt x="13" y="805"/>
                  </a:cubicBezTo>
                  <a:cubicBezTo>
                    <a:pt x="13" y="817"/>
                    <a:pt x="25" y="842"/>
                    <a:pt x="49" y="854"/>
                  </a:cubicBezTo>
                  <a:cubicBezTo>
                    <a:pt x="61" y="866"/>
                    <a:pt x="86" y="890"/>
                    <a:pt x="98" y="903"/>
                  </a:cubicBezTo>
                  <a:lnTo>
                    <a:pt x="122" y="915"/>
                  </a:lnTo>
                  <a:lnTo>
                    <a:pt x="135" y="927"/>
                  </a:lnTo>
                  <a:lnTo>
                    <a:pt x="183" y="951"/>
                  </a:lnTo>
                  <a:lnTo>
                    <a:pt x="208" y="976"/>
                  </a:lnTo>
                  <a:cubicBezTo>
                    <a:pt x="232" y="988"/>
                    <a:pt x="269" y="1000"/>
                    <a:pt x="305" y="1024"/>
                  </a:cubicBezTo>
                  <a:lnTo>
                    <a:pt x="330" y="1024"/>
                  </a:lnTo>
                  <a:lnTo>
                    <a:pt x="427" y="1061"/>
                  </a:lnTo>
                  <a:lnTo>
                    <a:pt x="476" y="1073"/>
                  </a:lnTo>
                  <a:lnTo>
                    <a:pt x="573" y="1098"/>
                  </a:lnTo>
                  <a:lnTo>
                    <a:pt x="622" y="1122"/>
                  </a:lnTo>
                  <a:lnTo>
                    <a:pt x="744" y="1146"/>
                  </a:lnTo>
                  <a:lnTo>
                    <a:pt x="780" y="1158"/>
                  </a:lnTo>
                  <a:cubicBezTo>
                    <a:pt x="841" y="1171"/>
                    <a:pt x="890" y="1183"/>
                    <a:pt x="951" y="1195"/>
                  </a:cubicBezTo>
                  <a:lnTo>
                    <a:pt x="1000" y="1207"/>
                  </a:lnTo>
                  <a:lnTo>
                    <a:pt x="1146" y="1232"/>
                  </a:lnTo>
                  <a:lnTo>
                    <a:pt x="1207" y="1244"/>
                  </a:lnTo>
                  <a:lnTo>
                    <a:pt x="1353" y="1268"/>
                  </a:lnTo>
                  <a:lnTo>
                    <a:pt x="1414" y="1268"/>
                  </a:lnTo>
                  <a:lnTo>
                    <a:pt x="1597" y="1293"/>
                  </a:lnTo>
                  <a:lnTo>
                    <a:pt x="1633" y="1293"/>
                  </a:lnTo>
                  <a:lnTo>
                    <a:pt x="1853" y="1317"/>
                  </a:lnTo>
                  <a:lnTo>
                    <a:pt x="1926" y="1317"/>
                  </a:lnTo>
                  <a:lnTo>
                    <a:pt x="2097" y="1305"/>
                  </a:lnTo>
                  <a:lnTo>
                    <a:pt x="2182" y="1305"/>
                  </a:lnTo>
                  <a:cubicBezTo>
                    <a:pt x="2231" y="1317"/>
                    <a:pt x="2291" y="1317"/>
                    <a:pt x="2352" y="1317"/>
                  </a:cubicBezTo>
                  <a:lnTo>
                    <a:pt x="2681" y="1317"/>
                  </a:lnTo>
                  <a:cubicBezTo>
                    <a:pt x="2785" y="1319"/>
                    <a:pt x="2887" y="1321"/>
                    <a:pt x="2988" y="1321"/>
                  </a:cubicBezTo>
                  <a:cubicBezTo>
                    <a:pt x="4332" y="1321"/>
                    <a:pt x="5387" y="1099"/>
                    <a:pt x="5387" y="793"/>
                  </a:cubicBezTo>
                  <a:lnTo>
                    <a:pt x="5399" y="74"/>
                  </a:lnTo>
                  <a:lnTo>
                    <a:pt x="5399" y="74"/>
                  </a:lnTo>
                  <a:cubicBezTo>
                    <a:pt x="5387" y="375"/>
                    <a:pt x="4294" y="600"/>
                    <a:pt x="2907" y="600"/>
                  </a:cubicBezTo>
                  <a:cubicBezTo>
                    <a:pt x="2837" y="600"/>
                    <a:pt x="2766" y="599"/>
                    <a:pt x="2694" y="598"/>
                  </a:cubicBezTo>
                  <a:lnTo>
                    <a:pt x="2365" y="598"/>
                  </a:lnTo>
                  <a:cubicBezTo>
                    <a:pt x="2304" y="586"/>
                    <a:pt x="2255" y="586"/>
                    <a:pt x="2194" y="586"/>
                  </a:cubicBezTo>
                  <a:lnTo>
                    <a:pt x="2109" y="586"/>
                  </a:lnTo>
                  <a:lnTo>
                    <a:pt x="1938" y="574"/>
                  </a:lnTo>
                  <a:lnTo>
                    <a:pt x="1877" y="574"/>
                  </a:lnTo>
                  <a:lnTo>
                    <a:pt x="1658" y="549"/>
                  </a:lnTo>
                  <a:lnTo>
                    <a:pt x="1621" y="549"/>
                  </a:lnTo>
                  <a:cubicBezTo>
                    <a:pt x="1560" y="537"/>
                    <a:pt x="1499" y="537"/>
                    <a:pt x="1438" y="525"/>
                  </a:cubicBezTo>
                  <a:lnTo>
                    <a:pt x="1365" y="513"/>
                  </a:lnTo>
                  <a:lnTo>
                    <a:pt x="1231" y="500"/>
                  </a:lnTo>
                  <a:lnTo>
                    <a:pt x="1158" y="488"/>
                  </a:lnTo>
                  <a:lnTo>
                    <a:pt x="1024" y="464"/>
                  </a:lnTo>
                  <a:lnTo>
                    <a:pt x="975" y="452"/>
                  </a:lnTo>
                  <a:lnTo>
                    <a:pt x="805" y="415"/>
                  </a:lnTo>
                  <a:lnTo>
                    <a:pt x="768" y="403"/>
                  </a:lnTo>
                  <a:lnTo>
                    <a:pt x="646" y="366"/>
                  </a:lnTo>
                  <a:lnTo>
                    <a:pt x="598" y="354"/>
                  </a:lnTo>
                  <a:lnTo>
                    <a:pt x="500" y="330"/>
                  </a:lnTo>
                  <a:lnTo>
                    <a:pt x="451" y="318"/>
                  </a:lnTo>
                  <a:lnTo>
                    <a:pt x="354" y="269"/>
                  </a:lnTo>
                  <a:lnTo>
                    <a:pt x="330" y="269"/>
                  </a:lnTo>
                  <a:cubicBezTo>
                    <a:pt x="293" y="257"/>
                    <a:pt x="256" y="245"/>
                    <a:pt x="232" y="220"/>
                  </a:cubicBezTo>
                  <a:lnTo>
                    <a:pt x="208" y="208"/>
                  </a:lnTo>
                  <a:cubicBezTo>
                    <a:pt x="183" y="196"/>
                    <a:pt x="159" y="184"/>
                    <a:pt x="147" y="171"/>
                  </a:cubicBezTo>
                  <a:lnTo>
                    <a:pt x="122" y="159"/>
                  </a:lnTo>
                  <a:cubicBezTo>
                    <a:pt x="98" y="147"/>
                    <a:pt x="86" y="123"/>
                    <a:pt x="61" y="110"/>
                  </a:cubicBezTo>
                  <a:cubicBezTo>
                    <a:pt x="49" y="98"/>
                    <a:pt x="37" y="74"/>
                    <a:pt x="25" y="50"/>
                  </a:cubicBezTo>
                  <a:cubicBezTo>
                    <a:pt x="25" y="37"/>
                    <a:pt x="13" y="13"/>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4578921" y="2575386"/>
              <a:ext cx="175980" cy="37568"/>
            </a:xfrm>
            <a:custGeom>
              <a:rect b="b" l="l" r="r" t="t"/>
              <a:pathLst>
                <a:path extrusionOk="0" h="1150" w="5387">
                  <a:moveTo>
                    <a:pt x="2412" y="0"/>
                  </a:moveTo>
                  <a:cubicBezTo>
                    <a:pt x="1062" y="0"/>
                    <a:pt x="1" y="232"/>
                    <a:pt x="1" y="528"/>
                  </a:cubicBezTo>
                  <a:cubicBezTo>
                    <a:pt x="1" y="540"/>
                    <a:pt x="1" y="552"/>
                    <a:pt x="1" y="564"/>
                  </a:cubicBezTo>
                  <a:cubicBezTo>
                    <a:pt x="13" y="577"/>
                    <a:pt x="25" y="589"/>
                    <a:pt x="37" y="601"/>
                  </a:cubicBezTo>
                  <a:lnTo>
                    <a:pt x="49" y="625"/>
                  </a:lnTo>
                  <a:cubicBezTo>
                    <a:pt x="62" y="637"/>
                    <a:pt x="74" y="650"/>
                    <a:pt x="86" y="662"/>
                  </a:cubicBezTo>
                  <a:lnTo>
                    <a:pt x="98" y="674"/>
                  </a:lnTo>
                  <a:lnTo>
                    <a:pt x="159" y="723"/>
                  </a:lnTo>
                  <a:lnTo>
                    <a:pt x="184" y="735"/>
                  </a:lnTo>
                  <a:lnTo>
                    <a:pt x="244" y="772"/>
                  </a:lnTo>
                  <a:lnTo>
                    <a:pt x="281" y="784"/>
                  </a:lnTo>
                  <a:cubicBezTo>
                    <a:pt x="305" y="796"/>
                    <a:pt x="342" y="808"/>
                    <a:pt x="366" y="820"/>
                  </a:cubicBezTo>
                  <a:lnTo>
                    <a:pt x="403" y="832"/>
                  </a:lnTo>
                  <a:lnTo>
                    <a:pt x="500" y="869"/>
                  </a:lnTo>
                  <a:lnTo>
                    <a:pt x="549" y="881"/>
                  </a:lnTo>
                  <a:cubicBezTo>
                    <a:pt x="586" y="893"/>
                    <a:pt x="622" y="906"/>
                    <a:pt x="659" y="918"/>
                  </a:cubicBezTo>
                  <a:lnTo>
                    <a:pt x="708" y="930"/>
                  </a:lnTo>
                  <a:lnTo>
                    <a:pt x="829" y="954"/>
                  </a:lnTo>
                  <a:lnTo>
                    <a:pt x="878" y="966"/>
                  </a:lnTo>
                  <a:lnTo>
                    <a:pt x="1012" y="1003"/>
                  </a:lnTo>
                  <a:lnTo>
                    <a:pt x="1073" y="1015"/>
                  </a:lnTo>
                  <a:lnTo>
                    <a:pt x="1219" y="1040"/>
                  </a:lnTo>
                  <a:lnTo>
                    <a:pt x="1280" y="1040"/>
                  </a:lnTo>
                  <a:lnTo>
                    <a:pt x="1439" y="1064"/>
                  </a:lnTo>
                  <a:lnTo>
                    <a:pt x="1500" y="1076"/>
                  </a:lnTo>
                  <a:lnTo>
                    <a:pt x="1670" y="1101"/>
                  </a:lnTo>
                  <a:lnTo>
                    <a:pt x="1731" y="1101"/>
                  </a:lnTo>
                  <a:cubicBezTo>
                    <a:pt x="1792" y="1101"/>
                    <a:pt x="1853" y="1113"/>
                    <a:pt x="1914" y="1113"/>
                  </a:cubicBezTo>
                  <a:lnTo>
                    <a:pt x="1963" y="1113"/>
                  </a:lnTo>
                  <a:cubicBezTo>
                    <a:pt x="2024" y="1113"/>
                    <a:pt x="2097" y="1125"/>
                    <a:pt x="2158" y="1125"/>
                  </a:cubicBezTo>
                  <a:lnTo>
                    <a:pt x="2182" y="1125"/>
                  </a:lnTo>
                  <a:cubicBezTo>
                    <a:pt x="2353" y="1137"/>
                    <a:pt x="2523" y="1149"/>
                    <a:pt x="2682" y="1149"/>
                  </a:cubicBezTo>
                  <a:lnTo>
                    <a:pt x="3462" y="1149"/>
                  </a:lnTo>
                  <a:lnTo>
                    <a:pt x="3632" y="1137"/>
                  </a:lnTo>
                  <a:lnTo>
                    <a:pt x="3705" y="1137"/>
                  </a:lnTo>
                  <a:lnTo>
                    <a:pt x="3864" y="1125"/>
                  </a:lnTo>
                  <a:lnTo>
                    <a:pt x="3949" y="1125"/>
                  </a:lnTo>
                  <a:lnTo>
                    <a:pt x="4083" y="1113"/>
                  </a:lnTo>
                  <a:lnTo>
                    <a:pt x="4168" y="1101"/>
                  </a:lnTo>
                  <a:lnTo>
                    <a:pt x="4290" y="1088"/>
                  </a:lnTo>
                  <a:lnTo>
                    <a:pt x="4375" y="1076"/>
                  </a:lnTo>
                  <a:lnTo>
                    <a:pt x="4485" y="1052"/>
                  </a:lnTo>
                  <a:lnTo>
                    <a:pt x="4558" y="1040"/>
                  </a:lnTo>
                  <a:lnTo>
                    <a:pt x="4668" y="1027"/>
                  </a:lnTo>
                  <a:lnTo>
                    <a:pt x="4729" y="1003"/>
                  </a:lnTo>
                  <a:lnTo>
                    <a:pt x="4826" y="979"/>
                  </a:lnTo>
                  <a:lnTo>
                    <a:pt x="4887" y="966"/>
                  </a:lnTo>
                  <a:lnTo>
                    <a:pt x="4973" y="942"/>
                  </a:lnTo>
                  <a:lnTo>
                    <a:pt x="5034" y="930"/>
                  </a:lnTo>
                  <a:lnTo>
                    <a:pt x="5107" y="893"/>
                  </a:lnTo>
                  <a:lnTo>
                    <a:pt x="5143" y="881"/>
                  </a:lnTo>
                  <a:cubicBezTo>
                    <a:pt x="5168" y="869"/>
                    <a:pt x="5180" y="857"/>
                    <a:pt x="5204" y="845"/>
                  </a:cubicBezTo>
                  <a:lnTo>
                    <a:pt x="5241" y="832"/>
                  </a:lnTo>
                  <a:lnTo>
                    <a:pt x="5289" y="796"/>
                  </a:lnTo>
                  <a:lnTo>
                    <a:pt x="5314" y="772"/>
                  </a:lnTo>
                  <a:cubicBezTo>
                    <a:pt x="5326" y="772"/>
                    <a:pt x="5338" y="759"/>
                    <a:pt x="5350" y="747"/>
                  </a:cubicBezTo>
                  <a:lnTo>
                    <a:pt x="5363" y="723"/>
                  </a:lnTo>
                  <a:cubicBezTo>
                    <a:pt x="5375" y="711"/>
                    <a:pt x="5375" y="698"/>
                    <a:pt x="5387" y="686"/>
                  </a:cubicBezTo>
                  <a:cubicBezTo>
                    <a:pt x="5387" y="686"/>
                    <a:pt x="5387" y="686"/>
                    <a:pt x="5387" y="674"/>
                  </a:cubicBezTo>
                  <a:cubicBezTo>
                    <a:pt x="5387" y="662"/>
                    <a:pt x="5387" y="650"/>
                    <a:pt x="5387" y="637"/>
                  </a:cubicBezTo>
                  <a:cubicBezTo>
                    <a:pt x="5387" y="528"/>
                    <a:pt x="5241" y="418"/>
                    <a:pt x="4973" y="321"/>
                  </a:cubicBezTo>
                  <a:cubicBezTo>
                    <a:pt x="4497" y="162"/>
                    <a:pt x="3657" y="28"/>
                    <a:pt x="2706" y="4"/>
                  </a:cubicBezTo>
                  <a:cubicBezTo>
                    <a:pt x="2607"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1"/>
            <p:cNvSpPr/>
            <p:nvPr/>
          </p:nvSpPr>
          <p:spPr>
            <a:xfrm>
              <a:off x="4574543" y="2564736"/>
              <a:ext cx="176797" cy="43872"/>
            </a:xfrm>
            <a:custGeom>
              <a:rect b="b" l="l" r="r" t="t"/>
              <a:pathLst>
                <a:path extrusionOk="0" h="1343" w="5412">
                  <a:moveTo>
                    <a:pt x="13" y="1"/>
                  </a:moveTo>
                  <a:lnTo>
                    <a:pt x="1" y="732"/>
                  </a:lnTo>
                  <a:cubicBezTo>
                    <a:pt x="1" y="756"/>
                    <a:pt x="1" y="781"/>
                    <a:pt x="13" y="805"/>
                  </a:cubicBezTo>
                  <a:cubicBezTo>
                    <a:pt x="25" y="817"/>
                    <a:pt x="37" y="842"/>
                    <a:pt x="49" y="854"/>
                  </a:cubicBezTo>
                  <a:cubicBezTo>
                    <a:pt x="74" y="866"/>
                    <a:pt x="86" y="890"/>
                    <a:pt x="110" y="903"/>
                  </a:cubicBezTo>
                  <a:lnTo>
                    <a:pt x="135" y="915"/>
                  </a:lnTo>
                  <a:lnTo>
                    <a:pt x="147" y="927"/>
                  </a:lnTo>
                  <a:lnTo>
                    <a:pt x="183" y="951"/>
                  </a:lnTo>
                  <a:lnTo>
                    <a:pt x="220" y="963"/>
                  </a:lnTo>
                  <a:cubicBezTo>
                    <a:pt x="244" y="988"/>
                    <a:pt x="281" y="1000"/>
                    <a:pt x="318" y="1024"/>
                  </a:cubicBezTo>
                  <a:lnTo>
                    <a:pt x="342" y="1024"/>
                  </a:lnTo>
                  <a:cubicBezTo>
                    <a:pt x="366" y="1037"/>
                    <a:pt x="403" y="1049"/>
                    <a:pt x="439" y="1061"/>
                  </a:cubicBezTo>
                  <a:lnTo>
                    <a:pt x="488" y="1073"/>
                  </a:lnTo>
                  <a:lnTo>
                    <a:pt x="586" y="1110"/>
                  </a:lnTo>
                  <a:lnTo>
                    <a:pt x="634" y="1110"/>
                  </a:lnTo>
                  <a:lnTo>
                    <a:pt x="756" y="1146"/>
                  </a:lnTo>
                  <a:lnTo>
                    <a:pt x="793" y="1158"/>
                  </a:lnTo>
                  <a:cubicBezTo>
                    <a:pt x="854" y="1171"/>
                    <a:pt x="915" y="1183"/>
                    <a:pt x="976" y="1195"/>
                  </a:cubicBezTo>
                  <a:lnTo>
                    <a:pt x="1012" y="1195"/>
                  </a:lnTo>
                  <a:lnTo>
                    <a:pt x="1158" y="1219"/>
                  </a:lnTo>
                  <a:lnTo>
                    <a:pt x="1219" y="1232"/>
                  </a:lnTo>
                  <a:lnTo>
                    <a:pt x="1365" y="1256"/>
                  </a:lnTo>
                  <a:lnTo>
                    <a:pt x="1426" y="1256"/>
                  </a:lnTo>
                  <a:lnTo>
                    <a:pt x="1609" y="1280"/>
                  </a:lnTo>
                  <a:lnTo>
                    <a:pt x="1646" y="1280"/>
                  </a:lnTo>
                  <a:lnTo>
                    <a:pt x="1865" y="1305"/>
                  </a:lnTo>
                  <a:lnTo>
                    <a:pt x="1938" y="1305"/>
                  </a:lnTo>
                  <a:lnTo>
                    <a:pt x="2109" y="1317"/>
                  </a:lnTo>
                  <a:lnTo>
                    <a:pt x="2194" y="1317"/>
                  </a:lnTo>
                  <a:lnTo>
                    <a:pt x="2365" y="1329"/>
                  </a:lnTo>
                  <a:lnTo>
                    <a:pt x="2438" y="1329"/>
                  </a:lnTo>
                  <a:lnTo>
                    <a:pt x="2682" y="1341"/>
                  </a:lnTo>
                  <a:cubicBezTo>
                    <a:pt x="2754" y="1342"/>
                    <a:pt x="2825" y="1343"/>
                    <a:pt x="2895" y="1343"/>
                  </a:cubicBezTo>
                  <a:cubicBezTo>
                    <a:pt x="4283" y="1343"/>
                    <a:pt x="5387" y="1119"/>
                    <a:pt x="5387" y="817"/>
                  </a:cubicBezTo>
                  <a:lnTo>
                    <a:pt x="5411" y="86"/>
                  </a:lnTo>
                  <a:lnTo>
                    <a:pt x="5411" y="86"/>
                  </a:lnTo>
                  <a:cubicBezTo>
                    <a:pt x="5400" y="392"/>
                    <a:pt x="4355" y="614"/>
                    <a:pt x="3013" y="614"/>
                  </a:cubicBezTo>
                  <a:cubicBezTo>
                    <a:pt x="2912" y="614"/>
                    <a:pt x="2810" y="613"/>
                    <a:pt x="2706" y="610"/>
                  </a:cubicBezTo>
                  <a:lnTo>
                    <a:pt x="2377" y="610"/>
                  </a:lnTo>
                  <a:lnTo>
                    <a:pt x="2206" y="598"/>
                  </a:lnTo>
                  <a:lnTo>
                    <a:pt x="2121" y="598"/>
                  </a:lnTo>
                  <a:lnTo>
                    <a:pt x="1950" y="586"/>
                  </a:lnTo>
                  <a:lnTo>
                    <a:pt x="1889" y="586"/>
                  </a:lnTo>
                  <a:lnTo>
                    <a:pt x="1658" y="561"/>
                  </a:lnTo>
                  <a:lnTo>
                    <a:pt x="1621" y="561"/>
                  </a:lnTo>
                  <a:lnTo>
                    <a:pt x="1451" y="537"/>
                  </a:lnTo>
                  <a:lnTo>
                    <a:pt x="1378" y="525"/>
                  </a:lnTo>
                  <a:lnTo>
                    <a:pt x="1244" y="500"/>
                  </a:lnTo>
                  <a:lnTo>
                    <a:pt x="1171" y="500"/>
                  </a:lnTo>
                  <a:lnTo>
                    <a:pt x="1024" y="464"/>
                  </a:lnTo>
                  <a:lnTo>
                    <a:pt x="976" y="464"/>
                  </a:lnTo>
                  <a:cubicBezTo>
                    <a:pt x="915" y="452"/>
                    <a:pt x="854" y="439"/>
                    <a:pt x="805" y="427"/>
                  </a:cubicBezTo>
                  <a:lnTo>
                    <a:pt x="768" y="415"/>
                  </a:lnTo>
                  <a:lnTo>
                    <a:pt x="647" y="391"/>
                  </a:lnTo>
                  <a:lnTo>
                    <a:pt x="598" y="379"/>
                  </a:lnTo>
                  <a:lnTo>
                    <a:pt x="500" y="342"/>
                  </a:lnTo>
                  <a:lnTo>
                    <a:pt x="452" y="330"/>
                  </a:lnTo>
                  <a:lnTo>
                    <a:pt x="354" y="293"/>
                  </a:lnTo>
                  <a:lnTo>
                    <a:pt x="330" y="281"/>
                  </a:lnTo>
                  <a:cubicBezTo>
                    <a:pt x="293" y="269"/>
                    <a:pt x="257" y="257"/>
                    <a:pt x="232" y="232"/>
                  </a:cubicBezTo>
                  <a:lnTo>
                    <a:pt x="208" y="220"/>
                  </a:lnTo>
                  <a:cubicBezTo>
                    <a:pt x="183" y="208"/>
                    <a:pt x="159" y="196"/>
                    <a:pt x="147" y="184"/>
                  </a:cubicBezTo>
                  <a:lnTo>
                    <a:pt x="123" y="171"/>
                  </a:lnTo>
                  <a:cubicBezTo>
                    <a:pt x="110" y="159"/>
                    <a:pt x="86" y="135"/>
                    <a:pt x="74" y="123"/>
                  </a:cubicBezTo>
                  <a:cubicBezTo>
                    <a:pt x="49" y="98"/>
                    <a:pt x="37" y="86"/>
                    <a:pt x="25" y="62"/>
                  </a:cubicBezTo>
                  <a:cubicBezTo>
                    <a:pt x="25" y="50"/>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4575360" y="2547912"/>
              <a:ext cx="175980" cy="37176"/>
            </a:xfrm>
            <a:custGeom>
              <a:rect b="b" l="l" r="r" t="t"/>
              <a:pathLst>
                <a:path extrusionOk="0" h="1138" w="5387">
                  <a:moveTo>
                    <a:pt x="2399" y="0"/>
                  </a:moveTo>
                  <a:cubicBezTo>
                    <a:pt x="1055" y="0"/>
                    <a:pt x="0" y="222"/>
                    <a:pt x="0" y="528"/>
                  </a:cubicBezTo>
                  <a:cubicBezTo>
                    <a:pt x="0" y="540"/>
                    <a:pt x="0" y="540"/>
                    <a:pt x="0" y="552"/>
                  </a:cubicBezTo>
                  <a:lnTo>
                    <a:pt x="0" y="565"/>
                  </a:lnTo>
                  <a:cubicBezTo>
                    <a:pt x="12" y="577"/>
                    <a:pt x="24" y="589"/>
                    <a:pt x="37" y="601"/>
                  </a:cubicBezTo>
                  <a:lnTo>
                    <a:pt x="49" y="613"/>
                  </a:lnTo>
                  <a:lnTo>
                    <a:pt x="85" y="650"/>
                  </a:lnTo>
                  <a:lnTo>
                    <a:pt x="110" y="674"/>
                  </a:lnTo>
                  <a:lnTo>
                    <a:pt x="158" y="711"/>
                  </a:lnTo>
                  <a:lnTo>
                    <a:pt x="183" y="723"/>
                  </a:lnTo>
                  <a:lnTo>
                    <a:pt x="256" y="760"/>
                  </a:lnTo>
                  <a:lnTo>
                    <a:pt x="280" y="784"/>
                  </a:lnTo>
                  <a:lnTo>
                    <a:pt x="366" y="820"/>
                  </a:lnTo>
                  <a:lnTo>
                    <a:pt x="402" y="833"/>
                  </a:lnTo>
                  <a:lnTo>
                    <a:pt x="500" y="869"/>
                  </a:lnTo>
                  <a:lnTo>
                    <a:pt x="548" y="881"/>
                  </a:lnTo>
                  <a:lnTo>
                    <a:pt x="658" y="906"/>
                  </a:lnTo>
                  <a:lnTo>
                    <a:pt x="707" y="918"/>
                  </a:lnTo>
                  <a:lnTo>
                    <a:pt x="829" y="954"/>
                  </a:lnTo>
                  <a:lnTo>
                    <a:pt x="890" y="967"/>
                  </a:lnTo>
                  <a:lnTo>
                    <a:pt x="1024" y="991"/>
                  </a:lnTo>
                  <a:lnTo>
                    <a:pt x="1085" y="1003"/>
                  </a:lnTo>
                  <a:lnTo>
                    <a:pt x="1219" y="1028"/>
                  </a:lnTo>
                  <a:lnTo>
                    <a:pt x="1292" y="1040"/>
                  </a:lnTo>
                  <a:lnTo>
                    <a:pt x="1438" y="1064"/>
                  </a:lnTo>
                  <a:lnTo>
                    <a:pt x="1511" y="1064"/>
                  </a:lnTo>
                  <a:lnTo>
                    <a:pt x="1670" y="1076"/>
                  </a:lnTo>
                  <a:lnTo>
                    <a:pt x="1730" y="1076"/>
                  </a:lnTo>
                  <a:lnTo>
                    <a:pt x="1913" y="1101"/>
                  </a:lnTo>
                  <a:lnTo>
                    <a:pt x="1962" y="1101"/>
                  </a:lnTo>
                  <a:lnTo>
                    <a:pt x="2169" y="1113"/>
                  </a:lnTo>
                  <a:lnTo>
                    <a:pt x="2194" y="1113"/>
                  </a:lnTo>
                  <a:cubicBezTo>
                    <a:pt x="2352" y="1125"/>
                    <a:pt x="2523" y="1137"/>
                    <a:pt x="2693" y="1137"/>
                  </a:cubicBezTo>
                  <a:lnTo>
                    <a:pt x="3717" y="1137"/>
                  </a:lnTo>
                  <a:lnTo>
                    <a:pt x="3863" y="1125"/>
                  </a:lnTo>
                  <a:lnTo>
                    <a:pt x="3948" y="1125"/>
                  </a:lnTo>
                  <a:cubicBezTo>
                    <a:pt x="3997" y="1125"/>
                    <a:pt x="4034" y="1113"/>
                    <a:pt x="4082" y="1113"/>
                  </a:cubicBezTo>
                  <a:lnTo>
                    <a:pt x="4168" y="1101"/>
                  </a:lnTo>
                  <a:lnTo>
                    <a:pt x="4289" y="1089"/>
                  </a:lnTo>
                  <a:lnTo>
                    <a:pt x="4375" y="1076"/>
                  </a:lnTo>
                  <a:lnTo>
                    <a:pt x="4497" y="1052"/>
                  </a:lnTo>
                  <a:lnTo>
                    <a:pt x="4570" y="1040"/>
                  </a:lnTo>
                  <a:lnTo>
                    <a:pt x="4667" y="1015"/>
                  </a:lnTo>
                  <a:lnTo>
                    <a:pt x="4740" y="1003"/>
                  </a:lnTo>
                  <a:lnTo>
                    <a:pt x="4838" y="979"/>
                  </a:lnTo>
                  <a:lnTo>
                    <a:pt x="4887" y="967"/>
                  </a:lnTo>
                  <a:cubicBezTo>
                    <a:pt x="4923" y="954"/>
                    <a:pt x="4948" y="942"/>
                    <a:pt x="4984" y="942"/>
                  </a:cubicBezTo>
                  <a:lnTo>
                    <a:pt x="5033" y="918"/>
                  </a:lnTo>
                  <a:lnTo>
                    <a:pt x="5106" y="894"/>
                  </a:lnTo>
                  <a:cubicBezTo>
                    <a:pt x="5118" y="894"/>
                    <a:pt x="5130" y="881"/>
                    <a:pt x="5155" y="869"/>
                  </a:cubicBezTo>
                  <a:cubicBezTo>
                    <a:pt x="5167" y="869"/>
                    <a:pt x="5191" y="857"/>
                    <a:pt x="5203" y="845"/>
                  </a:cubicBezTo>
                  <a:lnTo>
                    <a:pt x="5240" y="820"/>
                  </a:lnTo>
                  <a:lnTo>
                    <a:pt x="5289" y="796"/>
                  </a:lnTo>
                  <a:lnTo>
                    <a:pt x="5313" y="772"/>
                  </a:lnTo>
                  <a:cubicBezTo>
                    <a:pt x="5325" y="760"/>
                    <a:pt x="5337" y="747"/>
                    <a:pt x="5350" y="747"/>
                  </a:cubicBezTo>
                  <a:lnTo>
                    <a:pt x="5374" y="723"/>
                  </a:lnTo>
                  <a:cubicBezTo>
                    <a:pt x="5374" y="711"/>
                    <a:pt x="5374" y="699"/>
                    <a:pt x="5386" y="686"/>
                  </a:cubicBezTo>
                  <a:cubicBezTo>
                    <a:pt x="5386" y="686"/>
                    <a:pt x="5386" y="674"/>
                    <a:pt x="5386" y="674"/>
                  </a:cubicBezTo>
                  <a:cubicBezTo>
                    <a:pt x="5386" y="662"/>
                    <a:pt x="5386" y="650"/>
                    <a:pt x="5386" y="638"/>
                  </a:cubicBezTo>
                  <a:cubicBezTo>
                    <a:pt x="5386" y="528"/>
                    <a:pt x="5228" y="418"/>
                    <a:pt x="4972" y="321"/>
                  </a:cubicBezTo>
                  <a:cubicBezTo>
                    <a:pt x="4497" y="150"/>
                    <a:pt x="3656" y="16"/>
                    <a:pt x="2705"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4578921" y="2537262"/>
              <a:ext cx="176404" cy="43578"/>
            </a:xfrm>
            <a:custGeom>
              <a:rect b="b" l="l" r="r" t="t"/>
              <a:pathLst>
                <a:path extrusionOk="0" h="1334" w="5400">
                  <a:moveTo>
                    <a:pt x="5399" y="86"/>
                  </a:moveTo>
                  <a:lnTo>
                    <a:pt x="5399" y="90"/>
                  </a:lnTo>
                  <a:lnTo>
                    <a:pt x="5399" y="90"/>
                  </a:lnTo>
                  <a:cubicBezTo>
                    <a:pt x="5399" y="89"/>
                    <a:pt x="5399" y="88"/>
                    <a:pt x="5399" y="86"/>
                  </a:cubicBezTo>
                  <a:close/>
                  <a:moveTo>
                    <a:pt x="13" y="1"/>
                  </a:moveTo>
                  <a:lnTo>
                    <a:pt x="1" y="732"/>
                  </a:lnTo>
                  <a:cubicBezTo>
                    <a:pt x="1" y="744"/>
                    <a:pt x="1" y="769"/>
                    <a:pt x="13" y="781"/>
                  </a:cubicBezTo>
                  <a:cubicBezTo>
                    <a:pt x="25" y="805"/>
                    <a:pt x="37" y="817"/>
                    <a:pt x="49" y="842"/>
                  </a:cubicBezTo>
                  <a:cubicBezTo>
                    <a:pt x="74" y="854"/>
                    <a:pt x="86" y="878"/>
                    <a:pt x="110" y="891"/>
                  </a:cubicBezTo>
                  <a:lnTo>
                    <a:pt x="123" y="903"/>
                  </a:lnTo>
                  <a:lnTo>
                    <a:pt x="147" y="915"/>
                  </a:lnTo>
                  <a:lnTo>
                    <a:pt x="184" y="939"/>
                  </a:lnTo>
                  <a:lnTo>
                    <a:pt x="208" y="951"/>
                  </a:lnTo>
                  <a:cubicBezTo>
                    <a:pt x="244" y="976"/>
                    <a:pt x="281" y="988"/>
                    <a:pt x="318" y="1000"/>
                  </a:cubicBezTo>
                  <a:lnTo>
                    <a:pt x="330" y="1000"/>
                  </a:lnTo>
                  <a:lnTo>
                    <a:pt x="439" y="1049"/>
                  </a:lnTo>
                  <a:lnTo>
                    <a:pt x="476" y="1061"/>
                  </a:lnTo>
                  <a:lnTo>
                    <a:pt x="573" y="1086"/>
                  </a:lnTo>
                  <a:lnTo>
                    <a:pt x="622" y="1098"/>
                  </a:lnTo>
                  <a:lnTo>
                    <a:pt x="744" y="1134"/>
                  </a:lnTo>
                  <a:lnTo>
                    <a:pt x="781" y="1146"/>
                  </a:lnTo>
                  <a:lnTo>
                    <a:pt x="963" y="1183"/>
                  </a:lnTo>
                  <a:lnTo>
                    <a:pt x="1000" y="1195"/>
                  </a:lnTo>
                  <a:lnTo>
                    <a:pt x="1158" y="1220"/>
                  </a:lnTo>
                  <a:lnTo>
                    <a:pt x="1219" y="1232"/>
                  </a:lnTo>
                  <a:lnTo>
                    <a:pt x="1366" y="1244"/>
                  </a:lnTo>
                  <a:lnTo>
                    <a:pt x="1426" y="1256"/>
                  </a:lnTo>
                  <a:lnTo>
                    <a:pt x="1609" y="1280"/>
                  </a:lnTo>
                  <a:lnTo>
                    <a:pt x="1646" y="1280"/>
                  </a:lnTo>
                  <a:cubicBezTo>
                    <a:pt x="1719" y="1293"/>
                    <a:pt x="1792" y="1293"/>
                    <a:pt x="1865" y="1305"/>
                  </a:cubicBezTo>
                  <a:lnTo>
                    <a:pt x="1938" y="1305"/>
                  </a:lnTo>
                  <a:lnTo>
                    <a:pt x="2097" y="1317"/>
                  </a:lnTo>
                  <a:lnTo>
                    <a:pt x="2182" y="1317"/>
                  </a:lnTo>
                  <a:lnTo>
                    <a:pt x="2353" y="1329"/>
                  </a:lnTo>
                  <a:lnTo>
                    <a:pt x="2682" y="1329"/>
                  </a:lnTo>
                  <a:cubicBezTo>
                    <a:pt x="2785" y="1332"/>
                    <a:pt x="2888" y="1333"/>
                    <a:pt x="2988" y="1333"/>
                  </a:cubicBezTo>
                  <a:cubicBezTo>
                    <a:pt x="4331" y="1333"/>
                    <a:pt x="5376" y="1111"/>
                    <a:pt x="5387" y="805"/>
                  </a:cubicBezTo>
                  <a:lnTo>
                    <a:pt x="5399" y="90"/>
                  </a:lnTo>
                  <a:lnTo>
                    <a:pt x="5399" y="90"/>
                  </a:lnTo>
                  <a:cubicBezTo>
                    <a:pt x="5389" y="384"/>
                    <a:pt x="4332" y="614"/>
                    <a:pt x="2988" y="614"/>
                  </a:cubicBezTo>
                  <a:cubicBezTo>
                    <a:pt x="2891" y="614"/>
                    <a:pt x="2793" y="613"/>
                    <a:pt x="2694" y="610"/>
                  </a:cubicBezTo>
                  <a:cubicBezTo>
                    <a:pt x="2609" y="598"/>
                    <a:pt x="2535" y="598"/>
                    <a:pt x="2450" y="598"/>
                  </a:cubicBezTo>
                  <a:lnTo>
                    <a:pt x="2121" y="598"/>
                  </a:lnTo>
                  <a:lnTo>
                    <a:pt x="1950" y="586"/>
                  </a:lnTo>
                  <a:lnTo>
                    <a:pt x="1877" y="586"/>
                  </a:lnTo>
                  <a:cubicBezTo>
                    <a:pt x="1804" y="574"/>
                    <a:pt x="1731" y="562"/>
                    <a:pt x="1658" y="562"/>
                  </a:cubicBezTo>
                  <a:lnTo>
                    <a:pt x="1621" y="562"/>
                  </a:lnTo>
                  <a:lnTo>
                    <a:pt x="1439" y="537"/>
                  </a:lnTo>
                  <a:lnTo>
                    <a:pt x="1378" y="525"/>
                  </a:lnTo>
                  <a:lnTo>
                    <a:pt x="1231" y="501"/>
                  </a:lnTo>
                  <a:lnTo>
                    <a:pt x="1171" y="488"/>
                  </a:lnTo>
                  <a:lnTo>
                    <a:pt x="1012" y="464"/>
                  </a:lnTo>
                  <a:lnTo>
                    <a:pt x="976" y="452"/>
                  </a:lnTo>
                  <a:cubicBezTo>
                    <a:pt x="915" y="452"/>
                    <a:pt x="854" y="427"/>
                    <a:pt x="805" y="415"/>
                  </a:cubicBezTo>
                  <a:lnTo>
                    <a:pt x="768" y="415"/>
                  </a:lnTo>
                  <a:lnTo>
                    <a:pt x="647" y="379"/>
                  </a:lnTo>
                  <a:lnTo>
                    <a:pt x="586" y="367"/>
                  </a:lnTo>
                  <a:lnTo>
                    <a:pt x="500" y="330"/>
                  </a:lnTo>
                  <a:lnTo>
                    <a:pt x="452" y="318"/>
                  </a:lnTo>
                  <a:lnTo>
                    <a:pt x="342" y="281"/>
                  </a:lnTo>
                  <a:lnTo>
                    <a:pt x="330" y="281"/>
                  </a:lnTo>
                  <a:cubicBezTo>
                    <a:pt x="293" y="269"/>
                    <a:pt x="257" y="245"/>
                    <a:pt x="232" y="232"/>
                  </a:cubicBezTo>
                  <a:lnTo>
                    <a:pt x="208" y="220"/>
                  </a:lnTo>
                  <a:cubicBezTo>
                    <a:pt x="184" y="208"/>
                    <a:pt x="159" y="196"/>
                    <a:pt x="147" y="184"/>
                  </a:cubicBezTo>
                  <a:lnTo>
                    <a:pt x="123" y="172"/>
                  </a:lnTo>
                  <a:cubicBezTo>
                    <a:pt x="98" y="147"/>
                    <a:pt x="86" y="135"/>
                    <a:pt x="62" y="111"/>
                  </a:cubicBezTo>
                  <a:cubicBezTo>
                    <a:pt x="49" y="98"/>
                    <a:pt x="37" y="74"/>
                    <a:pt x="25" y="62"/>
                  </a:cubicBezTo>
                  <a:cubicBezTo>
                    <a:pt x="25" y="38"/>
                    <a:pt x="13" y="25"/>
                    <a:pt x="13" y="1"/>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4579737" y="2520503"/>
              <a:ext cx="175980" cy="37502"/>
            </a:xfrm>
            <a:custGeom>
              <a:rect b="b" l="l" r="r" t="t"/>
              <a:pathLst>
                <a:path extrusionOk="0" h="1148" w="5387">
                  <a:moveTo>
                    <a:pt x="2492" y="0"/>
                  </a:moveTo>
                  <a:cubicBezTo>
                    <a:pt x="1105" y="0"/>
                    <a:pt x="12" y="225"/>
                    <a:pt x="0" y="526"/>
                  </a:cubicBezTo>
                  <a:cubicBezTo>
                    <a:pt x="0" y="538"/>
                    <a:pt x="0" y="551"/>
                    <a:pt x="0" y="563"/>
                  </a:cubicBezTo>
                  <a:cubicBezTo>
                    <a:pt x="0" y="575"/>
                    <a:pt x="12" y="587"/>
                    <a:pt x="24" y="599"/>
                  </a:cubicBezTo>
                  <a:cubicBezTo>
                    <a:pt x="24" y="611"/>
                    <a:pt x="24" y="611"/>
                    <a:pt x="37" y="624"/>
                  </a:cubicBezTo>
                  <a:cubicBezTo>
                    <a:pt x="49" y="636"/>
                    <a:pt x="61" y="648"/>
                    <a:pt x="73" y="660"/>
                  </a:cubicBezTo>
                  <a:lnTo>
                    <a:pt x="85" y="672"/>
                  </a:lnTo>
                  <a:cubicBezTo>
                    <a:pt x="110" y="685"/>
                    <a:pt x="122" y="697"/>
                    <a:pt x="146" y="709"/>
                  </a:cubicBezTo>
                  <a:lnTo>
                    <a:pt x="171" y="733"/>
                  </a:lnTo>
                  <a:lnTo>
                    <a:pt x="232" y="770"/>
                  </a:lnTo>
                  <a:lnTo>
                    <a:pt x="268" y="782"/>
                  </a:lnTo>
                  <a:lnTo>
                    <a:pt x="353" y="819"/>
                  </a:lnTo>
                  <a:lnTo>
                    <a:pt x="390" y="831"/>
                  </a:lnTo>
                  <a:lnTo>
                    <a:pt x="488" y="867"/>
                  </a:lnTo>
                  <a:lnTo>
                    <a:pt x="536" y="880"/>
                  </a:lnTo>
                  <a:lnTo>
                    <a:pt x="646" y="916"/>
                  </a:lnTo>
                  <a:lnTo>
                    <a:pt x="695" y="928"/>
                  </a:lnTo>
                  <a:lnTo>
                    <a:pt x="817" y="953"/>
                  </a:lnTo>
                  <a:lnTo>
                    <a:pt x="865" y="965"/>
                  </a:lnTo>
                  <a:lnTo>
                    <a:pt x="999" y="989"/>
                  </a:lnTo>
                  <a:lnTo>
                    <a:pt x="1060" y="1001"/>
                  </a:lnTo>
                  <a:lnTo>
                    <a:pt x="1206" y="1026"/>
                  </a:lnTo>
                  <a:lnTo>
                    <a:pt x="1267" y="1038"/>
                  </a:lnTo>
                  <a:lnTo>
                    <a:pt x="1426" y="1062"/>
                  </a:lnTo>
                  <a:lnTo>
                    <a:pt x="1487" y="1075"/>
                  </a:lnTo>
                  <a:lnTo>
                    <a:pt x="1657" y="1099"/>
                  </a:lnTo>
                  <a:lnTo>
                    <a:pt x="1718" y="1099"/>
                  </a:lnTo>
                  <a:lnTo>
                    <a:pt x="1901" y="1111"/>
                  </a:lnTo>
                  <a:lnTo>
                    <a:pt x="1950" y="1111"/>
                  </a:lnTo>
                  <a:lnTo>
                    <a:pt x="2157" y="1123"/>
                  </a:lnTo>
                  <a:lnTo>
                    <a:pt x="2169" y="1123"/>
                  </a:lnTo>
                  <a:cubicBezTo>
                    <a:pt x="2340" y="1135"/>
                    <a:pt x="2510" y="1148"/>
                    <a:pt x="2681" y="1148"/>
                  </a:cubicBezTo>
                  <a:lnTo>
                    <a:pt x="3461" y="1148"/>
                  </a:lnTo>
                  <a:cubicBezTo>
                    <a:pt x="3522" y="1135"/>
                    <a:pt x="3571" y="1135"/>
                    <a:pt x="3632" y="1135"/>
                  </a:cubicBezTo>
                  <a:lnTo>
                    <a:pt x="3705" y="1135"/>
                  </a:lnTo>
                  <a:lnTo>
                    <a:pt x="3863" y="1123"/>
                  </a:lnTo>
                  <a:lnTo>
                    <a:pt x="3948" y="1123"/>
                  </a:lnTo>
                  <a:lnTo>
                    <a:pt x="4082" y="1111"/>
                  </a:lnTo>
                  <a:lnTo>
                    <a:pt x="4168" y="1111"/>
                  </a:lnTo>
                  <a:lnTo>
                    <a:pt x="4290" y="1087"/>
                  </a:lnTo>
                  <a:lnTo>
                    <a:pt x="4375" y="1075"/>
                  </a:lnTo>
                  <a:lnTo>
                    <a:pt x="4485" y="1062"/>
                  </a:lnTo>
                  <a:lnTo>
                    <a:pt x="4558" y="1050"/>
                  </a:lnTo>
                  <a:lnTo>
                    <a:pt x="4667" y="1026"/>
                  </a:lnTo>
                  <a:lnTo>
                    <a:pt x="4740" y="1014"/>
                  </a:lnTo>
                  <a:lnTo>
                    <a:pt x="4838" y="989"/>
                  </a:lnTo>
                  <a:lnTo>
                    <a:pt x="4887" y="965"/>
                  </a:lnTo>
                  <a:lnTo>
                    <a:pt x="4972" y="940"/>
                  </a:lnTo>
                  <a:lnTo>
                    <a:pt x="5033" y="928"/>
                  </a:lnTo>
                  <a:cubicBezTo>
                    <a:pt x="5057" y="916"/>
                    <a:pt x="5082" y="904"/>
                    <a:pt x="5106" y="904"/>
                  </a:cubicBezTo>
                  <a:lnTo>
                    <a:pt x="5143" y="880"/>
                  </a:lnTo>
                  <a:lnTo>
                    <a:pt x="5203" y="855"/>
                  </a:lnTo>
                  <a:lnTo>
                    <a:pt x="5240" y="831"/>
                  </a:lnTo>
                  <a:lnTo>
                    <a:pt x="5289" y="794"/>
                  </a:lnTo>
                  <a:lnTo>
                    <a:pt x="5313" y="782"/>
                  </a:lnTo>
                  <a:lnTo>
                    <a:pt x="5350" y="745"/>
                  </a:lnTo>
                  <a:cubicBezTo>
                    <a:pt x="5350" y="733"/>
                    <a:pt x="5362" y="733"/>
                    <a:pt x="5362" y="721"/>
                  </a:cubicBezTo>
                  <a:cubicBezTo>
                    <a:pt x="5374" y="709"/>
                    <a:pt x="5374" y="697"/>
                    <a:pt x="5386" y="697"/>
                  </a:cubicBezTo>
                  <a:cubicBezTo>
                    <a:pt x="5386" y="685"/>
                    <a:pt x="5386" y="685"/>
                    <a:pt x="5386" y="685"/>
                  </a:cubicBezTo>
                  <a:cubicBezTo>
                    <a:pt x="5386" y="672"/>
                    <a:pt x="5386" y="660"/>
                    <a:pt x="5386" y="648"/>
                  </a:cubicBezTo>
                  <a:cubicBezTo>
                    <a:pt x="5386" y="526"/>
                    <a:pt x="5228" y="416"/>
                    <a:pt x="4960" y="319"/>
                  </a:cubicBezTo>
                  <a:cubicBezTo>
                    <a:pt x="4485" y="161"/>
                    <a:pt x="3656" y="27"/>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1"/>
            <p:cNvSpPr/>
            <p:nvPr/>
          </p:nvSpPr>
          <p:spPr>
            <a:xfrm>
              <a:off x="4574151" y="2509821"/>
              <a:ext cx="176372" cy="43121"/>
            </a:xfrm>
            <a:custGeom>
              <a:rect b="b" l="l" r="r" t="t"/>
              <a:pathLst>
                <a:path extrusionOk="0" h="1320" w="5399">
                  <a:moveTo>
                    <a:pt x="13" y="0"/>
                  </a:moveTo>
                  <a:lnTo>
                    <a:pt x="0" y="719"/>
                  </a:lnTo>
                  <a:cubicBezTo>
                    <a:pt x="0" y="756"/>
                    <a:pt x="0" y="780"/>
                    <a:pt x="13" y="804"/>
                  </a:cubicBezTo>
                  <a:cubicBezTo>
                    <a:pt x="25" y="817"/>
                    <a:pt x="37" y="841"/>
                    <a:pt x="49" y="853"/>
                  </a:cubicBezTo>
                  <a:cubicBezTo>
                    <a:pt x="74" y="878"/>
                    <a:pt x="86" y="890"/>
                    <a:pt x="110" y="902"/>
                  </a:cubicBezTo>
                  <a:lnTo>
                    <a:pt x="122" y="914"/>
                  </a:lnTo>
                  <a:lnTo>
                    <a:pt x="147" y="926"/>
                  </a:lnTo>
                  <a:lnTo>
                    <a:pt x="183" y="951"/>
                  </a:lnTo>
                  <a:lnTo>
                    <a:pt x="208" y="975"/>
                  </a:lnTo>
                  <a:cubicBezTo>
                    <a:pt x="244" y="987"/>
                    <a:pt x="281" y="999"/>
                    <a:pt x="317" y="1024"/>
                  </a:cubicBezTo>
                  <a:lnTo>
                    <a:pt x="330" y="1024"/>
                  </a:lnTo>
                  <a:lnTo>
                    <a:pt x="439" y="1060"/>
                  </a:lnTo>
                  <a:lnTo>
                    <a:pt x="476" y="1072"/>
                  </a:lnTo>
                  <a:lnTo>
                    <a:pt x="573" y="1097"/>
                  </a:lnTo>
                  <a:lnTo>
                    <a:pt x="622" y="1121"/>
                  </a:lnTo>
                  <a:lnTo>
                    <a:pt x="744" y="1146"/>
                  </a:lnTo>
                  <a:lnTo>
                    <a:pt x="793" y="1158"/>
                  </a:lnTo>
                  <a:cubicBezTo>
                    <a:pt x="841" y="1170"/>
                    <a:pt x="902" y="1182"/>
                    <a:pt x="963" y="1194"/>
                  </a:cubicBezTo>
                  <a:lnTo>
                    <a:pt x="1000" y="1207"/>
                  </a:lnTo>
                  <a:lnTo>
                    <a:pt x="1146" y="1231"/>
                  </a:lnTo>
                  <a:lnTo>
                    <a:pt x="1219" y="1243"/>
                  </a:lnTo>
                  <a:lnTo>
                    <a:pt x="1353" y="1267"/>
                  </a:lnTo>
                  <a:lnTo>
                    <a:pt x="1414" y="1255"/>
                  </a:lnTo>
                  <a:cubicBezTo>
                    <a:pt x="1475" y="1255"/>
                    <a:pt x="1536" y="1267"/>
                    <a:pt x="1597" y="1280"/>
                  </a:cubicBezTo>
                  <a:lnTo>
                    <a:pt x="1633" y="1280"/>
                  </a:lnTo>
                  <a:lnTo>
                    <a:pt x="1853" y="1292"/>
                  </a:lnTo>
                  <a:lnTo>
                    <a:pt x="1926" y="1292"/>
                  </a:lnTo>
                  <a:lnTo>
                    <a:pt x="2096" y="1316"/>
                  </a:lnTo>
                  <a:lnTo>
                    <a:pt x="2669" y="1316"/>
                  </a:lnTo>
                  <a:cubicBezTo>
                    <a:pt x="2773" y="1319"/>
                    <a:pt x="2875" y="1320"/>
                    <a:pt x="2976" y="1320"/>
                  </a:cubicBezTo>
                  <a:cubicBezTo>
                    <a:pt x="4320" y="1320"/>
                    <a:pt x="5374" y="1098"/>
                    <a:pt x="5374" y="792"/>
                  </a:cubicBezTo>
                  <a:lnTo>
                    <a:pt x="5399" y="73"/>
                  </a:lnTo>
                  <a:lnTo>
                    <a:pt x="5399" y="73"/>
                  </a:lnTo>
                  <a:cubicBezTo>
                    <a:pt x="5387" y="369"/>
                    <a:pt x="4336" y="601"/>
                    <a:pt x="2988" y="601"/>
                  </a:cubicBezTo>
                  <a:cubicBezTo>
                    <a:pt x="2891" y="601"/>
                    <a:pt x="2793" y="600"/>
                    <a:pt x="2694" y="597"/>
                  </a:cubicBezTo>
                  <a:lnTo>
                    <a:pt x="2365" y="597"/>
                  </a:lnTo>
                  <a:lnTo>
                    <a:pt x="2194" y="585"/>
                  </a:lnTo>
                  <a:lnTo>
                    <a:pt x="2109" y="585"/>
                  </a:lnTo>
                  <a:cubicBezTo>
                    <a:pt x="2048" y="585"/>
                    <a:pt x="1999" y="573"/>
                    <a:pt x="1938" y="573"/>
                  </a:cubicBezTo>
                  <a:lnTo>
                    <a:pt x="1877" y="573"/>
                  </a:lnTo>
                  <a:lnTo>
                    <a:pt x="1646" y="548"/>
                  </a:lnTo>
                  <a:lnTo>
                    <a:pt x="1609" y="548"/>
                  </a:lnTo>
                  <a:lnTo>
                    <a:pt x="1438" y="536"/>
                  </a:lnTo>
                  <a:lnTo>
                    <a:pt x="1365" y="524"/>
                  </a:lnTo>
                  <a:lnTo>
                    <a:pt x="1231" y="500"/>
                  </a:lnTo>
                  <a:lnTo>
                    <a:pt x="1158" y="488"/>
                  </a:lnTo>
                  <a:lnTo>
                    <a:pt x="1012" y="463"/>
                  </a:lnTo>
                  <a:lnTo>
                    <a:pt x="975" y="451"/>
                  </a:lnTo>
                  <a:cubicBezTo>
                    <a:pt x="914" y="439"/>
                    <a:pt x="854" y="427"/>
                    <a:pt x="805" y="414"/>
                  </a:cubicBezTo>
                  <a:lnTo>
                    <a:pt x="756" y="402"/>
                  </a:lnTo>
                  <a:lnTo>
                    <a:pt x="646" y="378"/>
                  </a:lnTo>
                  <a:lnTo>
                    <a:pt x="585" y="366"/>
                  </a:lnTo>
                  <a:lnTo>
                    <a:pt x="488" y="329"/>
                  </a:lnTo>
                  <a:lnTo>
                    <a:pt x="451" y="317"/>
                  </a:lnTo>
                  <a:cubicBezTo>
                    <a:pt x="415" y="305"/>
                    <a:pt x="378" y="293"/>
                    <a:pt x="342" y="280"/>
                  </a:cubicBezTo>
                  <a:lnTo>
                    <a:pt x="330" y="280"/>
                  </a:lnTo>
                  <a:cubicBezTo>
                    <a:pt x="293" y="256"/>
                    <a:pt x="256" y="244"/>
                    <a:pt x="220" y="232"/>
                  </a:cubicBezTo>
                  <a:lnTo>
                    <a:pt x="195" y="219"/>
                  </a:lnTo>
                  <a:cubicBezTo>
                    <a:pt x="183" y="207"/>
                    <a:pt x="159" y="195"/>
                    <a:pt x="135" y="171"/>
                  </a:cubicBezTo>
                  <a:lnTo>
                    <a:pt x="122" y="159"/>
                  </a:lnTo>
                  <a:cubicBezTo>
                    <a:pt x="98" y="146"/>
                    <a:pt x="86" y="134"/>
                    <a:pt x="61" y="110"/>
                  </a:cubicBezTo>
                  <a:cubicBezTo>
                    <a:pt x="49" y="98"/>
                    <a:pt x="37" y="73"/>
                    <a:pt x="25" y="61"/>
                  </a:cubicBezTo>
                  <a:cubicBezTo>
                    <a:pt x="13" y="37"/>
                    <a:pt x="13" y="24"/>
                    <a:pt x="13" y="0"/>
                  </a:cubicBezTo>
                  <a:close/>
                </a:path>
              </a:pathLst>
            </a:custGeom>
            <a:solidFill>
              <a:srgbClr val="F5B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1"/>
            <p:cNvSpPr/>
            <p:nvPr/>
          </p:nvSpPr>
          <p:spPr>
            <a:xfrm>
              <a:off x="4574935" y="2492637"/>
              <a:ext cx="176012" cy="37502"/>
            </a:xfrm>
            <a:custGeom>
              <a:rect b="b" l="l" r="r" t="t"/>
              <a:pathLst>
                <a:path extrusionOk="0" h="1148" w="5388">
                  <a:moveTo>
                    <a:pt x="2492" y="0"/>
                  </a:moveTo>
                  <a:cubicBezTo>
                    <a:pt x="1104" y="0"/>
                    <a:pt x="1" y="225"/>
                    <a:pt x="1" y="526"/>
                  </a:cubicBezTo>
                  <a:cubicBezTo>
                    <a:pt x="1" y="538"/>
                    <a:pt x="1" y="550"/>
                    <a:pt x="1" y="563"/>
                  </a:cubicBezTo>
                  <a:lnTo>
                    <a:pt x="1" y="575"/>
                  </a:lnTo>
                  <a:cubicBezTo>
                    <a:pt x="1" y="587"/>
                    <a:pt x="13" y="599"/>
                    <a:pt x="25" y="599"/>
                  </a:cubicBezTo>
                  <a:lnTo>
                    <a:pt x="37" y="624"/>
                  </a:lnTo>
                  <a:cubicBezTo>
                    <a:pt x="37" y="636"/>
                    <a:pt x="50" y="648"/>
                    <a:pt x="62" y="660"/>
                  </a:cubicBezTo>
                  <a:lnTo>
                    <a:pt x="86" y="685"/>
                  </a:lnTo>
                  <a:cubicBezTo>
                    <a:pt x="111" y="697"/>
                    <a:pt x="123" y="709"/>
                    <a:pt x="135" y="721"/>
                  </a:cubicBezTo>
                  <a:lnTo>
                    <a:pt x="159" y="733"/>
                  </a:lnTo>
                  <a:cubicBezTo>
                    <a:pt x="184" y="745"/>
                    <a:pt x="208" y="758"/>
                    <a:pt x="232" y="770"/>
                  </a:cubicBezTo>
                  <a:lnTo>
                    <a:pt x="269" y="782"/>
                  </a:lnTo>
                  <a:cubicBezTo>
                    <a:pt x="293" y="794"/>
                    <a:pt x="318" y="806"/>
                    <a:pt x="354" y="819"/>
                  </a:cubicBezTo>
                  <a:lnTo>
                    <a:pt x="391" y="831"/>
                  </a:lnTo>
                  <a:cubicBezTo>
                    <a:pt x="415" y="843"/>
                    <a:pt x="452" y="855"/>
                    <a:pt x="488" y="867"/>
                  </a:cubicBezTo>
                  <a:lnTo>
                    <a:pt x="525" y="880"/>
                  </a:lnTo>
                  <a:lnTo>
                    <a:pt x="635" y="916"/>
                  </a:lnTo>
                  <a:lnTo>
                    <a:pt x="683" y="928"/>
                  </a:lnTo>
                  <a:lnTo>
                    <a:pt x="817" y="965"/>
                  </a:lnTo>
                  <a:lnTo>
                    <a:pt x="866" y="977"/>
                  </a:lnTo>
                  <a:lnTo>
                    <a:pt x="1000" y="1001"/>
                  </a:lnTo>
                  <a:lnTo>
                    <a:pt x="1061" y="1014"/>
                  </a:lnTo>
                  <a:lnTo>
                    <a:pt x="1207" y="1038"/>
                  </a:lnTo>
                  <a:lnTo>
                    <a:pt x="1268" y="1050"/>
                  </a:lnTo>
                  <a:lnTo>
                    <a:pt x="1427" y="1062"/>
                  </a:lnTo>
                  <a:lnTo>
                    <a:pt x="1488" y="1074"/>
                  </a:lnTo>
                  <a:lnTo>
                    <a:pt x="1646" y="1099"/>
                  </a:lnTo>
                  <a:lnTo>
                    <a:pt x="1719" y="1099"/>
                  </a:lnTo>
                  <a:lnTo>
                    <a:pt x="1890" y="1111"/>
                  </a:lnTo>
                  <a:lnTo>
                    <a:pt x="1951" y="1111"/>
                  </a:lnTo>
                  <a:lnTo>
                    <a:pt x="2146" y="1123"/>
                  </a:lnTo>
                  <a:lnTo>
                    <a:pt x="2170" y="1123"/>
                  </a:lnTo>
                  <a:cubicBezTo>
                    <a:pt x="2328" y="1135"/>
                    <a:pt x="2511" y="1148"/>
                    <a:pt x="2670" y="1148"/>
                  </a:cubicBezTo>
                  <a:lnTo>
                    <a:pt x="3462" y="1148"/>
                  </a:lnTo>
                  <a:lnTo>
                    <a:pt x="3632" y="1135"/>
                  </a:lnTo>
                  <a:lnTo>
                    <a:pt x="3705" y="1135"/>
                  </a:lnTo>
                  <a:lnTo>
                    <a:pt x="3864" y="1123"/>
                  </a:lnTo>
                  <a:lnTo>
                    <a:pt x="3949" y="1123"/>
                  </a:lnTo>
                  <a:lnTo>
                    <a:pt x="4083" y="1111"/>
                  </a:lnTo>
                  <a:cubicBezTo>
                    <a:pt x="4108" y="1099"/>
                    <a:pt x="4144" y="1099"/>
                    <a:pt x="4168" y="1099"/>
                  </a:cubicBezTo>
                  <a:lnTo>
                    <a:pt x="4290" y="1087"/>
                  </a:lnTo>
                  <a:lnTo>
                    <a:pt x="4376" y="1074"/>
                  </a:lnTo>
                  <a:lnTo>
                    <a:pt x="4485" y="1062"/>
                  </a:lnTo>
                  <a:lnTo>
                    <a:pt x="4558" y="1050"/>
                  </a:lnTo>
                  <a:lnTo>
                    <a:pt x="4668" y="1026"/>
                  </a:lnTo>
                  <a:lnTo>
                    <a:pt x="4729" y="1014"/>
                  </a:lnTo>
                  <a:lnTo>
                    <a:pt x="4826" y="989"/>
                  </a:lnTo>
                  <a:lnTo>
                    <a:pt x="4887" y="965"/>
                  </a:lnTo>
                  <a:lnTo>
                    <a:pt x="4973" y="940"/>
                  </a:lnTo>
                  <a:lnTo>
                    <a:pt x="5034" y="928"/>
                  </a:lnTo>
                  <a:lnTo>
                    <a:pt x="5107" y="904"/>
                  </a:lnTo>
                  <a:lnTo>
                    <a:pt x="5143" y="880"/>
                  </a:lnTo>
                  <a:lnTo>
                    <a:pt x="5204" y="855"/>
                  </a:lnTo>
                  <a:lnTo>
                    <a:pt x="5241" y="831"/>
                  </a:lnTo>
                  <a:lnTo>
                    <a:pt x="5290" y="794"/>
                  </a:lnTo>
                  <a:lnTo>
                    <a:pt x="5314" y="782"/>
                  </a:lnTo>
                  <a:cubicBezTo>
                    <a:pt x="5326" y="770"/>
                    <a:pt x="5338" y="758"/>
                    <a:pt x="5350" y="745"/>
                  </a:cubicBezTo>
                  <a:lnTo>
                    <a:pt x="5363" y="721"/>
                  </a:lnTo>
                  <a:cubicBezTo>
                    <a:pt x="5375" y="709"/>
                    <a:pt x="5375" y="697"/>
                    <a:pt x="5387" y="685"/>
                  </a:cubicBezTo>
                  <a:cubicBezTo>
                    <a:pt x="5387" y="672"/>
                    <a:pt x="5387" y="660"/>
                    <a:pt x="5387" y="648"/>
                  </a:cubicBezTo>
                  <a:cubicBezTo>
                    <a:pt x="5387" y="526"/>
                    <a:pt x="5229" y="416"/>
                    <a:pt x="4961" y="319"/>
                  </a:cubicBezTo>
                  <a:cubicBezTo>
                    <a:pt x="4485" y="161"/>
                    <a:pt x="3657" y="26"/>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4574543" y="2482346"/>
              <a:ext cx="175980" cy="43154"/>
            </a:xfrm>
            <a:custGeom>
              <a:rect b="b" l="l" r="r" t="t"/>
              <a:pathLst>
                <a:path extrusionOk="0" h="1321" w="5387">
                  <a:moveTo>
                    <a:pt x="5387" y="73"/>
                  </a:moveTo>
                  <a:lnTo>
                    <a:pt x="5387" y="78"/>
                  </a:lnTo>
                  <a:lnTo>
                    <a:pt x="5387" y="78"/>
                  </a:lnTo>
                  <a:cubicBezTo>
                    <a:pt x="5387" y="76"/>
                    <a:pt x="5387" y="75"/>
                    <a:pt x="5387" y="73"/>
                  </a:cubicBezTo>
                  <a:close/>
                  <a:moveTo>
                    <a:pt x="13" y="0"/>
                  </a:moveTo>
                  <a:lnTo>
                    <a:pt x="1" y="719"/>
                  </a:lnTo>
                  <a:cubicBezTo>
                    <a:pt x="1" y="744"/>
                    <a:pt x="1" y="768"/>
                    <a:pt x="13" y="780"/>
                  </a:cubicBezTo>
                  <a:cubicBezTo>
                    <a:pt x="13" y="805"/>
                    <a:pt x="25" y="817"/>
                    <a:pt x="49" y="841"/>
                  </a:cubicBezTo>
                  <a:cubicBezTo>
                    <a:pt x="62" y="853"/>
                    <a:pt x="86" y="865"/>
                    <a:pt x="98" y="890"/>
                  </a:cubicBezTo>
                  <a:lnTo>
                    <a:pt x="123" y="902"/>
                  </a:lnTo>
                  <a:lnTo>
                    <a:pt x="135" y="914"/>
                  </a:lnTo>
                  <a:lnTo>
                    <a:pt x="183" y="939"/>
                  </a:lnTo>
                  <a:lnTo>
                    <a:pt x="208" y="951"/>
                  </a:lnTo>
                  <a:lnTo>
                    <a:pt x="305" y="1000"/>
                  </a:lnTo>
                  <a:lnTo>
                    <a:pt x="330" y="1012"/>
                  </a:lnTo>
                  <a:lnTo>
                    <a:pt x="427" y="1048"/>
                  </a:lnTo>
                  <a:lnTo>
                    <a:pt x="476" y="1060"/>
                  </a:lnTo>
                  <a:lnTo>
                    <a:pt x="573" y="1097"/>
                  </a:lnTo>
                  <a:lnTo>
                    <a:pt x="622" y="1109"/>
                  </a:lnTo>
                  <a:lnTo>
                    <a:pt x="744" y="1134"/>
                  </a:lnTo>
                  <a:lnTo>
                    <a:pt x="781" y="1146"/>
                  </a:lnTo>
                  <a:cubicBezTo>
                    <a:pt x="842" y="1158"/>
                    <a:pt x="890" y="1170"/>
                    <a:pt x="951" y="1182"/>
                  </a:cubicBezTo>
                  <a:lnTo>
                    <a:pt x="1000" y="1182"/>
                  </a:lnTo>
                  <a:lnTo>
                    <a:pt x="1146" y="1207"/>
                  </a:lnTo>
                  <a:lnTo>
                    <a:pt x="1207" y="1219"/>
                  </a:lnTo>
                  <a:lnTo>
                    <a:pt x="1353" y="1243"/>
                  </a:lnTo>
                  <a:lnTo>
                    <a:pt x="1414" y="1255"/>
                  </a:lnTo>
                  <a:lnTo>
                    <a:pt x="1597" y="1280"/>
                  </a:lnTo>
                  <a:lnTo>
                    <a:pt x="1634" y="1280"/>
                  </a:lnTo>
                  <a:lnTo>
                    <a:pt x="1853" y="1304"/>
                  </a:lnTo>
                  <a:lnTo>
                    <a:pt x="1926" y="1304"/>
                  </a:lnTo>
                  <a:lnTo>
                    <a:pt x="2097" y="1316"/>
                  </a:lnTo>
                  <a:lnTo>
                    <a:pt x="2669" y="1316"/>
                  </a:lnTo>
                  <a:cubicBezTo>
                    <a:pt x="2773" y="1319"/>
                    <a:pt x="2875" y="1320"/>
                    <a:pt x="2976" y="1320"/>
                  </a:cubicBezTo>
                  <a:cubicBezTo>
                    <a:pt x="4319" y="1320"/>
                    <a:pt x="5363" y="1098"/>
                    <a:pt x="5375" y="792"/>
                  </a:cubicBezTo>
                  <a:lnTo>
                    <a:pt x="5387" y="78"/>
                  </a:lnTo>
                  <a:lnTo>
                    <a:pt x="5387" y="78"/>
                  </a:lnTo>
                  <a:cubicBezTo>
                    <a:pt x="5377" y="371"/>
                    <a:pt x="4319" y="601"/>
                    <a:pt x="2976" y="601"/>
                  </a:cubicBezTo>
                  <a:cubicBezTo>
                    <a:pt x="2879" y="601"/>
                    <a:pt x="2781" y="600"/>
                    <a:pt x="2682" y="597"/>
                  </a:cubicBezTo>
                  <a:lnTo>
                    <a:pt x="2365" y="597"/>
                  </a:lnTo>
                  <a:cubicBezTo>
                    <a:pt x="2304" y="585"/>
                    <a:pt x="2243" y="585"/>
                    <a:pt x="2182" y="585"/>
                  </a:cubicBezTo>
                  <a:lnTo>
                    <a:pt x="2109" y="585"/>
                  </a:lnTo>
                  <a:lnTo>
                    <a:pt x="1938" y="573"/>
                  </a:lnTo>
                  <a:lnTo>
                    <a:pt x="1865" y="573"/>
                  </a:lnTo>
                  <a:lnTo>
                    <a:pt x="1646" y="549"/>
                  </a:lnTo>
                  <a:lnTo>
                    <a:pt x="1609" y="549"/>
                  </a:lnTo>
                  <a:cubicBezTo>
                    <a:pt x="1548" y="549"/>
                    <a:pt x="1487" y="536"/>
                    <a:pt x="1426" y="524"/>
                  </a:cubicBezTo>
                  <a:lnTo>
                    <a:pt x="1365" y="524"/>
                  </a:lnTo>
                  <a:lnTo>
                    <a:pt x="1219" y="500"/>
                  </a:lnTo>
                  <a:lnTo>
                    <a:pt x="1158" y="488"/>
                  </a:lnTo>
                  <a:lnTo>
                    <a:pt x="1012" y="463"/>
                  </a:lnTo>
                  <a:lnTo>
                    <a:pt x="963" y="463"/>
                  </a:lnTo>
                  <a:cubicBezTo>
                    <a:pt x="915" y="451"/>
                    <a:pt x="854" y="439"/>
                    <a:pt x="793" y="427"/>
                  </a:cubicBezTo>
                  <a:lnTo>
                    <a:pt x="756" y="415"/>
                  </a:lnTo>
                  <a:lnTo>
                    <a:pt x="634" y="378"/>
                  </a:lnTo>
                  <a:lnTo>
                    <a:pt x="586" y="366"/>
                  </a:lnTo>
                  <a:lnTo>
                    <a:pt x="488" y="341"/>
                  </a:lnTo>
                  <a:lnTo>
                    <a:pt x="452" y="317"/>
                  </a:lnTo>
                  <a:lnTo>
                    <a:pt x="342" y="281"/>
                  </a:lnTo>
                  <a:lnTo>
                    <a:pt x="330" y="281"/>
                  </a:lnTo>
                  <a:lnTo>
                    <a:pt x="220" y="232"/>
                  </a:lnTo>
                  <a:lnTo>
                    <a:pt x="196" y="220"/>
                  </a:lnTo>
                  <a:lnTo>
                    <a:pt x="135" y="171"/>
                  </a:lnTo>
                  <a:lnTo>
                    <a:pt x="123" y="159"/>
                  </a:lnTo>
                  <a:cubicBezTo>
                    <a:pt x="98" y="147"/>
                    <a:pt x="74" y="134"/>
                    <a:pt x="62" y="110"/>
                  </a:cubicBezTo>
                  <a:cubicBezTo>
                    <a:pt x="49" y="98"/>
                    <a:pt x="37" y="73"/>
                    <a:pt x="25" y="61"/>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4574935" y="2465163"/>
              <a:ext cx="176012" cy="37502"/>
            </a:xfrm>
            <a:custGeom>
              <a:rect b="b" l="l" r="r" t="t"/>
              <a:pathLst>
                <a:path extrusionOk="0" h="1148" w="5388">
                  <a:moveTo>
                    <a:pt x="2494" y="1"/>
                  </a:moveTo>
                  <a:cubicBezTo>
                    <a:pt x="1117" y="1"/>
                    <a:pt x="13" y="225"/>
                    <a:pt x="13" y="526"/>
                  </a:cubicBezTo>
                  <a:cubicBezTo>
                    <a:pt x="1" y="538"/>
                    <a:pt x="1" y="551"/>
                    <a:pt x="13" y="563"/>
                  </a:cubicBezTo>
                  <a:lnTo>
                    <a:pt x="13" y="575"/>
                  </a:lnTo>
                  <a:cubicBezTo>
                    <a:pt x="13" y="575"/>
                    <a:pt x="13" y="587"/>
                    <a:pt x="25" y="599"/>
                  </a:cubicBezTo>
                  <a:lnTo>
                    <a:pt x="37" y="612"/>
                  </a:lnTo>
                  <a:cubicBezTo>
                    <a:pt x="37" y="636"/>
                    <a:pt x="50" y="648"/>
                    <a:pt x="62" y="648"/>
                  </a:cubicBezTo>
                  <a:lnTo>
                    <a:pt x="86" y="673"/>
                  </a:lnTo>
                  <a:lnTo>
                    <a:pt x="135" y="709"/>
                  </a:lnTo>
                  <a:lnTo>
                    <a:pt x="159" y="721"/>
                  </a:lnTo>
                  <a:cubicBezTo>
                    <a:pt x="184" y="733"/>
                    <a:pt x="208" y="746"/>
                    <a:pt x="232" y="758"/>
                  </a:cubicBezTo>
                  <a:lnTo>
                    <a:pt x="269" y="782"/>
                  </a:lnTo>
                  <a:cubicBezTo>
                    <a:pt x="293" y="794"/>
                    <a:pt x="318" y="807"/>
                    <a:pt x="354" y="819"/>
                  </a:cubicBezTo>
                  <a:lnTo>
                    <a:pt x="391" y="831"/>
                  </a:lnTo>
                  <a:lnTo>
                    <a:pt x="488" y="867"/>
                  </a:lnTo>
                  <a:lnTo>
                    <a:pt x="525" y="880"/>
                  </a:lnTo>
                  <a:cubicBezTo>
                    <a:pt x="561" y="892"/>
                    <a:pt x="598" y="904"/>
                    <a:pt x="635" y="904"/>
                  </a:cubicBezTo>
                  <a:lnTo>
                    <a:pt x="683" y="928"/>
                  </a:lnTo>
                  <a:lnTo>
                    <a:pt x="817" y="953"/>
                  </a:lnTo>
                  <a:lnTo>
                    <a:pt x="866" y="965"/>
                  </a:lnTo>
                  <a:lnTo>
                    <a:pt x="1000" y="989"/>
                  </a:lnTo>
                  <a:lnTo>
                    <a:pt x="1061" y="1002"/>
                  </a:lnTo>
                  <a:lnTo>
                    <a:pt x="1207" y="1026"/>
                  </a:lnTo>
                  <a:lnTo>
                    <a:pt x="1268" y="1038"/>
                  </a:lnTo>
                  <a:lnTo>
                    <a:pt x="1427" y="1062"/>
                  </a:lnTo>
                  <a:lnTo>
                    <a:pt x="1488" y="1075"/>
                  </a:lnTo>
                  <a:lnTo>
                    <a:pt x="1646" y="1087"/>
                  </a:lnTo>
                  <a:lnTo>
                    <a:pt x="1719" y="1087"/>
                  </a:lnTo>
                  <a:cubicBezTo>
                    <a:pt x="1768" y="1099"/>
                    <a:pt x="1829" y="1111"/>
                    <a:pt x="1890" y="1111"/>
                  </a:cubicBezTo>
                  <a:lnTo>
                    <a:pt x="1951" y="1111"/>
                  </a:lnTo>
                  <a:cubicBezTo>
                    <a:pt x="2012" y="1111"/>
                    <a:pt x="2085" y="1123"/>
                    <a:pt x="2146" y="1123"/>
                  </a:cubicBezTo>
                  <a:lnTo>
                    <a:pt x="2170" y="1123"/>
                  </a:lnTo>
                  <a:cubicBezTo>
                    <a:pt x="2328" y="1136"/>
                    <a:pt x="2511" y="1148"/>
                    <a:pt x="2670" y="1148"/>
                  </a:cubicBezTo>
                  <a:lnTo>
                    <a:pt x="3449" y="1148"/>
                  </a:lnTo>
                  <a:lnTo>
                    <a:pt x="3620" y="1136"/>
                  </a:lnTo>
                  <a:lnTo>
                    <a:pt x="3693" y="1136"/>
                  </a:lnTo>
                  <a:lnTo>
                    <a:pt x="3852" y="1123"/>
                  </a:lnTo>
                  <a:lnTo>
                    <a:pt x="3937" y="1123"/>
                  </a:lnTo>
                  <a:lnTo>
                    <a:pt x="4071" y="1111"/>
                  </a:lnTo>
                  <a:lnTo>
                    <a:pt x="4168" y="1099"/>
                  </a:lnTo>
                  <a:lnTo>
                    <a:pt x="4302" y="1087"/>
                  </a:lnTo>
                  <a:lnTo>
                    <a:pt x="4376" y="1075"/>
                  </a:lnTo>
                  <a:lnTo>
                    <a:pt x="4497" y="1062"/>
                  </a:lnTo>
                  <a:lnTo>
                    <a:pt x="4571" y="1050"/>
                  </a:lnTo>
                  <a:lnTo>
                    <a:pt x="4680" y="1026"/>
                  </a:lnTo>
                  <a:lnTo>
                    <a:pt x="4741" y="1014"/>
                  </a:lnTo>
                  <a:lnTo>
                    <a:pt x="4839" y="989"/>
                  </a:lnTo>
                  <a:lnTo>
                    <a:pt x="4900" y="965"/>
                  </a:lnTo>
                  <a:cubicBezTo>
                    <a:pt x="4924" y="965"/>
                    <a:pt x="4961" y="953"/>
                    <a:pt x="4985" y="941"/>
                  </a:cubicBezTo>
                  <a:lnTo>
                    <a:pt x="5034" y="928"/>
                  </a:lnTo>
                  <a:lnTo>
                    <a:pt x="5107" y="904"/>
                  </a:lnTo>
                  <a:lnTo>
                    <a:pt x="5156" y="880"/>
                  </a:lnTo>
                  <a:lnTo>
                    <a:pt x="5216" y="855"/>
                  </a:lnTo>
                  <a:lnTo>
                    <a:pt x="5253" y="831"/>
                  </a:lnTo>
                  <a:lnTo>
                    <a:pt x="5302" y="794"/>
                  </a:lnTo>
                  <a:lnTo>
                    <a:pt x="5326" y="782"/>
                  </a:lnTo>
                  <a:cubicBezTo>
                    <a:pt x="5338" y="770"/>
                    <a:pt x="5350" y="758"/>
                    <a:pt x="5350" y="746"/>
                  </a:cubicBezTo>
                  <a:lnTo>
                    <a:pt x="5375" y="721"/>
                  </a:lnTo>
                  <a:cubicBezTo>
                    <a:pt x="5375" y="709"/>
                    <a:pt x="5387" y="697"/>
                    <a:pt x="5387" y="685"/>
                  </a:cubicBezTo>
                  <a:cubicBezTo>
                    <a:pt x="5387" y="673"/>
                    <a:pt x="5387" y="660"/>
                    <a:pt x="5387" y="648"/>
                  </a:cubicBezTo>
                  <a:cubicBezTo>
                    <a:pt x="5387" y="526"/>
                    <a:pt x="5241" y="417"/>
                    <a:pt x="4973" y="319"/>
                  </a:cubicBezTo>
                  <a:cubicBezTo>
                    <a:pt x="4497" y="161"/>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1"/>
            <p:cNvSpPr/>
            <p:nvPr/>
          </p:nvSpPr>
          <p:spPr>
            <a:xfrm>
              <a:off x="4575752" y="2454872"/>
              <a:ext cx="176764" cy="43480"/>
            </a:xfrm>
            <a:custGeom>
              <a:rect b="b" l="l" r="r" t="t"/>
              <a:pathLst>
                <a:path extrusionOk="0" h="1331" w="5411">
                  <a:moveTo>
                    <a:pt x="12" y="0"/>
                  </a:moveTo>
                  <a:lnTo>
                    <a:pt x="0" y="719"/>
                  </a:lnTo>
                  <a:cubicBezTo>
                    <a:pt x="0" y="744"/>
                    <a:pt x="12" y="768"/>
                    <a:pt x="12" y="793"/>
                  </a:cubicBezTo>
                  <a:cubicBezTo>
                    <a:pt x="25" y="817"/>
                    <a:pt x="37" y="829"/>
                    <a:pt x="49" y="853"/>
                  </a:cubicBezTo>
                  <a:cubicBezTo>
                    <a:pt x="73" y="866"/>
                    <a:pt x="98" y="890"/>
                    <a:pt x="110" y="902"/>
                  </a:cubicBezTo>
                  <a:lnTo>
                    <a:pt x="134" y="914"/>
                  </a:lnTo>
                  <a:lnTo>
                    <a:pt x="146" y="927"/>
                  </a:lnTo>
                  <a:lnTo>
                    <a:pt x="195" y="951"/>
                  </a:lnTo>
                  <a:lnTo>
                    <a:pt x="220" y="963"/>
                  </a:lnTo>
                  <a:cubicBezTo>
                    <a:pt x="244" y="988"/>
                    <a:pt x="281" y="1000"/>
                    <a:pt x="317" y="1012"/>
                  </a:cubicBezTo>
                  <a:lnTo>
                    <a:pt x="341" y="1024"/>
                  </a:lnTo>
                  <a:lnTo>
                    <a:pt x="439" y="1061"/>
                  </a:lnTo>
                  <a:lnTo>
                    <a:pt x="488" y="1073"/>
                  </a:lnTo>
                  <a:lnTo>
                    <a:pt x="585" y="1109"/>
                  </a:lnTo>
                  <a:lnTo>
                    <a:pt x="634" y="1122"/>
                  </a:lnTo>
                  <a:lnTo>
                    <a:pt x="756" y="1158"/>
                  </a:lnTo>
                  <a:lnTo>
                    <a:pt x="792" y="1158"/>
                  </a:lnTo>
                  <a:cubicBezTo>
                    <a:pt x="841" y="1170"/>
                    <a:pt x="902" y="1182"/>
                    <a:pt x="963" y="1195"/>
                  </a:cubicBezTo>
                  <a:lnTo>
                    <a:pt x="1012" y="1195"/>
                  </a:lnTo>
                  <a:lnTo>
                    <a:pt x="1158" y="1231"/>
                  </a:lnTo>
                  <a:lnTo>
                    <a:pt x="1219" y="1243"/>
                  </a:lnTo>
                  <a:lnTo>
                    <a:pt x="1353" y="1256"/>
                  </a:lnTo>
                  <a:lnTo>
                    <a:pt x="1426" y="1268"/>
                  </a:lnTo>
                  <a:lnTo>
                    <a:pt x="1609" y="1280"/>
                  </a:lnTo>
                  <a:lnTo>
                    <a:pt x="1645" y="1280"/>
                  </a:lnTo>
                  <a:lnTo>
                    <a:pt x="1865" y="1292"/>
                  </a:lnTo>
                  <a:lnTo>
                    <a:pt x="1938" y="1292"/>
                  </a:lnTo>
                  <a:lnTo>
                    <a:pt x="2108" y="1317"/>
                  </a:lnTo>
                  <a:lnTo>
                    <a:pt x="2437" y="1317"/>
                  </a:lnTo>
                  <a:lnTo>
                    <a:pt x="2681" y="1329"/>
                  </a:lnTo>
                  <a:cubicBezTo>
                    <a:pt x="2753" y="1330"/>
                    <a:pt x="2824" y="1330"/>
                    <a:pt x="2895" y="1330"/>
                  </a:cubicBezTo>
                  <a:cubicBezTo>
                    <a:pt x="4283" y="1330"/>
                    <a:pt x="5386" y="1106"/>
                    <a:pt x="5386" y="805"/>
                  </a:cubicBezTo>
                  <a:lnTo>
                    <a:pt x="5411" y="86"/>
                  </a:lnTo>
                  <a:lnTo>
                    <a:pt x="5411" y="86"/>
                  </a:lnTo>
                  <a:cubicBezTo>
                    <a:pt x="5399" y="387"/>
                    <a:pt x="4306" y="612"/>
                    <a:pt x="2919" y="612"/>
                  </a:cubicBezTo>
                  <a:cubicBezTo>
                    <a:pt x="2849" y="612"/>
                    <a:pt x="2777" y="611"/>
                    <a:pt x="2706" y="610"/>
                  </a:cubicBezTo>
                  <a:lnTo>
                    <a:pt x="2450" y="598"/>
                  </a:lnTo>
                  <a:lnTo>
                    <a:pt x="2376" y="598"/>
                  </a:lnTo>
                  <a:cubicBezTo>
                    <a:pt x="2316" y="585"/>
                    <a:pt x="2255" y="585"/>
                    <a:pt x="2206" y="585"/>
                  </a:cubicBezTo>
                  <a:lnTo>
                    <a:pt x="2121" y="585"/>
                  </a:lnTo>
                  <a:lnTo>
                    <a:pt x="1950" y="573"/>
                  </a:lnTo>
                  <a:lnTo>
                    <a:pt x="1889" y="573"/>
                  </a:lnTo>
                  <a:lnTo>
                    <a:pt x="1658" y="549"/>
                  </a:lnTo>
                  <a:lnTo>
                    <a:pt x="1621" y="549"/>
                  </a:lnTo>
                  <a:cubicBezTo>
                    <a:pt x="1560" y="549"/>
                    <a:pt x="1499" y="537"/>
                    <a:pt x="1450" y="524"/>
                  </a:cubicBezTo>
                  <a:lnTo>
                    <a:pt x="1377" y="524"/>
                  </a:lnTo>
                  <a:lnTo>
                    <a:pt x="1243" y="500"/>
                  </a:lnTo>
                  <a:lnTo>
                    <a:pt x="1170" y="488"/>
                  </a:lnTo>
                  <a:lnTo>
                    <a:pt x="1024" y="464"/>
                  </a:lnTo>
                  <a:lnTo>
                    <a:pt x="975" y="464"/>
                  </a:lnTo>
                  <a:cubicBezTo>
                    <a:pt x="914" y="451"/>
                    <a:pt x="853" y="439"/>
                    <a:pt x="805" y="427"/>
                  </a:cubicBezTo>
                  <a:lnTo>
                    <a:pt x="768" y="415"/>
                  </a:lnTo>
                  <a:lnTo>
                    <a:pt x="646" y="378"/>
                  </a:lnTo>
                  <a:lnTo>
                    <a:pt x="597" y="366"/>
                  </a:lnTo>
                  <a:lnTo>
                    <a:pt x="500" y="342"/>
                  </a:lnTo>
                  <a:lnTo>
                    <a:pt x="451" y="317"/>
                  </a:lnTo>
                  <a:lnTo>
                    <a:pt x="354" y="281"/>
                  </a:lnTo>
                  <a:lnTo>
                    <a:pt x="329" y="281"/>
                  </a:lnTo>
                  <a:lnTo>
                    <a:pt x="232" y="232"/>
                  </a:lnTo>
                  <a:lnTo>
                    <a:pt x="207" y="208"/>
                  </a:lnTo>
                  <a:lnTo>
                    <a:pt x="146" y="171"/>
                  </a:lnTo>
                  <a:lnTo>
                    <a:pt x="122" y="159"/>
                  </a:lnTo>
                  <a:cubicBezTo>
                    <a:pt x="110" y="147"/>
                    <a:pt x="86" y="134"/>
                    <a:pt x="73" y="110"/>
                  </a:cubicBezTo>
                  <a:cubicBezTo>
                    <a:pt x="49" y="98"/>
                    <a:pt x="37" y="74"/>
                    <a:pt x="25" y="49"/>
                  </a:cubicBezTo>
                  <a:cubicBezTo>
                    <a:pt x="25" y="37"/>
                    <a:pt x="12" y="13"/>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1"/>
            <p:cNvSpPr/>
            <p:nvPr/>
          </p:nvSpPr>
          <p:spPr>
            <a:xfrm>
              <a:off x="4576536" y="2438015"/>
              <a:ext cx="175980" cy="37600"/>
            </a:xfrm>
            <a:custGeom>
              <a:rect b="b" l="l" r="r" t="t"/>
              <a:pathLst>
                <a:path extrusionOk="0" h="1151" w="5387">
                  <a:moveTo>
                    <a:pt x="2399" y="1"/>
                  </a:moveTo>
                  <a:cubicBezTo>
                    <a:pt x="1057" y="1"/>
                    <a:pt x="12" y="223"/>
                    <a:pt x="1" y="529"/>
                  </a:cubicBezTo>
                  <a:cubicBezTo>
                    <a:pt x="1" y="541"/>
                    <a:pt x="1" y="541"/>
                    <a:pt x="1" y="553"/>
                  </a:cubicBezTo>
                  <a:lnTo>
                    <a:pt x="1" y="565"/>
                  </a:lnTo>
                  <a:cubicBezTo>
                    <a:pt x="13" y="577"/>
                    <a:pt x="25" y="590"/>
                    <a:pt x="37" y="602"/>
                  </a:cubicBezTo>
                  <a:lnTo>
                    <a:pt x="49" y="626"/>
                  </a:lnTo>
                  <a:cubicBezTo>
                    <a:pt x="62" y="638"/>
                    <a:pt x="74" y="650"/>
                    <a:pt x="86" y="663"/>
                  </a:cubicBezTo>
                  <a:lnTo>
                    <a:pt x="110" y="675"/>
                  </a:lnTo>
                  <a:lnTo>
                    <a:pt x="159" y="711"/>
                  </a:lnTo>
                  <a:lnTo>
                    <a:pt x="183" y="736"/>
                  </a:lnTo>
                  <a:lnTo>
                    <a:pt x="257" y="772"/>
                  </a:lnTo>
                  <a:lnTo>
                    <a:pt x="293" y="785"/>
                  </a:lnTo>
                  <a:cubicBezTo>
                    <a:pt x="317" y="797"/>
                    <a:pt x="342" y="809"/>
                    <a:pt x="366" y="821"/>
                  </a:cubicBezTo>
                  <a:lnTo>
                    <a:pt x="415" y="833"/>
                  </a:lnTo>
                  <a:lnTo>
                    <a:pt x="500" y="870"/>
                  </a:lnTo>
                  <a:lnTo>
                    <a:pt x="549" y="882"/>
                  </a:lnTo>
                  <a:cubicBezTo>
                    <a:pt x="586" y="894"/>
                    <a:pt x="622" y="906"/>
                    <a:pt x="659" y="919"/>
                  </a:cubicBezTo>
                  <a:lnTo>
                    <a:pt x="707" y="931"/>
                  </a:lnTo>
                  <a:lnTo>
                    <a:pt x="829" y="955"/>
                  </a:lnTo>
                  <a:lnTo>
                    <a:pt x="890" y="967"/>
                  </a:lnTo>
                  <a:lnTo>
                    <a:pt x="1024" y="1004"/>
                  </a:lnTo>
                  <a:lnTo>
                    <a:pt x="1085" y="1004"/>
                  </a:lnTo>
                  <a:lnTo>
                    <a:pt x="1231" y="1040"/>
                  </a:lnTo>
                  <a:lnTo>
                    <a:pt x="1292" y="1040"/>
                  </a:lnTo>
                  <a:lnTo>
                    <a:pt x="1439" y="1065"/>
                  </a:lnTo>
                  <a:lnTo>
                    <a:pt x="1512" y="1065"/>
                  </a:lnTo>
                  <a:lnTo>
                    <a:pt x="1670" y="1089"/>
                  </a:lnTo>
                  <a:lnTo>
                    <a:pt x="1731" y="1089"/>
                  </a:lnTo>
                  <a:lnTo>
                    <a:pt x="1914" y="1114"/>
                  </a:lnTo>
                  <a:lnTo>
                    <a:pt x="1975" y="1114"/>
                  </a:lnTo>
                  <a:cubicBezTo>
                    <a:pt x="2036" y="1114"/>
                    <a:pt x="2097" y="1126"/>
                    <a:pt x="2170" y="1126"/>
                  </a:cubicBezTo>
                  <a:lnTo>
                    <a:pt x="2194" y="1126"/>
                  </a:lnTo>
                  <a:cubicBezTo>
                    <a:pt x="2352" y="1138"/>
                    <a:pt x="2523" y="1150"/>
                    <a:pt x="2694" y="1150"/>
                  </a:cubicBezTo>
                  <a:lnTo>
                    <a:pt x="3474" y="1150"/>
                  </a:lnTo>
                  <a:lnTo>
                    <a:pt x="3632" y="1138"/>
                  </a:lnTo>
                  <a:lnTo>
                    <a:pt x="3717" y="1138"/>
                  </a:lnTo>
                  <a:lnTo>
                    <a:pt x="3864" y="1126"/>
                  </a:lnTo>
                  <a:lnTo>
                    <a:pt x="3949" y="1126"/>
                  </a:lnTo>
                  <a:lnTo>
                    <a:pt x="4083" y="1114"/>
                  </a:lnTo>
                  <a:lnTo>
                    <a:pt x="4168" y="1101"/>
                  </a:lnTo>
                  <a:lnTo>
                    <a:pt x="4302" y="1089"/>
                  </a:lnTo>
                  <a:lnTo>
                    <a:pt x="4375" y="1077"/>
                  </a:lnTo>
                  <a:lnTo>
                    <a:pt x="4497" y="1053"/>
                  </a:lnTo>
                  <a:lnTo>
                    <a:pt x="4570" y="1040"/>
                  </a:lnTo>
                  <a:lnTo>
                    <a:pt x="4680" y="1016"/>
                  </a:lnTo>
                  <a:lnTo>
                    <a:pt x="4741" y="1004"/>
                  </a:lnTo>
                  <a:lnTo>
                    <a:pt x="4838" y="980"/>
                  </a:lnTo>
                  <a:lnTo>
                    <a:pt x="4899" y="967"/>
                  </a:lnTo>
                  <a:cubicBezTo>
                    <a:pt x="4924" y="955"/>
                    <a:pt x="4948" y="943"/>
                    <a:pt x="4985" y="943"/>
                  </a:cubicBezTo>
                  <a:lnTo>
                    <a:pt x="5033" y="919"/>
                  </a:lnTo>
                  <a:lnTo>
                    <a:pt x="5107" y="894"/>
                  </a:lnTo>
                  <a:lnTo>
                    <a:pt x="5155" y="870"/>
                  </a:lnTo>
                  <a:lnTo>
                    <a:pt x="5216" y="845"/>
                  </a:lnTo>
                  <a:lnTo>
                    <a:pt x="5253" y="821"/>
                  </a:lnTo>
                  <a:cubicBezTo>
                    <a:pt x="5265" y="821"/>
                    <a:pt x="5277" y="809"/>
                    <a:pt x="5289" y="797"/>
                  </a:cubicBezTo>
                  <a:lnTo>
                    <a:pt x="5326" y="772"/>
                  </a:lnTo>
                  <a:cubicBezTo>
                    <a:pt x="5338" y="760"/>
                    <a:pt x="5338" y="748"/>
                    <a:pt x="5350" y="748"/>
                  </a:cubicBezTo>
                  <a:cubicBezTo>
                    <a:pt x="5362" y="736"/>
                    <a:pt x="5362" y="724"/>
                    <a:pt x="5375" y="724"/>
                  </a:cubicBezTo>
                  <a:cubicBezTo>
                    <a:pt x="5375" y="711"/>
                    <a:pt x="5387" y="699"/>
                    <a:pt x="5387" y="687"/>
                  </a:cubicBezTo>
                  <a:cubicBezTo>
                    <a:pt x="5387" y="687"/>
                    <a:pt x="5387" y="675"/>
                    <a:pt x="5387" y="675"/>
                  </a:cubicBezTo>
                  <a:cubicBezTo>
                    <a:pt x="5387" y="663"/>
                    <a:pt x="5387" y="650"/>
                    <a:pt x="5387" y="638"/>
                  </a:cubicBezTo>
                  <a:cubicBezTo>
                    <a:pt x="5387" y="529"/>
                    <a:pt x="5241" y="419"/>
                    <a:pt x="4972" y="321"/>
                  </a:cubicBezTo>
                  <a:cubicBezTo>
                    <a:pt x="4497" y="151"/>
                    <a:pt x="3656"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1"/>
            <p:cNvSpPr/>
            <p:nvPr/>
          </p:nvSpPr>
          <p:spPr>
            <a:xfrm>
              <a:off x="4577745" y="2427398"/>
              <a:ext cx="176372" cy="43154"/>
            </a:xfrm>
            <a:custGeom>
              <a:rect b="b" l="l" r="r" t="t"/>
              <a:pathLst>
                <a:path extrusionOk="0" h="1321" w="5399">
                  <a:moveTo>
                    <a:pt x="12" y="1"/>
                  </a:moveTo>
                  <a:lnTo>
                    <a:pt x="0" y="720"/>
                  </a:lnTo>
                  <a:cubicBezTo>
                    <a:pt x="0" y="744"/>
                    <a:pt x="0" y="768"/>
                    <a:pt x="12" y="793"/>
                  </a:cubicBezTo>
                  <a:cubicBezTo>
                    <a:pt x="25" y="817"/>
                    <a:pt x="37" y="829"/>
                    <a:pt x="49" y="841"/>
                  </a:cubicBezTo>
                  <a:cubicBezTo>
                    <a:pt x="73" y="866"/>
                    <a:pt x="85" y="878"/>
                    <a:pt x="110" y="890"/>
                  </a:cubicBezTo>
                  <a:lnTo>
                    <a:pt x="122" y="915"/>
                  </a:lnTo>
                  <a:lnTo>
                    <a:pt x="146" y="927"/>
                  </a:lnTo>
                  <a:lnTo>
                    <a:pt x="195" y="951"/>
                  </a:lnTo>
                  <a:lnTo>
                    <a:pt x="220" y="963"/>
                  </a:lnTo>
                  <a:cubicBezTo>
                    <a:pt x="244" y="975"/>
                    <a:pt x="280" y="1000"/>
                    <a:pt x="317" y="1012"/>
                  </a:cubicBezTo>
                  <a:lnTo>
                    <a:pt x="329" y="1012"/>
                  </a:lnTo>
                  <a:lnTo>
                    <a:pt x="439" y="1049"/>
                  </a:lnTo>
                  <a:lnTo>
                    <a:pt x="475" y="1061"/>
                  </a:lnTo>
                  <a:lnTo>
                    <a:pt x="573" y="1097"/>
                  </a:lnTo>
                  <a:lnTo>
                    <a:pt x="634" y="1110"/>
                  </a:lnTo>
                  <a:lnTo>
                    <a:pt x="744" y="1146"/>
                  </a:lnTo>
                  <a:lnTo>
                    <a:pt x="792" y="1146"/>
                  </a:lnTo>
                  <a:lnTo>
                    <a:pt x="963" y="1170"/>
                  </a:lnTo>
                  <a:lnTo>
                    <a:pt x="999" y="1170"/>
                  </a:lnTo>
                  <a:lnTo>
                    <a:pt x="1146" y="1207"/>
                  </a:lnTo>
                  <a:lnTo>
                    <a:pt x="1219" y="1207"/>
                  </a:lnTo>
                  <a:lnTo>
                    <a:pt x="1353" y="1231"/>
                  </a:lnTo>
                  <a:lnTo>
                    <a:pt x="1426" y="1244"/>
                  </a:lnTo>
                  <a:cubicBezTo>
                    <a:pt x="1487" y="1256"/>
                    <a:pt x="1548" y="1268"/>
                    <a:pt x="1609" y="1268"/>
                  </a:cubicBezTo>
                  <a:lnTo>
                    <a:pt x="1633" y="1268"/>
                  </a:lnTo>
                  <a:lnTo>
                    <a:pt x="1865" y="1292"/>
                  </a:lnTo>
                  <a:lnTo>
                    <a:pt x="1926" y="1292"/>
                  </a:lnTo>
                  <a:lnTo>
                    <a:pt x="2096" y="1305"/>
                  </a:lnTo>
                  <a:lnTo>
                    <a:pt x="2181" y="1305"/>
                  </a:lnTo>
                  <a:cubicBezTo>
                    <a:pt x="2242" y="1317"/>
                    <a:pt x="2291" y="1317"/>
                    <a:pt x="2352" y="1317"/>
                  </a:cubicBezTo>
                  <a:lnTo>
                    <a:pt x="2681" y="1317"/>
                  </a:lnTo>
                  <a:cubicBezTo>
                    <a:pt x="2785" y="1319"/>
                    <a:pt x="2887" y="1320"/>
                    <a:pt x="2988" y="1320"/>
                  </a:cubicBezTo>
                  <a:cubicBezTo>
                    <a:pt x="4332" y="1320"/>
                    <a:pt x="5386" y="1099"/>
                    <a:pt x="5386" y="793"/>
                  </a:cubicBezTo>
                  <a:lnTo>
                    <a:pt x="5399" y="74"/>
                  </a:lnTo>
                  <a:lnTo>
                    <a:pt x="5399" y="74"/>
                  </a:lnTo>
                  <a:cubicBezTo>
                    <a:pt x="5387" y="375"/>
                    <a:pt x="4294" y="599"/>
                    <a:pt x="2907" y="599"/>
                  </a:cubicBezTo>
                  <a:cubicBezTo>
                    <a:pt x="2837" y="599"/>
                    <a:pt x="2765" y="599"/>
                    <a:pt x="2693" y="598"/>
                  </a:cubicBezTo>
                  <a:lnTo>
                    <a:pt x="2450" y="586"/>
                  </a:lnTo>
                  <a:lnTo>
                    <a:pt x="2364" y="586"/>
                  </a:lnTo>
                  <a:lnTo>
                    <a:pt x="2194" y="573"/>
                  </a:lnTo>
                  <a:lnTo>
                    <a:pt x="2108" y="573"/>
                  </a:lnTo>
                  <a:cubicBezTo>
                    <a:pt x="2060" y="573"/>
                    <a:pt x="1999" y="561"/>
                    <a:pt x="1938" y="561"/>
                  </a:cubicBezTo>
                  <a:lnTo>
                    <a:pt x="1877" y="561"/>
                  </a:lnTo>
                  <a:lnTo>
                    <a:pt x="1657" y="537"/>
                  </a:lnTo>
                  <a:lnTo>
                    <a:pt x="1621" y="537"/>
                  </a:lnTo>
                  <a:cubicBezTo>
                    <a:pt x="1560" y="537"/>
                    <a:pt x="1499" y="525"/>
                    <a:pt x="1438" y="512"/>
                  </a:cubicBezTo>
                  <a:lnTo>
                    <a:pt x="1377" y="512"/>
                  </a:lnTo>
                  <a:lnTo>
                    <a:pt x="1231" y="488"/>
                  </a:lnTo>
                  <a:lnTo>
                    <a:pt x="1170" y="476"/>
                  </a:lnTo>
                  <a:lnTo>
                    <a:pt x="1024" y="451"/>
                  </a:lnTo>
                  <a:lnTo>
                    <a:pt x="975" y="451"/>
                  </a:lnTo>
                  <a:lnTo>
                    <a:pt x="804" y="415"/>
                  </a:lnTo>
                  <a:lnTo>
                    <a:pt x="768" y="403"/>
                  </a:lnTo>
                  <a:lnTo>
                    <a:pt x="646" y="366"/>
                  </a:lnTo>
                  <a:lnTo>
                    <a:pt x="597" y="354"/>
                  </a:lnTo>
                  <a:lnTo>
                    <a:pt x="500" y="330"/>
                  </a:lnTo>
                  <a:lnTo>
                    <a:pt x="451" y="305"/>
                  </a:lnTo>
                  <a:lnTo>
                    <a:pt x="354" y="269"/>
                  </a:lnTo>
                  <a:lnTo>
                    <a:pt x="329" y="269"/>
                  </a:lnTo>
                  <a:cubicBezTo>
                    <a:pt x="293" y="257"/>
                    <a:pt x="268" y="244"/>
                    <a:pt x="232" y="220"/>
                  </a:cubicBezTo>
                  <a:lnTo>
                    <a:pt x="207" y="208"/>
                  </a:lnTo>
                  <a:cubicBezTo>
                    <a:pt x="183" y="196"/>
                    <a:pt x="159" y="183"/>
                    <a:pt x="146" y="171"/>
                  </a:cubicBezTo>
                  <a:lnTo>
                    <a:pt x="122" y="159"/>
                  </a:lnTo>
                  <a:cubicBezTo>
                    <a:pt x="110" y="147"/>
                    <a:pt x="85" y="122"/>
                    <a:pt x="73" y="110"/>
                  </a:cubicBezTo>
                  <a:cubicBezTo>
                    <a:pt x="49" y="86"/>
                    <a:pt x="37" y="74"/>
                    <a:pt x="25" y="49"/>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4578529" y="2410149"/>
              <a:ext cx="175980" cy="37176"/>
            </a:xfrm>
            <a:custGeom>
              <a:rect b="b" l="l" r="r" t="t"/>
              <a:pathLst>
                <a:path extrusionOk="0" h="1138" w="5387">
                  <a:moveTo>
                    <a:pt x="2412" y="1"/>
                  </a:moveTo>
                  <a:cubicBezTo>
                    <a:pt x="1063" y="1"/>
                    <a:pt x="12" y="233"/>
                    <a:pt x="1" y="529"/>
                  </a:cubicBezTo>
                  <a:cubicBezTo>
                    <a:pt x="1" y="541"/>
                    <a:pt x="1" y="553"/>
                    <a:pt x="1" y="565"/>
                  </a:cubicBezTo>
                  <a:cubicBezTo>
                    <a:pt x="1" y="577"/>
                    <a:pt x="13" y="590"/>
                    <a:pt x="25" y="602"/>
                  </a:cubicBezTo>
                  <a:lnTo>
                    <a:pt x="37" y="626"/>
                  </a:lnTo>
                  <a:cubicBezTo>
                    <a:pt x="37" y="638"/>
                    <a:pt x="49" y="650"/>
                    <a:pt x="74" y="663"/>
                  </a:cubicBezTo>
                  <a:lnTo>
                    <a:pt x="86" y="675"/>
                  </a:lnTo>
                  <a:cubicBezTo>
                    <a:pt x="98" y="687"/>
                    <a:pt x="122" y="699"/>
                    <a:pt x="135" y="711"/>
                  </a:cubicBezTo>
                  <a:lnTo>
                    <a:pt x="171" y="736"/>
                  </a:lnTo>
                  <a:cubicBezTo>
                    <a:pt x="183" y="748"/>
                    <a:pt x="208" y="760"/>
                    <a:pt x="232" y="772"/>
                  </a:cubicBezTo>
                  <a:lnTo>
                    <a:pt x="269" y="785"/>
                  </a:lnTo>
                  <a:cubicBezTo>
                    <a:pt x="293" y="797"/>
                    <a:pt x="317" y="809"/>
                    <a:pt x="354" y="821"/>
                  </a:cubicBezTo>
                  <a:lnTo>
                    <a:pt x="390" y="833"/>
                  </a:lnTo>
                  <a:cubicBezTo>
                    <a:pt x="415" y="845"/>
                    <a:pt x="451" y="858"/>
                    <a:pt x="488" y="870"/>
                  </a:cubicBezTo>
                  <a:lnTo>
                    <a:pt x="525" y="882"/>
                  </a:lnTo>
                  <a:lnTo>
                    <a:pt x="634" y="919"/>
                  </a:lnTo>
                  <a:lnTo>
                    <a:pt x="695" y="931"/>
                  </a:lnTo>
                  <a:lnTo>
                    <a:pt x="817" y="955"/>
                  </a:lnTo>
                  <a:lnTo>
                    <a:pt x="866" y="967"/>
                  </a:lnTo>
                  <a:lnTo>
                    <a:pt x="1000" y="1004"/>
                  </a:lnTo>
                  <a:lnTo>
                    <a:pt x="1061" y="1004"/>
                  </a:lnTo>
                  <a:lnTo>
                    <a:pt x="1207" y="1040"/>
                  </a:lnTo>
                  <a:lnTo>
                    <a:pt x="1268" y="1040"/>
                  </a:lnTo>
                  <a:lnTo>
                    <a:pt x="1426" y="1065"/>
                  </a:lnTo>
                  <a:lnTo>
                    <a:pt x="1487" y="1065"/>
                  </a:lnTo>
                  <a:lnTo>
                    <a:pt x="1658" y="1089"/>
                  </a:lnTo>
                  <a:lnTo>
                    <a:pt x="1719" y="1089"/>
                  </a:lnTo>
                  <a:lnTo>
                    <a:pt x="1889" y="1101"/>
                  </a:lnTo>
                  <a:lnTo>
                    <a:pt x="1950" y="1101"/>
                  </a:lnTo>
                  <a:lnTo>
                    <a:pt x="2145" y="1126"/>
                  </a:lnTo>
                  <a:lnTo>
                    <a:pt x="2170" y="1126"/>
                  </a:lnTo>
                  <a:cubicBezTo>
                    <a:pt x="2328" y="1126"/>
                    <a:pt x="2499" y="1138"/>
                    <a:pt x="2669" y="1138"/>
                  </a:cubicBezTo>
                  <a:lnTo>
                    <a:pt x="3693" y="1138"/>
                  </a:lnTo>
                  <a:lnTo>
                    <a:pt x="3851" y="1126"/>
                  </a:lnTo>
                  <a:lnTo>
                    <a:pt x="3924" y="1126"/>
                  </a:lnTo>
                  <a:lnTo>
                    <a:pt x="4071" y="1101"/>
                  </a:lnTo>
                  <a:lnTo>
                    <a:pt x="4144" y="1101"/>
                  </a:lnTo>
                  <a:lnTo>
                    <a:pt x="4278" y="1077"/>
                  </a:lnTo>
                  <a:lnTo>
                    <a:pt x="4351" y="1065"/>
                  </a:lnTo>
                  <a:lnTo>
                    <a:pt x="4473" y="1053"/>
                  </a:lnTo>
                  <a:lnTo>
                    <a:pt x="4546" y="1040"/>
                  </a:lnTo>
                  <a:lnTo>
                    <a:pt x="4656" y="1016"/>
                  </a:lnTo>
                  <a:lnTo>
                    <a:pt x="4716" y="1004"/>
                  </a:lnTo>
                  <a:lnTo>
                    <a:pt x="4814" y="979"/>
                  </a:lnTo>
                  <a:lnTo>
                    <a:pt x="4875" y="967"/>
                  </a:lnTo>
                  <a:lnTo>
                    <a:pt x="4972" y="943"/>
                  </a:lnTo>
                  <a:lnTo>
                    <a:pt x="5033" y="931"/>
                  </a:lnTo>
                  <a:lnTo>
                    <a:pt x="5106" y="894"/>
                  </a:lnTo>
                  <a:lnTo>
                    <a:pt x="5143" y="882"/>
                  </a:lnTo>
                  <a:lnTo>
                    <a:pt x="5204" y="845"/>
                  </a:lnTo>
                  <a:cubicBezTo>
                    <a:pt x="5216" y="845"/>
                    <a:pt x="5228" y="833"/>
                    <a:pt x="5240" y="833"/>
                  </a:cubicBezTo>
                  <a:lnTo>
                    <a:pt x="5289" y="797"/>
                  </a:lnTo>
                  <a:lnTo>
                    <a:pt x="5314" y="772"/>
                  </a:lnTo>
                  <a:cubicBezTo>
                    <a:pt x="5326" y="772"/>
                    <a:pt x="5338" y="760"/>
                    <a:pt x="5350" y="748"/>
                  </a:cubicBezTo>
                  <a:cubicBezTo>
                    <a:pt x="5350" y="736"/>
                    <a:pt x="5362" y="724"/>
                    <a:pt x="5362" y="724"/>
                  </a:cubicBezTo>
                  <a:cubicBezTo>
                    <a:pt x="5375" y="711"/>
                    <a:pt x="5375" y="699"/>
                    <a:pt x="5387" y="687"/>
                  </a:cubicBezTo>
                  <a:cubicBezTo>
                    <a:pt x="5387" y="687"/>
                    <a:pt x="5387" y="687"/>
                    <a:pt x="5387" y="675"/>
                  </a:cubicBezTo>
                  <a:cubicBezTo>
                    <a:pt x="5387" y="663"/>
                    <a:pt x="5387" y="650"/>
                    <a:pt x="5387" y="638"/>
                  </a:cubicBezTo>
                  <a:cubicBezTo>
                    <a:pt x="5387" y="529"/>
                    <a:pt x="5228" y="419"/>
                    <a:pt x="4960" y="321"/>
                  </a:cubicBezTo>
                  <a:cubicBezTo>
                    <a:pt x="4485" y="151"/>
                    <a:pt x="3656" y="29"/>
                    <a:pt x="2706" y="5"/>
                  </a:cubicBezTo>
                  <a:cubicBezTo>
                    <a:pt x="2606" y="2"/>
                    <a:pt x="2508" y="1"/>
                    <a:pt x="241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1"/>
            <p:cNvSpPr/>
            <p:nvPr/>
          </p:nvSpPr>
          <p:spPr>
            <a:xfrm>
              <a:off x="4577745" y="2398356"/>
              <a:ext cx="176372" cy="44950"/>
            </a:xfrm>
            <a:custGeom>
              <a:rect b="b" l="l" r="r" t="t"/>
              <a:pathLst>
                <a:path extrusionOk="0" h="1376" w="5399">
                  <a:moveTo>
                    <a:pt x="25" y="0"/>
                  </a:moveTo>
                  <a:lnTo>
                    <a:pt x="0" y="731"/>
                  </a:lnTo>
                  <a:cubicBezTo>
                    <a:pt x="0" y="743"/>
                    <a:pt x="0" y="768"/>
                    <a:pt x="12" y="792"/>
                  </a:cubicBezTo>
                  <a:cubicBezTo>
                    <a:pt x="25" y="817"/>
                    <a:pt x="37" y="829"/>
                    <a:pt x="49" y="853"/>
                  </a:cubicBezTo>
                  <a:cubicBezTo>
                    <a:pt x="61" y="865"/>
                    <a:pt x="85" y="890"/>
                    <a:pt x="110" y="902"/>
                  </a:cubicBezTo>
                  <a:lnTo>
                    <a:pt x="122" y="914"/>
                  </a:lnTo>
                  <a:lnTo>
                    <a:pt x="146" y="926"/>
                  </a:lnTo>
                  <a:cubicBezTo>
                    <a:pt x="159" y="938"/>
                    <a:pt x="171" y="951"/>
                    <a:pt x="183" y="951"/>
                  </a:cubicBezTo>
                  <a:lnTo>
                    <a:pt x="207" y="963"/>
                  </a:lnTo>
                  <a:lnTo>
                    <a:pt x="317" y="1024"/>
                  </a:lnTo>
                  <a:lnTo>
                    <a:pt x="329" y="1024"/>
                  </a:lnTo>
                  <a:lnTo>
                    <a:pt x="439" y="1060"/>
                  </a:lnTo>
                  <a:lnTo>
                    <a:pt x="488" y="1085"/>
                  </a:lnTo>
                  <a:lnTo>
                    <a:pt x="573" y="1109"/>
                  </a:lnTo>
                  <a:lnTo>
                    <a:pt x="634" y="1121"/>
                  </a:lnTo>
                  <a:cubicBezTo>
                    <a:pt x="670" y="1133"/>
                    <a:pt x="707" y="1146"/>
                    <a:pt x="744" y="1158"/>
                  </a:cubicBezTo>
                  <a:lnTo>
                    <a:pt x="792" y="1170"/>
                  </a:lnTo>
                  <a:lnTo>
                    <a:pt x="951" y="1182"/>
                  </a:lnTo>
                  <a:lnTo>
                    <a:pt x="987" y="1194"/>
                  </a:lnTo>
                  <a:lnTo>
                    <a:pt x="1133" y="1219"/>
                  </a:lnTo>
                  <a:lnTo>
                    <a:pt x="1207" y="1231"/>
                  </a:lnTo>
                  <a:lnTo>
                    <a:pt x="1341" y="1255"/>
                  </a:lnTo>
                  <a:lnTo>
                    <a:pt x="1414" y="1267"/>
                  </a:lnTo>
                  <a:lnTo>
                    <a:pt x="1584" y="1292"/>
                  </a:lnTo>
                  <a:lnTo>
                    <a:pt x="1621" y="1292"/>
                  </a:lnTo>
                  <a:lnTo>
                    <a:pt x="1852" y="1316"/>
                  </a:lnTo>
                  <a:lnTo>
                    <a:pt x="1913" y="1328"/>
                  </a:lnTo>
                  <a:lnTo>
                    <a:pt x="2084" y="1340"/>
                  </a:lnTo>
                  <a:lnTo>
                    <a:pt x="2169" y="1340"/>
                  </a:lnTo>
                  <a:lnTo>
                    <a:pt x="2340" y="1353"/>
                  </a:lnTo>
                  <a:lnTo>
                    <a:pt x="2413" y="1353"/>
                  </a:lnTo>
                  <a:lnTo>
                    <a:pt x="2669" y="1365"/>
                  </a:lnTo>
                  <a:cubicBezTo>
                    <a:pt x="2835" y="1372"/>
                    <a:pt x="2998" y="1375"/>
                    <a:pt x="3157" y="1375"/>
                  </a:cubicBezTo>
                  <a:cubicBezTo>
                    <a:pt x="4403" y="1375"/>
                    <a:pt x="5363" y="1171"/>
                    <a:pt x="5374" y="890"/>
                  </a:cubicBezTo>
                  <a:lnTo>
                    <a:pt x="5399" y="158"/>
                  </a:lnTo>
                  <a:lnTo>
                    <a:pt x="5399" y="158"/>
                  </a:lnTo>
                  <a:cubicBezTo>
                    <a:pt x="5388" y="455"/>
                    <a:pt x="4404" y="653"/>
                    <a:pt x="3120" y="653"/>
                  </a:cubicBezTo>
                  <a:cubicBezTo>
                    <a:pt x="2981" y="653"/>
                    <a:pt x="2839" y="651"/>
                    <a:pt x="2693" y="646"/>
                  </a:cubicBezTo>
                  <a:cubicBezTo>
                    <a:pt x="2608" y="646"/>
                    <a:pt x="2523" y="634"/>
                    <a:pt x="2437" y="634"/>
                  </a:cubicBezTo>
                  <a:lnTo>
                    <a:pt x="2364" y="634"/>
                  </a:lnTo>
                  <a:lnTo>
                    <a:pt x="2194" y="622"/>
                  </a:lnTo>
                  <a:lnTo>
                    <a:pt x="2108" y="622"/>
                  </a:lnTo>
                  <a:lnTo>
                    <a:pt x="1938" y="609"/>
                  </a:lnTo>
                  <a:lnTo>
                    <a:pt x="1877" y="609"/>
                  </a:lnTo>
                  <a:lnTo>
                    <a:pt x="1645" y="585"/>
                  </a:lnTo>
                  <a:lnTo>
                    <a:pt x="1621" y="585"/>
                  </a:lnTo>
                  <a:lnTo>
                    <a:pt x="1438" y="561"/>
                  </a:lnTo>
                  <a:lnTo>
                    <a:pt x="1365" y="548"/>
                  </a:lnTo>
                  <a:lnTo>
                    <a:pt x="1231" y="524"/>
                  </a:lnTo>
                  <a:lnTo>
                    <a:pt x="1158" y="512"/>
                  </a:lnTo>
                  <a:lnTo>
                    <a:pt x="1024" y="475"/>
                  </a:lnTo>
                  <a:lnTo>
                    <a:pt x="975" y="475"/>
                  </a:lnTo>
                  <a:lnTo>
                    <a:pt x="804" y="427"/>
                  </a:lnTo>
                  <a:lnTo>
                    <a:pt x="768" y="427"/>
                  </a:lnTo>
                  <a:lnTo>
                    <a:pt x="646" y="390"/>
                  </a:lnTo>
                  <a:lnTo>
                    <a:pt x="597" y="378"/>
                  </a:lnTo>
                  <a:lnTo>
                    <a:pt x="500" y="341"/>
                  </a:lnTo>
                  <a:lnTo>
                    <a:pt x="451" y="329"/>
                  </a:lnTo>
                  <a:lnTo>
                    <a:pt x="354" y="280"/>
                  </a:lnTo>
                  <a:lnTo>
                    <a:pt x="329" y="280"/>
                  </a:lnTo>
                  <a:lnTo>
                    <a:pt x="232" y="232"/>
                  </a:lnTo>
                  <a:lnTo>
                    <a:pt x="207" y="219"/>
                  </a:lnTo>
                  <a:cubicBezTo>
                    <a:pt x="183" y="207"/>
                    <a:pt x="171" y="195"/>
                    <a:pt x="146" y="183"/>
                  </a:cubicBezTo>
                  <a:lnTo>
                    <a:pt x="134" y="171"/>
                  </a:lnTo>
                  <a:cubicBezTo>
                    <a:pt x="110" y="146"/>
                    <a:pt x="85" y="134"/>
                    <a:pt x="73" y="110"/>
                  </a:cubicBezTo>
                  <a:cubicBezTo>
                    <a:pt x="61" y="98"/>
                    <a:pt x="49" y="73"/>
                    <a:pt x="37"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1"/>
            <p:cNvSpPr/>
            <p:nvPr/>
          </p:nvSpPr>
          <p:spPr>
            <a:xfrm>
              <a:off x="4578529" y="2382479"/>
              <a:ext cx="175980" cy="38188"/>
            </a:xfrm>
            <a:custGeom>
              <a:rect b="b" l="l" r="r" t="t"/>
              <a:pathLst>
                <a:path extrusionOk="0" h="1169" w="5387">
                  <a:moveTo>
                    <a:pt x="2228" y="1"/>
                  </a:moveTo>
                  <a:cubicBezTo>
                    <a:pt x="975" y="1"/>
                    <a:pt x="24" y="206"/>
                    <a:pt x="13" y="498"/>
                  </a:cubicBezTo>
                  <a:cubicBezTo>
                    <a:pt x="1" y="498"/>
                    <a:pt x="1" y="510"/>
                    <a:pt x="13" y="523"/>
                  </a:cubicBezTo>
                  <a:lnTo>
                    <a:pt x="13" y="535"/>
                  </a:lnTo>
                  <a:cubicBezTo>
                    <a:pt x="13" y="547"/>
                    <a:pt x="25" y="559"/>
                    <a:pt x="25" y="571"/>
                  </a:cubicBezTo>
                  <a:lnTo>
                    <a:pt x="37" y="596"/>
                  </a:lnTo>
                  <a:cubicBezTo>
                    <a:pt x="49" y="608"/>
                    <a:pt x="61" y="620"/>
                    <a:pt x="74" y="632"/>
                  </a:cubicBezTo>
                  <a:lnTo>
                    <a:pt x="98" y="644"/>
                  </a:lnTo>
                  <a:cubicBezTo>
                    <a:pt x="110" y="657"/>
                    <a:pt x="135" y="681"/>
                    <a:pt x="147" y="693"/>
                  </a:cubicBezTo>
                  <a:lnTo>
                    <a:pt x="171" y="705"/>
                  </a:lnTo>
                  <a:cubicBezTo>
                    <a:pt x="196" y="718"/>
                    <a:pt x="220" y="730"/>
                    <a:pt x="244" y="742"/>
                  </a:cubicBezTo>
                  <a:lnTo>
                    <a:pt x="269" y="754"/>
                  </a:lnTo>
                  <a:lnTo>
                    <a:pt x="354" y="791"/>
                  </a:lnTo>
                  <a:lnTo>
                    <a:pt x="390" y="815"/>
                  </a:lnTo>
                  <a:lnTo>
                    <a:pt x="488" y="852"/>
                  </a:lnTo>
                  <a:lnTo>
                    <a:pt x="537" y="864"/>
                  </a:lnTo>
                  <a:lnTo>
                    <a:pt x="646" y="900"/>
                  </a:lnTo>
                  <a:lnTo>
                    <a:pt x="695" y="913"/>
                  </a:lnTo>
                  <a:lnTo>
                    <a:pt x="817" y="937"/>
                  </a:lnTo>
                  <a:lnTo>
                    <a:pt x="878" y="961"/>
                  </a:lnTo>
                  <a:lnTo>
                    <a:pt x="1000" y="986"/>
                  </a:lnTo>
                  <a:lnTo>
                    <a:pt x="1061" y="998"/>
                  </a:lnTo>
                  <a:lnTo>
                    <a:pt x="1207" y="1022"/>
                  </a:lnTo>
                  <a:lnTo>
                    <a:pt x="1268" y="1034"/>
                  </a:lnTo>
                  <a:lnTo>
                    <a:pt x="1426" y="1059"/>
                  </a:lnTo>
                  <a:lnTo>
                    <a:pt x="1487" y="1071"/>
                  </a:lnTo>
                  <a:cubicBezTo>
                    <a:pt x="1548" y="1083"/>
                    <a:pt x="1597" y="1095"/>
                    <a:pt x="1658" y="1095"/>
                  </a:cubicBezTo>
                  <a:lnTo>
                    <a:pt x="1719" y="1095"/>
                  </a:lnTo>
                  <a:lnTo>
                    <a:pt x="1902" y="1108"/>
                  </a:lnTo>
                  <a:lnTo>
                    <a:pt x="1950" y="1108"/>
                  </a:lnTo>
                  <a:lnTo>
                    <a:pt x="2145" y="1132"/>
                  </a:lnTo>
                  <a:lnTo>
                    <a:pt x="2170" y="1132"/>
                  </a:lnTo>
                  <a:cubicBezTo>
                    <a:pt x="2340" y="1144"/>
                    <a:pt x="2511" y="1144"/>
                    <a:pt x="2669" y="1156"/>
                  </a:cubicBezTo>
                  <a:cubicBezTo>
                    <a:pt x="2840" y="1168"/>
                    <a:pt x="3010" y="1168"/>
                    <a:pt x="3157" y="1168"/>
                  </a:cubicBezTo>
                  <a:lnTo>
                    <a:pt x="3693" y="1168"/>
                  </a:lnTo>
                  <a:cubicBezTo>
                    <a:pt x="3754" y="1156"/>
                    <a:pt x="3803" y="1156"/>
                    <a:pt x="3851" y="1156"/>
                  </a:cubicBezTo>
                  <a:lnTo>
                    <a:pt x="3937" y="1156"/>
                  </a:lnTo>
                  <a:lnTo>
                    <a:pt x="4071" y="1144"/>
                  </a:lnTo>
                  <a:lnTo>
                    <a:pt x="4156" y="1132"/>
                  </a:lnTo>
                  <a:lnTo>
                    <a:pt x="4278" y="1120"/>
                  </a:lnTo>
                  <a:lnTo>
                    <a:pt x="4363" y="1108"/>
                  </a:lnTo>
                  <a:lnTo>
                    <a:pt x="4473" y="1095"/>
                  </a:lnTo>
                  <a:lnTo>
                    <a:pt x="4546" y="1083"/>
                  </a:lnTo>
                  <a:lnTo>
                    <a:pt x="4656" y="1059"/>
                  </a:lnTo>
                  <a:lnTo>
                    <a:pt x="4729" y="1047"/>
                  </a:lnTo>
                  <a:lnTo>
                    <a:pt x="4826" y="1022"/>
                  </a:lnTo>
                  <a:lnTo>
                    <a:pt x="4887" y="1010"/>
                  </a:lnTo>
                  <a:lnTo>
                    <a:pt x="4972" y="986"/>
                  </a:lnTo>
                  <a:lnTo>
                    <a:pt x="5021" y="961"/>
                  </a:lnTo>
                  <a:lnTo>
                    <a:pt x="5094" y="937"/>
                  </a:lnTo>
                  <a:lnTo>
                    <a:pt x="5143" y="925"/>
                  </a:lnTo>
                  <a:lnTo>
                    <a:pt x="5204" y="888"/>
                  </a:lnTo>
                  <a:lnTo>
                    <a:pt x="5240" y="876"/>
                  </a:lnTo>
                  <a:cubicBezTo>
                    <a:pt x="5253" y="864"/>
                    <a:pt x="5277" y="852"/>
                    <a:pt x="5289" y="839"/>
                  </a:cubicBezTo>
                  <a:lnTo>
                    <a:pt x="5314" y="827"/>
                  </a:lnTo>
                  <a:cubicBezTo>
                    <a:pt x="5326" y="815"/>
                    <a:pt x="5338" y="803"/>
                    <a:pt x="5350" y="791"/>
                  </a:cubicBezTo>
                  <a:cubicBezTo>
                    <a:pt x="5350" y="779"/>
                    <a:pt x="5362" y="779"/>
                    <a:pt x="5362" y="766"/>
                  </a:cubicBezTo>
                  <a:cubicBezTo>
                    <a:pt x="5375" y="754"/>
                    <a:pt x="5375" y="742"/>
                    <a:pt x="5387" y="742"/>
                  </a:cubicBezTo>
                  <a:lnTo>
                    <a:pt x="5387" y="730"/>
                  </a:lnTo>
                  <a:cubicBezTo>
                    <a:pt x="5387" y="718"/>
                    <a:pt x="5387" y="705"/>
                    <a:pt x="5387" y="693"/>
                  </a:cubicBezTo>
                  <a:cubicBezTo>
                    <a:pt x="5387" y="571"/>
                    <a:pt x="5240" y="462"/>
                    <a:pt x="4972" y="364"/>
                  </a:cubicBezTo>
                  <a:cubicBezTo>
                    <a:pt x="4497" y="181"/>
                    <a:pt x="3669" y="47"/>
                    <a:pt x="2718" y="11"/>
                  </a:cubicBezTo>
                  <a:cubicBezTo>
                    <a:pt x="2551" y="4"/>
                    <a:pt x="2387" y="1"/>
                    <a:pt x="2228"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1"/>
            <p:cNvSpPr/>
            <p:nvPr/>
          </p:nvSpPr>
          <p:spPr>
            <a:xfrm>
              <a:off x="4583690" y="2370882"/>
              <a:ext cx="176797" cy="45244"/>
            </a:xfrm>
            <a:custGeom>
              <a:rect b="b" l="l" r="r" t="t"/>
              <a:pathLst>
                <a:path extrusionOk="0" h="1385" w="5412">
                  <a:moveTo>
                    <a:pt x="38" y="0"/>
                  </a:moveTo>
                  <a:lnTo>
                    <a:pt x="13" y="719"/>
                  </a:lnTo>
                  <a:cubicBezTo>
                    <a:pt x="1" y="744"/>
                    <a:pt x="13" y="768"/>
                    <a:pt x="25" y="792"/>
                  </a:cubicBezTo>
                  <a:cubicBezTo>
                    <a:pt x="38" y="804"/>
                    <a:pt x="38" y="829"/>
                    <a:pt x="62" y="841"/>
                  </a:cubicBezTo>
                  <a:cubicBezTo>
                    <a:pt x="74" y="865"/>
                    <a:pt x="98" y="878"/>
                    <a:pt x="111" y="890"/>
                  </a:cubicBezTo>
                  <a:lnTo>
                    <a:pt x="135" y="914"/>
                  </a:lnTo>
                  <a:lnTo>
                    <a:pt x="147" y="926"/>
                  </a:lnTo>
                  <a:lnTo>
                    <a:pt x="196" y="951"/>
                  </a:lnTo>
                  <a:lnTo>
                    <a:pt x="220" y="963"/>
                  </a:lnTo>
                  <a:lnTo>
                    <a:pt x="318" y="1012"/>
                  </a:lnTo>
                  <a:lnTo>
                    <a:pt x="342" y="1012"/>
                  </a:lnTo>
                  <a:lnTo>
                    <a:pt x="440" y="1048"/>
                  </a:lnTo>
                  <a:lnTo>
                    <a:pt x="488" y="1073"/>
                  </a:lnTo>
                  <a:lnTo>
                    <a:pt x="586" y="1097"/>
                  </a:lnTo>
                  <a:lnTo>
                    <a:pt x="635" y="1121"/>
                  </a:lnTo>
                  <a:lnTo>
                    <a:pt x="756" y="1146"/>
                  </a:lnTo>
                  <a:lnTo>
                    <a:pt x="793" y="1158"/>
                  </a:lnTo>
                  <a:lnTo>
                    <a:pt x="964" y="1207"/>
                  </a:lnTo>
                  <a:lnTo>
                    <a:pt x="1000" y="1207"/>
                  </a:lnTo>
                  <a:lnTo>
                    <a:pt x="1146" y="1243"/>
                  </a:lnTo>
                  <a:lnTo>
                    <a:pt x="1220" y="1255"/>
                  </a:lnTo>
                  <a:lnTo>
                    <a:pt x="1354" y="1280"/>
                  </a:lnTo>
                  <a:lnTo>
                    <a:pt x="1415" y="1280"/>
                  </a:lnTo>
                  <a:lnTo>
                    <a:pt x="1597" y="1304"/>
                  </a:lnTo>
                  <a:lnTo>
                    <a:pt x="1634" y="1304"/>
                  </a:lnTo>
                  <a:lnTo>
                    <a:pt x="1853" y="1341"/>
                  </a:lnTo>
                  <a:lnTo>
                    <a:pt x="1926" y="1341"/>
                  </a:lnTo>
                  <a:lnTo>
                    <a:pt x="2097" y="1353"/>
                  </a:lnTo>
                  <a:lnTo>
                    <a:pt x="2170" y="1353"/>
                  </a:lnTo>
                  <a:lnTo>
                    <a:pt x="2341" y="1365"/>
                  </a:lnTo>
                  <a:lnTo>
                    <a:pt x="2426" y="1365"/>
                  </a:lnTo>
                  <a:cubicBezTo>
                    <a:pt x="2511" y="1377"/>
                    <a:pt x="2584" y="1377"/>
                    <a:pt x="2670" y="1377"/>
                  </a:cubicBezTo>
                  <a:cubicBezTo>
                    <a:pt x="2815" y="1382"/>
                    <a:pt x="2958" y="1384"/>
                    <a:pt x="3097" y="1384"/>
                  </a:cubicBezTo>
                  <a:cubicBezTo>
                    <a:pt x="4383" y="1384"/>
                    <a:pt x="5376" y="1187"/>
                    <a:pt x="5387" y="890"/>
                  </a:cubicBezTo>
                  <a:lnTo>
                    <a:pt x="5412" y="171"/>
                  </a:lnTo>
                  <a:lnTo>
                    <a:pt x="5412" y="171"/>
                  </a:lnTo>
                  <a:cubicBezTo>
                    <a:pt x="5400" y="458"/>
                    <a:pt x="4399" y="665"/>
                    <a:pt x="3113" y="665"/>
                  </a:cubicBezTo>
                  <a:cubicBezTo>
                    <a:pt x="2980" y="665"/>
                    <a:pt x="2844" y="663"/>
                    <a:pt x="2706" y="658"/>
                  </a:cubicBezTo>
                  <a:lnTo>
                    <a:pt x="2450" y="646"/>
                  </a:lnTo>
                  <a:lnTo>
                    <a:pt x="2377" y="646"/>
                  </a:lnTo>
                  <a:lnTo>
                    <a:pt x="2207" y="634"/>
                  </a:lnTo>
                  <a:lnTo>
                    <a:pt x="2121" y="622"/>
                  </a:lnTo>
                  <a:lnTo>
                    <a:pt x="1951" y="610"/>
                  </a:lnTo>
                  <a:lnTo>
                    <a:pt x="1890" y="610"/>
                  </a:lnTo>
                  <a:lnTo>
                    <a:pt x="1658" y="585"/>
                  </a:lnTo>
                  <a:lnTo>
                    <a:pt x="1622" y="585"/>
                  </a:lnTo>
                  <a:lnTo>
                    <a:pt x="1451" y="549"/>
                  </a:lnTo>
                  <a:lnTo>
                    <a:pt x="1378" y="549"/>
                  </a:lnTo>
                  <a:lnTo>
                    <a:pt x="1244" y="524"/>
                  </a:lnTo>
                  <a:lnTo>
                    <a:pt x="1171" y="512"/>
                  </a:lnTo>
                  <a:lnTo>
                    <a:pt x="1025" y="475"/>
                  </a:lnTo>
                  <a:lnTo>
                    <a:pt x="988" y="475"/>
                  </a:lnTo>
                  <a:cubicBezTo>
                    <a:pt x="927" y="451"/>
                    <a:pt x="866" y="439"/>
                    <a:pt x="817" y="427"/>
                  </a:cubicBezTo>
                  <a:lnTo>
                    <a:pt x="781" y="415"/>
                  </a:lnTo>
                  <a:lnTo>
                    <a:pt x="659" y="390"/>
                  </a:lnTo>
                  <a:lnTo>
                    <a:pt x="610" y="366"/>
                  </a:lnTo>
                  <a:lnTo>
                    <a:pt x="513" y="341"/>
                  </a:lnTo>
                  <a:lnTo>
                    <a:pt x="464" y="329"/>
                  </a:lnTo>
                  <a:lnTo>
                    <a:pt x="367" y="280"/>
                  </a:lnTo>
                  <a:lnTo>
                    <a:pt x="342" y="280"/>
                  </a:lnTo>
                  <a:cubicBezTo>
                    <a:pt x="306" y="268"/>
                    <a:pt x="269" y="256"/>
                    <a:pt x="245" y="232"/>
                  </a:cubicBezTo>
                  <a:lnTo>
                    <a:pt x="220" y="220"/>
                  </a:lnTo>
                  <a:lnTo>
                    <a:pt x="159" y="183"/>
                  </a:lnTo>
                  <a:lnTo>
                    <a:pt x="135" y="171"/>
                  </a:lnTo>
                  <a:cubicBezTo>
                    <a:pt x="123" y="146"/>
                    <a:pt x="98" y="134"/>
                    <a:pt x="86" y="110"/>
                  </a:cubicBezTo>
                  <a:cubicBezTo>
                    <a:pt x="62" y="98"/>
                    <a:pt x="50" y="73"/>
                    <a:pt x="50" y="61"/>
                  </a:cubicBezTo>
                  <a:cubicBezTo>
                    <a:pt x="38" y="37"/>
                    <a:pt x="38" y="25"/>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1"/>
            <p:cNvSpPr/>
            <p:nvPr/>
          </p:nvSpPr>
          <p:spPr>
            <a:xfrm>
              <a:off x="4584899" y="2355005"/>
              <a:ext cx="175980" cy="37796"/>
            </a:xfrm>
            <a:custGeom>
              <a:rect b="b" l="l" r="r" t="t"/>
              <a:pathLst>
                <a:path extrusionOk="0" h="1157" w="5387">
                  <a:moveTo>
                    <a:pt x="2224" y="1"/>
                  </a:moveTo>
                  <a:cubicBezTo>
                    <a:pt x="963" y="1"/>
                    <a:pt x="11" y="206"/>
                    <a:pt x="1" y="498"/>
                  </a:cubicBezTo>
                  <a:cubicBezTo>
                    <a:pt x="1" y="498"/>
                    <a:pt x="1" y="511"/>
                    <a:pt x="1" y="523"/>
                  </a:cubicBezTo>
                  <a:lnTo>
                    <a:pt x="1" y="535"/>
                  </a:lnTo>
                  <a:cubicBezTo>
                    <a:pt x="1" y="547"/>
                    <a:pt x="13" y="572"/>
                    <a:pt x="25" y="584"/>
                  </a:cubicBezTo>
                  <a:lnTo>
                    <a:pt x="25" y="608"/>
                  </a:lnTo>
                  <a:cubicBezTo>
                    <a:pt x="37" y="620"/>
                    <a:pt x="49" y="632"/>
                    <a:pt x="61" y="645"/>
                  </a:cubicBezTo>
                  <a:lnTo>
                    <a:pt x="86" y="669"/>
                  </a:lnTo>
                  <a:cubicBezTo>
                    <a:pt x="98" y="681"/>
                    <a:pt x="122" y="693"/>
                    <a:pt x="135" y="706"/>
                  </a:cubicBezTo>
                  <a:lnTo>
                    <a:pt x="159" y="718"/>
                  </a:lnTo>
                  <a:cubicBezTo>
                    <a:pt x="183" y="730"/>
                    <a:pt x="208" y="742"/>
                    <a:pt x="232" y="754"/>
                  </a:cubicBezTo>
                  <a:lnTo>
                    <a:pt x="256" y="779"/>
                  </a:lnTo>
                  <a:lnTo>
                    <a:pt x="342" y="815"/>
                  </a:lnTo>
                  <a:lnTo>
                    <a:pt x="378" y="827"/>
                  </a:lnTo>
                  <a:lnTo>
                    <a:pt x="476" y="864"/>
                  </a:lnTo>
                  <a:lnTo>
                    <a:pt x="525" y="876"/>
                  </a:lnTo>
                  <a:lnTo>
                    <a:pt x="634" y="913"/>
                  </a:lnTo>
                  <a:lnTo>
                    <a:pt x="683" y="925"/>
                  </a:lnTo>
                  <a:lnTo>
                    <a:pt x="805" y="961"/>
                  </a:lnTo>
                  <a:lnTo>
                    <a:pt x="866" y="974"/>
                  </a:lnTo>
                  <a:lnTo>
                    <a:pt x="1000" y="998"/>
                  </a:lnTo>
                  <a:lnTo>
                    <a:pt x="1061" y="1010"/>
                  </a:lnTo>
                  <a:lnTo>
                    <a:pt x="1195" y="1035"/>
                  </a:lnTo>
                  <a:lnTo>
                    <a:pt x="1268" y="1047"/>
                  </a:lnTo>
                  <a:lnTo>
                    <a:pt x="1414" y="1071"/>
                  </a:lnTo>
                  <a:lnTo>
                    <a:pt x="1475" y="1083"/>
                  </a:lnTo>
                  <a:lnTo>
                    <a:pt x="1646" y="1108"/>
                  </a:lnTo>
                  <a:lnTo>
                    <a:pt x="1707" y="1108"/>
                  </a:lnTo>
                  <a:lnTo>
                    <a:pt x="1889" y="1132"/>
                  </a:lnTo>
                  <a:lnTo>
                    <a:pt x="1938" y="1132"/>
                  </a:lnTo>
                  <a:lnTo>
                    <a:pt x="2145" y="1120"/>
                  </a:lnTo>
                  <a:lnTo>
                    <a:pt x="2170" y="1120"/>
                  </a:lnTo>
                  <a:cubicBezTo>
                    <a:pt x="2328" y="1132"/>
                    <a:pt x="2511" y="1144"/>
                    <a:pt x="2669" y="1144"/>
                  </a:cubicBezTo>
                  <a:cubicBezTo>
                    <a:pt x="2840" y="1156"/>
                    <a:pt x="3010" y="1156"/>
                    <a:pt x="3157" y="1156"/>
                  </a:cubicBezTo>
                  <a:lnTo>
                    <a:pt x="3705" y="1156"/>
                  </a:lnTo>
                  <a:lnTo>
                    <a:pt x="3863" y="1144"/>
                  </a:lnTo>
                  <a:lnTo>
                    <a:pt x="3937" y="1144"/>
                  </a:lnTo>
                  <a:lnTo>
                    <a:pt x="4083" y="1132"/>
                  </a:lnTo>
                  <a:lnTo>
                    <a:pt x="4168" y="1132"/>
                  </a:lnTo>
                  <a:lnTo>
                    <a:pt x="4290" y="1120"/>
                  </a:lnTo>
                  <a:lnTo>
                    <a:pt x="4363" y="1108"/>
                  </a:lnTo>
                  <a:lnTo>
                    <a:pt x="4485" y="1083"/>
                  </a:lnTo>
                  <a:lnTo>
                    <a:pt x="4558" y="1083"/>
                  </a:lnTo>
                  <a:lnTo>
                    <a:pt x="4668" y="1059"/>
                  </a:lnTo>
                  <a:lnTo>
                    <a:pt x="4729" y="1047"/>
                  </a:lnTo>
                  <a:lnTo>
                    <a:pt x="4826" y="1022"/>
                  </a:lnTo>
                  <a:lnTo>
                    <a:pt x="4887" y="1010"/>
                  </a:lnTo>
                  <a:lnTo>
                    <a:pt x="4972" y="986"/>
                  </a:lnTo>
                  <a:lnTo>
                    <a:pt x="5033" y="961"/>
                  </a:lnTo>
                  <a:lnTo>
                    <a:pt x="5106" y="937"/>
                  </a:lnTo>
                  <a:lnTo>
                    <a:pt x="5143" y="925"/>
                  </a:lnTo>
                  <a:lnTo>
                    <a:pt x="5204" y="888"/>
                  </a:lnTo>
                  <a:lnTo>
                    <a:pt x="5240" y="876"/>
                  </a:lnTo>
                  <a:lnTo>
                    <a:pt x="5289" y="840"/>
                  </a:lnTo>
                  <a:lnTo>
                    <a:pt x="5314" y="815"/>
                  </a:lnTo>
                  <a:lnTo>
                    <a:pt x="5350" y="791"/>
                  </a:lnTo>
                  <a:cubicBezTo>
                    <a:pt x="5350" y="779"/>
                    <a:pt x="5362" y="779"/>
                    <a:pt x="5362" y="766"/>
                  </a:cubicBezTo>
                  <a:cubicBezTo>
                    <a:pt x="5375" y="754"/>
                    <a:pt x="5375" y="742"/>
                    <a:pt x="5387" y="730"/>
                  </a:cubicBezTo>
                  <a:cubicBezTo>
                    <a:pt x="5387" y="718"/>
                    <a:pt x="5387" y="706"/>
                    <a:pt x="5387" y="693"/>
                  </a:cubicBezTo>
                  <a:cubicBezTo>
                    <a:pt x="5387" y="572"/>
                    <a:pt x="5240" y="462"/>
                    <a:pt x="4972" y="364"/>
                  </a:cubicBezTo>
                  <a:cubicBezTo>
                    <a:pt x="4497" y="182"/>
                    <a:pt x="3668" y="48"/>
                    <a:pt x="2718" y="11"/>
                  </a:cubicBezTo>
                  <a:cubicBezTo>
                    <a:pt x="2549" y="4"/>
                    <a:pt x="2384" y="1"/>
                    <a:pt x="222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1"/>
            <p:cNvSpPr/>
            <p:nvPr/>
          </p:nvSpPr>
          <p:spPr>
            <a:xfrm>
              <a:off x="4576928" y="2344584"/>
              <a:ext cx="176404" cy="44689"/>
            </a:xfrm>
            <a:custGeom>
              <a:rect b="b" l="l" r="r" t="t"/>
              <a:pathLst>
                <a:path extrusionOk="0" h="1368" w="5400">
                  <a:moveTo>
                    <a:pt x="25" y="1"/>
                  </a:moveTo>
                  <a:lnTo>
                    <a:pt x="25" y="1"/>
                  </a:lnTo>
                  <a:cubicBezTo>
                    <a:pt x="18" y="15"/>
                    <a:pt x="19" y="25"/>
                    <a:pt x="24" y="36"/>
                  </a:cubicBezTo>
                  <a:lnTo>
                    <a:pt x="24" y="36"/>
                  </a:lnTo>
                  <a:lnTo>
                    <a:pt x="25" y="1"/>
                  </a:lnTo>
                  <a:close/>
                  <a:moveTo>
                    <a:pt x="5399" y="86"/>
                  </a:moveTo>
                  <a:lnTo>
                    <a:pt x="5399" y="90"/>
                  </a:lnTo>
                  <a:lnTo>
                    <a:pt x="5399" y="90"/>
                  </a:lnTo>
                  <a:cubicBezTo>
                    <a:pt x="5399" y="89"/>
                    <a:pt x="5399" y="88"/>
                    <a:pt x="5399" y="86"/>
                  </a:cubicBezTo>
                  <a:close/>
                  <a:moveTo>
                    <a:pt x="24" y="36"/>
                  </a:moveTo>
                  <a:lnTo>
                    <a:pt x="1" y="732"/>
                  </a:lnTo>
                  <a:cubicBezTo>
                    <a:pt x="1" y="756"/>
                    <a:pt x="1" y="781"/>
                    <a:pt x="13" y="817"/>
                  </a:cubicBezTo>
                  <a:cubicBezTo>
                    <a:pt x="25" y="830"/>
                    <a:pt x="37" y="854"/>
                    <a:pt x="50" y="866"/>
                  </a:cubicBezTo>
                  <a:cubicBezTo>
                    <a:pt x="74" y="891"/>
                    <a:pt x="86" y="903"/>
                    <a:pt x="110" y="915"/>
                  </a:cubicBezTo>
                  <a:lnTo>
                    <a:pt x="123" y="927"/>
                  </a:lnTo>
                  <a:lnTo>
                    <a:pt x="147" y="939"/>
                  </a:lnTo>
                  <a:lnTo>
                    <a:pt x="184" y="964"/>
                  </a:lnTo>
                  <a:lnTo>
                    <a:pt x="208" y="988"/>
                  </a:lnTo>
                  <a:lnTo>
                    <a:pt x="318" y="1037"/>
                  </a:lnTo>
                  <a:lnTo>
                    <a:pt x="330" y="1037"/>
                  </a:lnTo>
                  <a:lnTo>
                    <a:pt x="439" y="1073"/>
                  </a:lnTo>
                  <a:lnTo>
                    <a:pt x="476" y="1098"/>
                  </a:lnTo>
                  <a:lnTo>
                    <a:pt x="574" y="1122"/>
                  </a:lnTo>
                  <a:lnTo>
                    <a:pt x="634" y="1134"/>
                  </a:lnTo>
                  <a:lnTo>
                    <a:pt x="744" y="1171"/>
                  </a:lnTo>
                  <a:lnTo>
                    <a:pt x="793" y="1183"/>
                  </a:lnTo>
                  <a:cubicBezTo>
                    <a:pt x="842" y="1195"/>
                    <a:pt x="903" y="1207"/>
                    <a:pt x="963" y="1220"/>
                  </a:cubicBezTo>
                  <a:lnTo>
                    <a:pt x="1000" y="1220"/>
                  </a:lnTo>
                  <a:lnTo>
                    <a:pt x="1146" y="1244"/>
                  </a:lnTo>
                  <a:lnTo>
                    <a:pt x="1219" y="1256"/>
                  </a:lnTo>
                  <a:lnTo>
                    <a:pt x="1353" y="1280"/>
                  </a:lnTo>
                  <a:lnTo>
                    <a:pt x="1427" y="1280"/>
                  </a:lnTo>
                  <a:cubicBezTo>
                    <a:pt x="1475" y="1293"/>
                    <a:pt x="1536" y="1305"/>
                    <a:pt x="1597" y="1305"/>
                  </a:cubicBezTo>
                  <a:lnTo>
                    <a:pt x="1634" y="1305"/>
                  </a:lnTo>
                  <a:lnTo>
                    <a:pt x="1865" y="1329"/>
                  </a:lnTo>
                  <a:lnTo>
                    <a:pt x="1926" y="1329"/>
                  </a:lnTo>
                  <a:lnTo>
                    <a:pt x="2097" y="1341"/>
                  </a:lnTo>
                  <a:lnTo>
                    <a:pt x="2182" y="1341"/>
                  </a:lnTo>
                  <a:cubicBezTo>
                    <a:pt x="2231" y="1354"/>
                    <a:pt x="2292" y="1354"/>
                    <a:pt x="2353" y="1354"/>
                  </a:cubicBezTo>
                  <a:lnTo>
                    <a:pt x="2426" y="1354"/>
                  </a:lnTo>
                  <a:lnTo>
                    <a:pt x="2682" y="1366"/>
                  </a:lnTo>
                  <a:cubicBezTo>
                    <a:pt x="2754" y="1367"/>
                    <a:pt x="2825" y="1368"/>
                    <a:pt x="2896" y="1368"/>
                  </a:cubicBezTo>
                  <a:cubicBezTo>
                    <a:pt x="4283" y="1368"/>
                    <a:pt x="5387" y="1143"/>
                    <a:pt x="5387" y="842"/>
                  </a:cubicBezTo>
                  <a:lnTo>
                    <a:pt x="5399" y="90"/>
                  </a:lnTo>
                  <a:lnTo>
                    <a:pt x="5399" y="90"/>
                  </a:lnTo>
                  <a:cubicBezTo>
                    <a:pt x="5390" y="384"/>
                    <a:pt x="4332" y="614"/>
                    <a:pt x="2988" y="614"/>
                  </a:cubicBezTo>
                  <a:cubicBezTo>
                    <a:pt x="2892" y="614"/>
                    <a:pt x="2793" y="613"/>
                    <a:pt x="2694" y="610"/>
                  </a:cubicBezTo>
                  <a:lnTo>
                    <a:pt x="2450" y="598"/>
                  </a:lnTo>
                  <a:lnTo>
                    <a:pt x="2365" y="598"/>
                  </a:lnTo>
                  <a:lnTo>
                    <a:pt x="2194" y="586"/>
                  </a:lnTo>
                  <a:lnTo>
                    <a:pt x="2121" y="586"/>
                  </a:lnTo>
                  <a:lnTo>
                    <a:pt x="1951" y="574"/>
                  </a:lnTo>
                  <a:lnTo>
                    <a:pt x="1877" y="574"/>
                  </a:lnTo>
                  <a:lnTo>
                    <a:pt x="1658" y="549"/>
                  </a:lnTo>
                  <a:lnTo>
                    <a:pt x="1622" y="549"/>
                  </a:lnTo>
                  <a:cubicBezTo>
                    <a:pt x="1561" y="549"/>
                    <a:pt x="1500" y="537"/>
                    <a:pt x="1439" y="537"/>
                  </a:cubicBezTo>
                  <a:lnTo>
                    <a:pt x="1378" y="525"/>
                  </a:lnTo>
                  <a:lnTo>
                    <a:pt x="1232" y="501"/>
                  </a:lnTo>
                  <a:lnTo>
                    <a:pt x="1171" y="488"/>
                  </a:lnTo>
                  <a:lnTo>
                    <a:pt x="1024" y="464"/>
                  </a:lnTo>
                  <a:lnTo>
                    <a:pt x="976" y="464"/>
                  </a:lnTo>
                  <a:cubicBezTo>
                    <a:pt x="915" y="452"/>
                    <a:pt x="866" y="440"/>
                    <a:pt x="805" y="427"/>
                  </a:cubicBezTo>
                  <a:lnTo>
                    <a:pt x="769" y="415"/>
                  </a:lnTo>
                  <a:lnTo>
                    <a:pt x="647" y="379"/>
                  </a:lnTo>
                  <a:lnTo>
                    <a:pt x="598" y="367"/>
                  </a:lnTo>
                  <a:lnTo>
                    <a:pt x="500" y="342"/>
                  </a:lnTo>
                  <a:lnTo>
                    <a:pt x="452" y="330"/>
                  </a:lnTo>
                  <a:lnTo>
                    <a:pt x="354" y="281"/>
                  </a:lnTo>
                  <a:lnTo>
                    <a:pt x="330" y="281"/>
                  </a:lnTo>
                  <a:cubicBezTo>
                    <a:pt x="293" y="269"/>
                    <a:pt x="269" y="245"/>
                    <a:pt x="232" y="232"/>
                  </a:cubicBezTo>
                  <a:lnTo>
                    <a:pt x="208" y="220"/>
                  </a:lnTo>
                  <a:lnTo>
                    <a:pt x="147" y="184"/>
                  </a:lnTo>
                  <a:lnTo>
                    <a:pt x="123" y="159"/>
                  </a:lnTo>
                  <a:cubicBezTo>
                    <a:pt x="110" y="147"/>
                    <a:pt x="86" y="135"/>
                    <a:pt x="74" y="111"/>
                  </a:cubicBezTo>
                  <a:cubicBezTo>
                    <a:pt x="50" y="98"/>
                    <a:pt x="37" y="74"/>
                    <a:pt x="37" y="62"/>
                  </a:cubicBezTo>
                  <a:cubicBezTo>
                    <a:pt x="32" y="52"/>
                    <a:pt x="27" y="44"/>
                    <a:pt x="2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1"/>
            <p:cNvSpPr/>
            <p:nvPr/>
          </p:nvSpPr>
          <p:spPr>
            <a:xfrm>
              <a:off x="4577745" y="2327759"/>
              <a:ext cx="175980" cy="37176"/>
            </a:xfrm>
            <a:custGeom>
              <a:rect b="b" l="l" r="r" t="t"/>
              <a:pathLst>
                <a:path extrusionOk="0" h="1138" w="5387">
                  <a:moveTo>
                    <a:pt x="2399" y="0"/>
                  </a:moveTo>
                  <a:cubicBezTo>
                    <a:pt x="1055" y="0"/>
                    <a:pt x="0" y="222"/>
                    <a:pt x="0" y="528"/>
                  </a:cubicBezTo>
                  <a:cubicBezTo>
                    <a:pt x="0" y="528"/>
                    <a:pt x="0" y="540"/>
                    <a:pt x="0" y="552"/>
                  </a:cubicBezTo>
                  <a:lnTo>
                    <a:pt x="0" y="565"/>
                  </a:lnTo>
                  <a:cubicBezTo>
                    <a:pt x="0" y="577"/>
                    <a:pt x="12" y="589"/>
                    <a:pt x="12" y="601"/>
                  </a:cubicBezTo>
                  <a:lnTo>
                    <a:pt x="25" y="613"/>
                  </a:lnTo>
                  <a:cubicBezTo>
                    <a:pt x="37" y="626"/>
                    <a:pt x="49" y="638"/>
                    <a:pt x="61" y="650"/>
                  </a:cubicBezTo>
                  <a:lnTo>
                    <a:pt x="85" y="674"/>
                  </a:lnTo>
                  <a:cubicBezTo>
                    <a:pt x="98" y="687"/>
                    <a:pt x="122" y="699"/>
                    <a:pt x="134" y="711"/>
                  </a:cubicBezTo>
                  <a:lnTo>
                    <a:pt x="159" y="723"/>
                  </a:lnTo>
                  <a:cubicBezTo>
                    <a:pt x="183" y="735"/>
                    <a:pt x="207" y="747"/>
                    <a:pt x="232" y="760"/>
                  </a:cubicBezTo>
                  <a:lnTo>
                    <a:pt x="268" y="784"/>
                  </a:lnTo>
                  <a:cubicBezTo>
                    <a:pt x="293" y="796"/>
                    <a:pt x="317" y="808"/>
                    <a:pt x="341" y="821"/>
                  </a:cubicBezTo>
                  <a:lnTo>
                    <a:pt x="390" y="833"/>
                  </a:lnTo>
                  <a:cubicBezTo>
                    <a:pt x="414" y="845"/>
                    <a:pt x="451" y="857"/>
                    <a:pt x="488" y="869"/>
                  </a:cubicBezTo>
                  <a:lnTo>
                    <a:pt x="524" y="882"/>
                  </a:lnTo>
                  <a:lnTo>
                    <a:pt x="634" y="906"/>
                  </a:lnTo>
                  <a:lnTo>
                    <a:pt x="683" y="918"/>
                  </a:lnTo>
                  <a:lnTo>
                    <a:pt x="804" y="955"/>
                  </a:lnTo>
                  <a:lnTo>
                    <a:pt x="865" y="967"/>
                  </a:lnTo>
                  <a:lnTo>
                    <a:pt x="999" y="991"/>
                  </a:lnTo>
                  <a:lnTo>
                    <a:pt x="1060" y="1003"/>
                  </a:lnTo>
                  <a:lnTo>
                    <a:pt x="1207" y="1028"/>
                  </a:lnTo>
                  <a:lnTo>
                    <a:pt x="1267" y="1040"/>
                  </a:lnTo>
                  <a:lnTo>
                    <a:pt x="1414" y="1064"/>
                  </a:lnTo>
                  <a:lnTo>
                    <a:pt x="1487" y="1064"/>
                  </a:lnTo>
                  <a:lnTo>
                    <a:pt x="1645" y="1076"/>
                  </a:lnTo>
                  <a:lnTo>
                    <a:pt x="1718" y="1089"/>
                  </a:lnTo>
                  <a:lnTo>
                    <a:pt x="1889" y="1101"/>
                  </a:lnTo>
                  <a:lnTo>
                    <a:pt x="1950" y="1101"/>
                  </a:lnTo>
                  <a:lnTo>
                    <a:pt x="2145" y="1125"/>
                  </a:lnTo>
                  <a:lnTo>
                    <a:pt x="2169" y="1125"/>
                  </a:lnTo>
                  <a:cubicBezTo>
                    <a:pt x="2328" y="1137"/>
                    <a:pt x="2498" y="1137"/>
                    <a:pt x="2669" y="1137"/>
                  </a:cubicBezTo>
                  <a:lnTo>
                    <a:pt x="3717" y="1137"/>
                  </a:lnTo>
                  <a:lnTo>
                    <a:pt x="3863" y="1125"/>
                  </a:lnTo>
                  <a:lnTo>
                    <a:pt x="3948" y="1125"/>
                  </a:lnTo>
                  <a:lnTo>
                    <a:pt x="4082" y="1101"/>
                  </a:lnTo>
                  <a:lnTo>
                    <a:pt x="4168" y="1101"/>
                  </a:lnTo>
                  <a:lnTo>
                    <a:pt x="4290" y="1076"/>
                  </a:lnTo>
                  <a:lnTo>
                    <a:pt x="4375" y="1064"/>
                  </a:lnTo>
                  <a:lnTo>
                    <a:pt x="4497" y="1052"/>
                  </a:lnTo>
                  <a:lnTo>
                    <a:pt x="4570" y="1040"/>
                  </a:lnTo>
                  <a:lnTo>
                    <a:pt x="4667" y="1016"/>
                  </a:lnTo>
                  <a:lnTo>
                    <a:pt x="4740" y="1003"/>
                  </a:lnTo>
                  <a:lnTo>
                    <a:pt x="4838" y="979"/>
                  </a:lnTo>
                  <a:lnTo>
                    <a:pt x="4899" y="967"/>
                  </a:lnTo>
                  <a:lnTo>
                    <a:pt x="4984" y="942"/>
                  </a:lnTo>
                  <a:lnTo>
                    <a:pt x="5033" y="918"/>
                  </a:lnTo>
                  <a:lnTo>
                    <a:pt x="5106" y="894"/>
                  </a:lnTo>
                  <a:lnTo>
                    <a:pt x="5155" y="869"/>
                  </a:lnTo>
                  <a:lnTo>
                    <a:pt x="5216" y="845"/>
                  </a:lnTo>
                  <a:lnTo>
                    <a:pt x="5252" y="821"/>
                  </a:lnTo>
                  <a:cubicBezTo>
                    <a:pt x="5264" y="808"/>
                    <a:pt x="5277" y="808"/>
                    <a:pt x="5289" y="796"/>
                  </a:cubicBezTo>
                  <a:lnTo>
                    <a:pt x="5325" y="772"/>
                  </a:lnTo>
                  <a:cubicBezTo>
                    <a:pt x="5325" y="760"/>
                    <a:pt x="5338" y="747"/>
                    <a:pt x="5350" y="735"/>
                  </a:cubicBezTo>
                  <a:lnTo>
                    <a:pt x="5374" y="711"/>
                  </a:lnTo>
                  <a:cubicBezTo>
                    <a:pt x="5374" y="699"/>
                    <a:pt x="5386" y="699"/>
                    <a:pt x="5386" y="687"/>
                  </a:cubicBezTo>
                  <a:cubicBezTo>
                    <a:pt x="5386" y="674"/>
                    <a:pt x="5386" y="674"/>
                    <a:pt x="5386" y="674"/>
                  </a:cubicBezTo>
                  <a:cubicBezTo>
                    <a:pt x="5386" y="662"/>
                    <a:pt x="5386" y="650"/>
                    <a:pt x="5386" y="638"/>
                  </a:cubicBezTo>
                  <a:cubicBezTo>
                    <a:pt x="5386" y="528"/>
                    <a:pt x="5228" y="406"/>
                    <a:pt x="4972" y="321"/>
                  </a:cubicBezTo>
                  <a:cubicBezTo>
                    <a:pt x="4497" y="138"/>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4584899" y="2317142"/>
              <a:ext cx="176372" cy="43480"/>
            </a:xfrm>
            <a:custGeom>
              <a:rect b="b" l="l" r="r" t="t"/>
              <a:pathLst>
                <a:path extrusionOk="0" h="1331" w="5399">
                  <a:moveTo>
                    <a:pt x="13" y="0"/>
                  </a:moveTo>
                  <a:lnTo>
                    <a:pt x="1" y="731"/>
                  </a:lnTo>
                  <a:cubicBezTo>
                    <a:pt x="1" y="743"/>
                    <a:pt x="13" y="756"/>
                    <a:pt x="13" y="780"/>
                  </a:cubicBezTo>
                  <a:cubicBezTo>
                    <a:pt x="25" y="792"/>
                    <a:pt x="37" y="817"/>
                    <a:pt x="49" y="829"/>
                  </a:cubicBezTo>
                  <a:cubicBezTo>
                    <a:pt x="74" y="853"/>
                    <a:pt x="86" y="865"/>
                    <a:pt x="110" y="877"/>
                  </a:cubicBezTo>
                  <a:lnTo>
                    <a:pt x="135" y="890"/>
                  </a:lnTo>
                  <a:lnTo>
                    <a:pt x="147" y="914"/>
                  </a:lnTo>
                  <a:cubicBezTo>
                    <a:pt x="159" y="914"/>
                    <a:pt x="171" y="926"/>
                    <a:pt x="195" y="938"/>
                  </a:cubicBezTo>
                  <a:lnTo>
                    <a:pt x="220" y="951"/>
                  </a:lnTo>
                  <a:cubicBezTo>
                    <a:pt x="244" y="963"/>
                    <a:pt x="281" y="975"/>
                    <a:pt x="317" y="999"/>
                  </a:cubicBezTo>
                  <a:lnTo>
                    <a:pt x="342" y="999"/>
                  </a:lnTo>
                  <a:lnTo>
                    <a:pt x="439" y="1036"/>
                  </a:lnTo>
                  <a:lnTo>
                    <a:pt x="488" y="1048"/>
                  </a:lnTo>
                  <a:lnTo>
                    <a:pt x="585" y="1085"/>
                  </a:lnTo>
                  <a:lnTo>
                    <a:pt x="634" y="1097"/>
                  </a:lnTo>
                  <a:lnTo>
                    <a:pt x="756" y="1121"/>
                  </a:lnTo>
                  <a:lnTo>
                    <a:pt x="793" y="1133"/>
                  </a:lnTo>
                  <a:lnTo>
                    <a:pt x="963" y="1170"/>
                  </a:lnTo>
                  <a:lnTo>
                    <a:pt x="1000" y="1182"/>
                  </a:lnTo>
                  <a:lnTo>
                    <a:pt x="1146" y="1207"/>
                  </a:lnTo>
                  <a:lnTo>
                    <a:pt x="1219" y="1219"/>
                  </a:lnTo>
                  <a:lnTo>
                    <a:pt x="1353" y="1243"/>
                  </a:lnTo>
                  <a:lnTo>
                    <a:pt x="1426" y="1255"/>
                  </a:lnTo>
                  <a:lnTo>
                    <a:pt x="1609" y="1267"/>
                  </a:lnTo>
                  <a:lnTo>
                    <a:pt x="1633" y="1267"/>
                  </a:lnTo>
                  <a:cubicBezTo>
                    <a:pt x="1707" y="1280"/>
                    <a:pt x="1792" y="1292"/>
                    <a:pt x="1865" y="1292"/>
                  </a:cubicBezTo>
                  <a:lnTo>
                    <a:pt x="1926" y="1292"/>
                  </a:lnTo>
                  <a:lnTo>
                    <a:pt x="2096" y="1304"/>
                  </a:lnTo>
                  <a:lnTo>
                    <a:pt x="2182" y="1304"/>
                  </a:lnTo>
                  <a:lnTo>
                    <a:pt x="2352" y="1316"/>
                  </a:lnTo>
                  <a:lnTo>
                    <a:pt x="2426" y="1316"/>
                  </a:lnTo>
                  <a:cubicBezTo>
                    <a:pt x="2511" y="1328"/>
                    <a:pt x="2596" y="1328"/>
                    <a:pt x="2681" y="1328"/>
                  </a:cubicBezTo>
                  <a:cubicBezTo>
                    <a:pt x="2753" y="1330"/>
                    <a:pt x="2825" y="1330"/>
                    <a:pt x="2895" y="1330"/>
                  </a:cubicBezTo>
                  <a:cubicBezTo>
                    <a:pt x="4283" y="1330"/>
                    <a:pt x="5387" y="1106"/>
                    <a:pt x="5387" y="804"/>
                  </a:cubicBezTo>
                  <a:lnTo>
                    <a:pt x="5399" y="73"/>
                  </a:lnTo>
                  <a:lnTo>
                    <a:pt x="5399" y="73"/>
                  </a:lnTo>
                  <a:cubicBezTo>
                    <a:pt x="5388" y="379"/>
                    <a:pt x="4343" y="601"/>
                    <a:pt x="3000" y="601"/>
                  </a:cubicBezTo>
                  <a:cubicBezTo>
                    <a:pt x="2900" y="601"/>
                    <a:pt x="2797" y="600"/>
                    <a:pt x="2694" y="597"/>
                  </a:cubicBezTo>
                  <a:lnTo>
                    <a:pt x="2365" y="597"/>
                  </a:lnTo>
                  <a:lnTo>
                    <a:pt x="2194" y="585"/>
                  </a:lnTo>
                  <a:lnTo>
                    <a:pt x="2109" y="585"/>
                  </a:lnTo>
                  <a:lnTo>
                    <a:pt x="1938" y="573"/>
                  </a:lnTo>
                  <a:lnTo>
                    <a:pt x="1877" y="573"/>
                  </a:lnTo>
                  <a:cubicBezTo>
                    <a:pt x="1804" y="561"/>
                    <a:pt x="1731" y="561"/>
                    <a:pt x="1658" y="548"/>
                  </a:cubicBezTo>
                  <a:lnTo>
                    <a:pt x="1621" y="548"/>
                  </a:lnTo>
                  <a:lnTo>
                    <a:pt x="1438" y="524"/>
                  </a:lnTo>
                  <a:lnTo>
                    <a:pt x="1378" y="512"/>
                  </a:lnTo>
                  <a:lnTo>
                    <a:pt x="1231" y="500"/>
                  </a:lnTo>
                  <a:lnTo>
                    <a:pt x="1170" y="488"/>
                  </a:lnTo>
                  <a:lnTo>
                    <a:pt x="1024" y="463"/>
                  </a:lnTo>
                  <a:lnTo>
                    <a:pt x="975" y="463"/>
                  </a:lnTo>
                  <a:lnTo>
                    <a:pt x="805" y="414"/>
                  </a:lnTo>
                  <a:lnTo>
                    <a:pt x="768" y="414"/>
                  </a:lnTo>
                  <a:lnTo>
                    <a:pt x="646" y="378"/>
                  </a:lnTo>
                  <a:lnTo>
                    <a:pt x="598" y="366"/>
                  </a:lnTo>
                  <a:lnTo>
                    <a:pt x="500" y="329"/>
                  </a:lnTo>
                  <a:lnTo>
                    <a:pt x="451" y="317"/>
                  </a:lnTo>
                  <a:lnTo>
                    <a:pt x="354" y="280"/>
                  </a:lnTo>
                  <a:lnTo>
                    <a:pt x="330" y="280"/>
                  </a:lnTo>
                  <a:cubicBezTo>
                    <a:pt x="293" y="268"/>
                    <a:pt x="256" y="244"/>
                    <a:pt x="232" y="232"/>
                  </a:cubicBezTo>
                  <a:lnTo>
                    <a:pt x="208" y="219"/>
                  </a:lnTo>
                  <a:cubicBezTo>
                    <a:pt x="183" y="207"/>
                    <a:pt x="159" y="195"/>
                    <a:pt x="147" y="183"/>
                  </a:cubicBezTo>
                  <a:lnTo>
                    <a:pt x="122" y="171"/>
                  </a:lnTo>
                  <a:cubicBezTo>
                    <a:pt x="110" y="146"/>
                    <a:pt x="86" y="134"/>
                    <a:pt x="74" y="122"/>
                  </a:cubicBezTo>
                  <a:cubicBezTo>
                    <a:pt x="49" y="98"/>
                    <a:pt x="37" y="85"/>
                    <a:pt x="25" y="61"/>
                  </a:cubicBezTo>
                  <a:cubicBezTo>
                    <a:pt x="25" y="37"/>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1"/>
            <p:cNvSpPr/>
            <p:nvPr/>
          </p:nvSpPr>
          <p:spPr>
            <a:xfrm>
              <a:off x="4585683" y="2300350"/>
              <a:ext cx="176012" cy="37502"/>
            </a:xfrm>
            <a:custGeom>
              <a:rect b="b" l="l" r="r" t="t"/>
              <a:pathLst>
                <a:path extrusionOk="0" h="1148" w="5388">
                  <a:moveTo>
                    <a:pt x="2492" y="1"/>
                  </a:moveTo>
                  <a:cubicBezTo>
                    <a:pt x="1104" y="1"/>
                    <a:pt x="1" y="225"/>
                    <a:pt x="1" y="526"/>
                  </a:cubicBezTo>
                  <a:cubicBezTo>
                    <a:pt x="1" y="538"/>
                    <a:pt x="1" y="551"/>
                    <a:pt x="1" y="563"/>
                  </a:cubicBezTo>
                  <a:cubicBezTo>
                    <a:pt x="1" y="575"/>
                    <a:pt x="13" y="587"/>
                    <a:pt x="25" y="587"/>
                  </a:cubicBezTo>
                  <a:cubicBezTo>
                    <a:pt x="25" y="599"/>
                    <a:pt x="25" y="612"/>
                    <a:pt x="37" y="612"/>
                  </a:cubicBezTo>
                  <a:lnTo>
                    <a:pt x="62" y="648"/>
                  </a:lnTo>
                  <a:lnTo>
                    <a:pt x="86" y="673"/>
                  </a:lnTo>
                  <a:cubicBezTo>
                    <a:pt x="111" y="685"/>
                    <a:pt x="123" y="697"/>
                    <a:pt x="147" y="709"/>
                  </a:cubicBezTo>
                  <a:lnTo>
                    <a:pt x="184" y="733"/>
                  </a:lnTo>
                  <a:lnTo>
                    <a:pt x="245" y="770"/>
                  </a:lnTo>
                  <a:lnTo>
                    <a:pt x="281" y="782"/>
                  </a:lnTo>
                  <a:lnTo>
                    <a:pt x="366" y="819"/>
                  </a:lnTo>
                  <a:lnTo>
                    <a:pt x="403" y="831"/>
                  </a:lnTo>
                  <a:lnTo>
                    <a:pt x="501" y="867"/>
                  </a:lnTo>
                  <a:lnTo>
                    <a:pt x="537" y="880"/>
                  </a:lnTo>
                  <a:lnTo>
                    <a:pt x="647" y="916"/>
                  </a:lnTo>
                  <a:lnTo>
                    <a:pt x="708" y="928"/>
                  </a:lnTo>
                  <a:cubicBezTo>
                    <a:pt x="744" y="941"/>
                    <a:pt x="781" y="941"/>
                    <a:pt x="830" y="953"/>
                  </a:cubicBezTo>
                  <a:lnTo>
                    <a:pt x="878" y="965"/>
                  </a:lnTo>
                  <a:cubicBezTo>
                    <a:pt x="927" y="977"/>
                    <a:pt x="964" y="989"/>
                    <a:pt x="1012" y="989"/>
                  </a:cubicBezTo>
                  <a:lnTo>
                    <a:pt x="1073" y="1002"/>
                  </a:lnTo>
                  <a:lnTo>
                    <a:pt x="1219" y="1026"/>
                  </a:lnTo>
                  <a:lnTo>
                    <a:pt x="1280" y="1038"/>
                  </a:lnTo>
                  <a:lnTo>
                    <a:pt x="1439" y="1062"/>
                  </a:lnTo>
                  <a:lnTo>
                    <a:pt x="1500" y="1075"/>
                  </a:lnTo>
                  <a:lnTo>
                    <a:pt x="1670" y="1087"/>
                  </a:lnTo>
                  <a:lnTo>
                    <a:pt x="1731" y="1087"/>
                  </a:lnTo>
                  <a:lnTo>
                    <a:pt x="1902" y="1111"/>
                  </a:lnTo>
                  <a:lnTo>
                    <a:pt x="1963" y="1111"/>
                  </a:lnTo>
                  <a:lnTo>
                    <a:pt x="2158" y="1123"/>
                  </a:lnTo>
                  <a:lnTo>
                    <a:pt x="2182" y="1123"/>
                  </a:lnTo>
                  <a:cubicBezTo>
                    <a:pt x="2341" y="1136"/>
                    <a:pt x="2511" y="1148"/>
                    <a:pt x="2682" y="1148"/>
                  </a:cubicBezTo>
                  <a:lnTo>
                    <a:pt x="3462" y="1148"/>
                  </a:lnTo>
                  <a:cubicBezTo>
                    <a:pt x="3523" y="1136"/>
                    <a:pt x="3571" y="1136"/>
                    <a:pt x="3620" y="1136"/>
                  </a:cubicBezTo>
                  <a:lnTo>
                    <a:pt x="3705" y="1136"/>
                  </a:lnTo>
                  <a:lnTo>
                    <a:pt x="3864" y="1123"/>
                  </a:lnTo>
                  <a:lnTo>
                    <a:pt x="3937" y="1123"/>
                  </a:lnTo>
                  <a:lnTo>
                    <a:pt x="4083" y="1111"/>
                  </a:lnTo>
                  <a:lnTo>
                    <a:pt x="4156" y="1099"/>
                  </a:lnTo>
                  <a:lnTo>
                    <a:pt x="4290" y="1087"/>
                  </a:lnTo>
                  <a:lnTo>
                    <a:pt x="4363" y="1075"/>
                  </a:lnTo>
                  <a:lnTo>
                    <a:pt x="4485" y="1062"/>
                  </a:lnTo>
                  <a:lnTo>
                    <a:pt x="4558" y="1050"/>
                  </a:lnTo>
                  <a:lnTo>
                    <a:pt x="4668" y="1026"/>
                  </a:lnTo>
                  <a:lnTo>
                    <a:pt x="4729" y="1014"/>
                  </a:lnTo>
                  <a:lnTo>
                    <a:pt x="4827" y="989"/>
                  </a:lnTo>
                  <a:lnTo>
                    <a:pt x="4887" y="965"/>
                  </a:lnTo>
                  <a:lnTo>
                    <a:pt x="4973" y="941"/>
                  </a:lnTo>
                  <a:lnTo>
                    <a:pt x="5021" y="928"/>
                  </a:lnTo>
                  <a:lnTo>
                    <a:pt x="5095" y="892"/>
                  </a:lnTo>
                  <a:lnTo>
                    <a:pt x="5143" y="880"/>
                  </a:lnTo>
                  <a:lnTo>
                    <a:pt x="5204" y="855"/>
                  </a:lnTo>
                  <a:lnTo>
                    <a:pt x="5241" y="831"/>
                  </a:lnTo>
                  <a:cubicBezTo>
                    <a:pt x="5253" y="819"/>
                    <a:pt x="5265" y="807"/>
                    <a:pt x="5290" y="794"/>
                  </a:cubicBezTo>
                  <a:cubicBezTo>
                    <a:pt x="5290" y="794"/>
                    <a:pt x="5302" y="782"/>
                    <a:pt x="5314" y="782"/>
                  </a:cubicBezTo>
                  <a:cubicBezTo>
                    <a:pt x="5326" y="770"/>
                    <a:pt x="5338" y="758"/>
                    <a:pt x="5338" y="746"/>
                  </a:cubicBezTo>
                  <a:lnTo>
                    <a:pt x="5363" y="721"/>
                  </a:lnTo>
                  <a:cubicBezTo>
                    <a:pt x="5363" y="709"/>
                    <a:pt x="5375" y="697"/>
                    <a:pt x="5375" y="685"/>
                  </a:cubicBezTo>
                  <a:cubicBezTo>
                    <a:pt x="5387" y="673"/>
                    <a:pt x="5387" y="660"/>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a:off x="4581730" y="2289668"/>
              <a:ext cx="176372" cy="44722"/>
            </a:xfrm>
            <a:custGeom>
              <a:rect b="b" l="l" r="r" t="t"/>
              <a:pathLst>
                <a:path extrusionOk="0" h="1369" w="5399">
                  <a:moveTo>
                    <a:pt x="12" y="0"/>
                  </a:moveTo>
                  <a:lnTo>
                    <a:pt x="0" y="719"/>
                  </a:lnTo>
                  <a:cubicBezTo>
                    <a:pt x="0" y="744"/>
                    <a:pt x="12" y="768"/>
                    <a:pt x="24" y="792"/>
                  </a:cubicBezTo>
                  <a:cubicBezTo>
                    <a:pt x="24" y="805"/>
                    <a:pt x="37" y="829"/>
                    <a:pt x="61" y="841"/>
                  </a:cubicBezTo>
                  <a:cubicBezTo>
                    <a:pt x="73" y="865"/>
                    <a:pt x="85" y="878"/>
                    <a:pt x="110" y="902"/>
                  </a:cubicBezTo>
                  <a:cubicBezTo>
                    <a:pt x="110" y="902"/>
                    <a:pt x="122" y="914"/>
                    <a:pt x="122" y="914"/>
                  </a:cubicBezTo>
                  <a:lnTo>
                    <a:pt x="146" y="926"/>
                  </a:lnTo>
                  <a:cubicBezTo>
                    <a:pt x="158" y="939"/>
                    <a:pt x="171" y="939"/>
                    <a:pt x="183" y="951"/>
                  </a:cubicBezTo>
                  <a:lnTo>
                    <a:pt x="207" y="963"/>
                  </a:lnTo>
                  <a:cubicBezTo>
                    <a:pt x="244" y="975"/>
                    <a:pt x="280" y="1000"/>
                    <a:pt x="317" y="1012"/>
                  </a:cubicBezTo>
                  <a:lnTo>
                    <a:pt x="329" y="1012"/>
                  </a:lnTo>
                  <a:lnTo>
                    <a:pt x="439" y="1048"/>
                  </a:lnTo>
                  <a:lnTo>
                    <a:pt x="475" y="1060"/>
                  </a:lnTo>
                  <a:lnTo>
                    <a:pt x="573" y="1097"/>
                  </a:lnTo>
                  <a:lnTo>
                    <a:pt x="622" y="1109"/>
                  </a:lnTo>
                  <a:lnTo>
                    <a:pt x="743" y="1146"/>
                  </a:lnTo>
                  <a:lnTo>
                    <a:pt x="780" y="1158"/>
                  </a:lnTo>
                  <a:lnTo>
                    <a:pt x="963" y="1194"/>
                  </a:lnTo>
                  <a:lnTo>
                    <a:pt x="999" y="1194"/>
                  </a:lnTo>
                  <a:lnTo>
                    <a:pt x="1158" y="1219"/>
                  </a:lnTo>
                  <a:lnTo>
                    <a:pt x="1219" y="1231"/>
                  </a:lnTo>
                  <a:lnTo>
                    <a:pt x="1365" y="1255"/>
                  </a:lnTo>
                  <a:lnTo>
                    <a:pt x="1426" y="1268"/>
                  </a:lnTo>
                  <a:lnTo>
                    <a:pt x="1609" y="1316"/>
                  </a:lnTo>
                  <a:lnTo>
                    <a:pt x="1645" y="1316"/>
                  </a:lnTo>
                  <a:cubicBezTo>
                    <a:pt x="1718" y="1316"/>
                    <a:pt x="1791" y="1329"/>
                    <a:pt x="1864" y="1341"/>
                  </a:cubicBezTo>
                  <a:lnTo>
                    <a:pt x="1938" y="1341"/>
                  </a:lnTo>
                  <a:lnTo>
                    <a:pt x="2096" y="1353"/>
                  </a:lnTo>
                  <a:lnTo>
                    <a:pt x="2437" y="1353"/>
                  </a:lnTo>
                  <a:cubicBezTo>
                    <a:pt x="2510" y="1365"/>
                    <a:pt x="2596" y="1365"/>
                    <a:pt x="2681" y="1365"/>
                  </a:cubicBezTo>
                  <a:cubicBezTo>
                    <a:pt x="2780" y="1368"/>
                    <a:pt x="2879" y="1369"/>
                    <a:pt x="2975" y="1369"/>
                  </a:cubicBezTo>
                  <a:cubicBezTo>
                    <a:pt x="4325" y="1369"/>
                    <a:pt x="5386" y="1137"/>
                    <a:pt x="5386" y="841"/>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cubicBezTo>
                    <a:pt x="1791" y="573"/>
                    <a:pt x="1718" y="561"/>
                    <a:pt x="1645" y="561"/>
                  </a:cubicBezTo>
                  <a:lnTo>
                    <a:pt x="1609" y="561"/>
                  </a:lnTo>
                  <a:lnTo>
                    <a:pt x="1438" y="536"/>
                  </a:lnTo>
                  <a:lnTo>
                    <a:pt x="1365" y="524"/>
                  </a:lnTo>
                  <a:lnTo>
                    <a:pt x="1231" y="500"/>
                  </a:lnTo>
                  <a:lnTo>
                    <a:pt x="1158" y="488"/>
                  </a:lnTo>
                  <a:lnTo>
                    <a:pt x="1011" y="463"/>
                  </a:lnTo>
                  <a:lnTo>
                    <a:pt x="975" y="451"/>
                  </a:lnTo>
                  <a:lnTo>
                    <a:pt x="804" y="415"/>
                  </a:lnTo>
                  <a:lnTo>
                    <a:pt x="756" y="402"/>
                  </a:lnTo>
                  <a:lnTo>
                    <a:pt x="634" y="378"/>
                  </a:lnTo>
                  <a:lnTo>
                    <a:pt x="585" y="366"/>
                  </a:lnTo>
                  <a:lnTo>
                    <a:pt x="487" y="329"/>
                  </a:lnTo>
                  <a:lnTo>
                    <a:pt x="451" y="317"/>
                  </a:lnTo>
                  <a:lnTo>
                    <a:pt x="341" y="281"/>
                  </a:lnTo>
                  <a:lnTo>
                    <a:pt x="329" y="281"/>
                  </a:lnTo>
                  <a:cubicBezTo>
                    <a:pt x="292" y="268"/>
                    <a:pt x="256" y="244"/>
                    <a:pt x="219" y="232"/>
                  </a:cubicBezTo>
                  <a:lnTo>
                    <a:pt x="195" y="220"/>
                  </a:lnTo>
                  <a:cubicBezTo>
                    <a:pt x="183" y="207"/>
                    <a:pt x="158" y="195"/>
                    <a:pt x="134" y="183"/>
                  </a:cubicBezTo>
                  <a:lnTo>
                    <a:pt x="122" y="171"/>
                  </a:lnTo>
                  <a:cubicBezTo>
                    <a:pt x="98" y="147"/>
                    <a:pt x="85" y="134"/>
                    <a:pt x="61" y="110"/>
                  </a:cubicBezTo>
                  <a:cubicBezTo>
                    <a:pt x="49" y="98"/>
                    <a:pt x="37" y="73"/>
                    <a:pt x="24" y="61"/>
                  </a:cubicBezTo>
                  <a:cubicBezTo>
                    <a:pt x="12"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4582514" y="2272811"/>
              <a:ext cx="175980" cy="37568"/>
            </a:xfrm>
            <a:custGeom>
              <a:rect b="b" l="l" r="r" t="t"/>
              <a:pathLst>
                <a:path extrusionOk="0" h="1150" w="5387">
                  <a:moveTo>
                    <a:pt x="2411" y="1"/>
                  </a:moveTo>
                  <a:cubicBezTo>
                    <a:pt x="1061" y="1"/>
                    <a:pt x="0" y="233"/>
                    <a:pt x="0" y="528"/>
                  </a:cubicBezTo>
                  <a:cubicBezTo>
                    <a:pt x="0" y="541"/>
                    <a:pt x="0" y="553"/>
                    <a:pt x="0" y="565"/>
                  </a:cubicBezTo>
                  <a:cubicBezTo>
                    <a:pt x="13" y="577"/>
                    <a:pt x="25" y="589"/>
                    <a:pt x="37" y="602"/>
                  </a:cubicBezTo>
                  <a:cubicBezTo>
                    <a:pt x="37" y="614"/>
                    <a:pt x="49" y="614"/>
                    <a:pt x="49" y="626"/>
                  </a:cubicBezTo>
                  <a:cubicBezTo>
                    <a:pt x="61" y="638"/>
                    <a:pt x="74" y="650"/>
                    <a:pt x="86" y="663"/>
                  </a:cubicBezTo>
                  <a:lnTo>
                    <a:pt x="98" y="687"/>
                  </a:lnTo>
                  <a:cubicBezTo>
                    <a:pt x="122" y="699"/>
                    <a:pt x="134" y="711"/>
                    <a:pt x="159" y="723"/>
                  </a:cubicBezTo>
                  <a:lnTo>
                    <a:pt x="183" y="736"/>
                  </a:lnTo>
                  <a:lnTo>
                    <a:pt x="244" y="772"/>
                  </a:lnTo>
                  <a:lnTo>
                    <a:pt x="281" y="784"/>
                  </a:lnTo>
                  <a:lnTo>
                    <a:pt x="366" y="821"/>
                  </a:lnTo>
                  <a:lnTo>
                    <a:pt x="403" y="833"/>
                  </a:lnTo>
                  <a:lnTo>
                    <a:pt x="500" y="870"/>
                  </a:lnTo>
                  <a:lnTo>
                    <a:pt x="549" y="882"/>
                  </a:lnTo>
                  <a:lnTo>
                    <a:pt x="658" y="918"/>
                  </a:lnTo>
                  <a:lnTo>
                    <a:pt x="707" y="931"/>
                  </a:lnTo>
                  <a:lnTo>
                    <a:pt x="829" y="967"/>
                  </a:lnTo>
                  <a:lnTo>
                    <a:pt x="890" y="979"/>
                  </a:lnTo>
                  <a:lnTo>
                    <a:pt x="1012" y="1004"/>
                  </a:lnTo>
                  <a:lnTo>
                    <a:pt x="1073" y="1016"/>
                  </a:lnTo>
                  <a:lnTo>
                    <a:pt x="1219" y="1040"/>
                  </a:lnTo>
                  <a:lnTo>
                    <a:pt x="1280" y="1052"/>
                  </a:lnTo>
                  <a:lnTo>
                    <a:pt x="1438" y="1065"/>
                  </a:lnTo>
                  <a:lnTo>
                    <a:pt x="1499" y="1077"/>
                  </a:lnTo>
                  <a:lnTo>
                    <a:pt x="1670" y="1101"/>
                  </a:lnTo>
                  <a:lnTo>
                    <a:pt x="1731" y="1101"/>
                  </a:lnTo>
                  <a:lnTo>
                    <a:pt x="1914" y="1113"/>
                  </a:lnTo>
                  <a:lnTo>
                    <a:pt x="1962" y="1113"/>
                  </a:lnTo>
                  <a:lnTo>
                    <a:pt x="2157" y="1138"/>
                  </a:lnTo>
                  <a:lnTo>
                    <a:pt x="2182" y="1138"/>
                  </a:lnTo>
                  <a:cubicBezTo>
                    <a:pt x="2352" y="1138"/>
                    <a:pt x="2523" y="1150"/>
                    <a:pt x="2681" y="1150"/>
                  </a:cubicBezTo>
                  <a:lnTo>
                    <a:pt x="3705" y="1150"/>
                  </a:lnTo>
                  <a:lnTo>
                    <a:pt x="3863" y="1138"/>
                  </a:lnTo>
                  <a:lnTo>
                    <a:pt x="3949" y="1126"/>
                  </a:lnTo>
                  <a:lnTo>
                    <a:pt x="4083" y="1113"/>
                  </a:lnTo>
                  <a:lnTo>
                    <a:pt x="4168" y="1101"/>
                  </a:lnTo>
                  <a:lnTo>
                    <a:pt x="4290" y="1089"/>
                  </a:lnTo>
                  <a:lnTo>
                    <a:pt x="4363" y="1077"/>
                  </a:lnTo>
                  <a:lnTo>
                    <a:pt x="4485" y="1052"/>
                  </a:lnTo>
                  <a:lnTo>
                    <a:pt x="4558" y="1040"/>
                  </a:lnTo>
                  <a:lnTo>
                    <a:pt x="4668" y="1016"/>
                  </a:lnTo>
                  <a:lnTo>
                    <a:pt x="4729" y="1004"/>
                  </a:lnTo>
                  <a:lnTo>
                    <a:pt x="4826" y="979"/>
                  </a:lnTo>
                  <a:lnTo>
                    <a:pt x="4887" y="967"/>
                  </a:lnTo>
                  <a:lnTo>
                    <a:pt x="4972" y="943"/>
                  </a:lnTo>
                  <a:lnTo>
                    <a:pt x="5021" y="931"/>
                  </a:lnTo>
                  <a:cubicBezTo>
                    <a:pt x="5058" y="918"/>
                    <a:pt x="5082" y="906"/>
                    <a:pt x="5094" y="894"/>
                  </a:cubicBezTo>
                  <a:lnTo>
                    <a:pt x="5143" y="882"/>
                  </a:lnTo>
                  <a:lnTo>
                    <a:pt x="5204" y="845"/>
                  </a:lnTo>
                  <a:lnTo>
                    <a:pt x="5240" y="833"/>
                  </a:lnTo>
                  <a:cubicBezTo>
                    <a:pt x="5253" y="821"/>
                    <a:pt x="5277" y="809"/>
                    <a:pt x="5289" y="797"/>
                  </a:cubicBezTo>
                  <a:cubicBezTo>
                    <a:pt x="5301" y="784"/>
                    <a:pt x="5301" y="784"/>
                    <a:pt x="5313" y="772"/>
                  </a:cubicBezTo>
                  <a:lnTo>
                    <a:pt x="5350" y="748"/>
                  </a:lnTo>
                  <a:cubicBezTo>
                    <a:pt x="5350" y="736"/>
                    <a:pt x="5362" y="723"/>
                    <a:pt x="5362" y="723"/>
                  </a:cubicBezTo>
                  <a:cubicBezTo>
                    <a:pt x="5374" y="711"/>
                    <a:pt x="5374" y="699"/>
                    <a:pt x="5374" y="687"/>
                  </a:cubicBezTo>
                  <a:cubicBezTo>
                    <a:pt x="5374" y="687"/>
                    <a:pt x="5374" y="687"/>
                    <a:pt x="5374" y="675"/>
                  </a:cubicBezTo>
                  <a:cubicBezTo>
                    <a:pt x="5387" y="663"/>
                    <a:pt x="5387" y="650"/>
                    <a:pt x="5374" y="638"/>
                  </a:cubicBezTo>
                  <a:cubicBezTo>
                    <a:pt x="5387" y="528"/>
                    <a:pt x="5228" y="419"/>
                    <a:pt x="4960" y="321"/>
                  </a:cubicBezTo>
                  <a:cubicBezTo>
                    <a:pt x="4485" y="151"/>
                    <a:pt x="3656" y="29"/>
                    <a:pt x="2706" y="4"/>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5095246" y="2831082"/>
              <a:ext cx="176404" cy="43154"/>
            </a:xfrm>
            <a:custGeom>
              <a:rect b="b" l="l" r="r" t="t"/>
              <a:pathLst>
                <a:path extrusionOk="0" h="1321" w="5400">
                  <a:moveTo>
                    <a:pt x="5399" y="73"/>
                  </a:moveTo>
                  <a:lnTo>
                    <a:pt x="5399" y="77"/>
                  </a:lnTo>
                  <a:lnTo>
                    <a:pt x="5399" y="77"/>
                  </a:lnTo>
                  <a:cubicBezTo>
                    <a:pt x="5399" y="76"/>
                    <a:pt x="5399" y="75"/>
                    <a:pt x="5399" y="73"/>
                  </a:cubicBezTo>
                  <a:close/>
                  <a:moveTo>
                    <a:pt x="13" y="0"/>
                  </a:moveTo>
                  <a:lnTo>
                    <a:pt x="1" y="719"/>
                  </a:lnTo>
                  <a:cubicBezTo>
                    <a:pt x="1" y="744"/>
                    <a:pt x="1" y="756"/>
                    <a:pt x="13" y="780"/>
                  </a:cubicBezTo>
                  <a:cubicBezTo>
                    <a:pt x="25" y="792"/>
                    <a:pt x="37" y="817"/>
                    <a:pt x="50" y="829"/>
                  </a:cubicBezTo>
                  <a:cubicBezTo>
                    <a:pt x="74" y="853"/>
                    <a:pt x="86" y="865"/>
                    <a:pt x="111" y="878"/>
                  </a:cubicBezTo>
                  <a:lnTo>
                    <a:pt x="123" y="902"/>
                  </a:lnTo>
                  <a:lnTo>
                    <a:pt x="147" y="914"/>
                  </a:lnTo>
                  <a:lnTo>
                    <a:pt x="184" y="939"/>
                  </a:lnTo>
                  <a:lnTo>
                    <a:pt x="208" y="951"/>
                  </a:lnTo>
                  <a:lnTo>
                    <a:pt x="318" y="999"/>
                  </a:lnTo>
                  <a:lnTo>
                    <a:pt x="330" y="999"/>
                  </a:lnTo>
                  <a:lnTo>
                    <a:pt x="440" y="1036"/>
                  </a:lnTo>
                  <a:lnTo>
                    <a:pt x="476" y="1048"/>
                  </a:lnTo>
                  <a:lnTo>
                    <a:pt x="574" y="1085"/>
                  </a:lnTo>
                  <a:lnTo>
                    <a:pt x="635" y="1097"/>
                  </a:lnTo>
                  <a:lnTo>
                    <a:pt x="744" y="1121"/>
                  </a:lnTo>
                  <a:lnTo>
                    <a:pt x="793" y="1133"/>
                  </a:lnTo>
                  <a:cubicBezTo>
                    <a:pt x="842" y="1146"/>
                    <a:pt x="903" y="1158"/>
                    <a:pt x="964" y="1170"/>
                  </a:cubicBezTo>
                  <a:lnTo>
                    <a:pt x="1000" y="1182"/>
                  </a:lnTo>
                  <a:lnTo>
                    <a:pt x="1159" y="1207"/>
                  </a:lnTo>
                  <a:lnTo>
                    <a:pt x="1219" y="1219"/>
                  </a:lnTo>
                  <a:lnTo>
                    <a:pt x="1366" y="1243"/>
                  </a:lnTo>
                  <a:lnTo>
                    <a:pt x="1427" y="1255"/>
                  </a:lnTo>
                  <a:lnTo>
                    <a:pt x="1609" y="1268"/>
                  </a:lnTo>
                  <a:lnTo>
                    <a:pt x="1646" y="1268"/>
                  </a:lnTo>
                  <a:lnTo>
                    <a:pt x="1865" y="1292"/>
                  </a:lnTo>
                  <a:lnTo>
                    <a:pt x="1938" y="1292"/>
                  </a:lnTo>
                  <a:lnTo>
                    <a:pt x="2109" y="1304"/>
                  </a:lnTo>
                  <a:lnTo>
                    <a:pt x="2182" y="1304"/>
                  </a:lnTo>
                  <a:cubicBezTo>
                    <a:pt x="2243" y="1316"/>
                    <a:pt x="2304" y="1316"/>
                    <a:pt x="2353" y="1316"/>
                  </a:cubicBezTo>
                  <a:lnTo>
                    <a:pt x="2682" y="1316"/>
                  </a:lnTo>
                  <a:cubicBezTo>
                    <a:pt x="2785" y="1319"/>
                    <a:pt x="2888" y="1320"/>
                    <a:pt x="2989" y="1320"/>
                  </a:cubicBezTo>
                  <a:cubicBezTo>
                    <a:pt x="4333" y="1320"/>
                    <a:pt x="5387" y="1098"/>
                    <a:pt x="5387" y="792"/>
                  </a:cubicBezTo>
                  <a:lnTo>
                    <a:pt x="5399" y="77"/>
                  </a:lnTo>
                  <a:lnTo>
                    <a:pt x="5399" y="77"/>
                  </a:lnTo>
                  <a:cubicBezTo>
                    <a:pt x="5389" y="377"/>
                    <a:pt x="4289" y="599"/>
                    <a:pt x="2908" y="599"/>
                  </a:cubicBezTo>
                  <a:cubicBezTo>
                    <a:pt x="2837" y="599"/>
                    <a:pt x="2766" y="598"/>
                    <a:pt x="2694" y="597"/>
                  </a:cubicBezTo>
                  <a:lnTo>
                    <a:pt x="2377" y="597"/>
                  </a:lnTo>
                  <a:cubicBezTo>
                    <a:pt x="2316" y="597"/>
                    <a:pt x="2255" y="585"/>
                    <a:pt x="2194" y="585"/>
                  </a:cubicBezTo>
                  <a:lnTo>
                    <a:pt x="2121" y="585"/>
                  </a:lnTo>
                  <a:lnTo>
                    <a:pt x="1951" y="573"/>
                  </a:lnTo>
                  <a:lnTo>
                    <a:pt x="1878" y="573"/>
                  </a:lnTo>
                  <a:lnTo>
                    <a:pt x="1658" y="549"/>
                  </a:lnTo>
                  <a:lnTo>
                    <a:pt x="1622" y="549"/>
                  </a:lnTo>
                  <a:cubicBezTo>
                    <a:pt x="1561" y="536"/>
                    <a:pt x="1500" y="536"/>
                    <a:pt x="1439" y="524"/>
                  </a:cubicBezTo>
                  <a:lnTo>
                    <a:pt x="1378" y="512"/>
                  </a:lnTo>
                  <a:lnTo>
                    <a:pt x="1232" y="500"/>
                  </a:lnTo>
                  <a:lnTo>
                    <a:pt x="1171" y="488"/>
                  </a:lnTo>
                  <a:lnTo>
                    <a:pt x="1012" y="463"/>
                  </a:lnTo>
                  <a:lnTo>
                    <a:pt x="976" y="451"/>
                  </a:lnTo>
                  <a:cubicBezTo>
                    <a:pt x="915" y="439"/>
                    <a:pt x="854" y="427"/>
                    <a:pt x="805" y="415"/>
                  </a:cubicBezTo>
                  <a:lnTo>
                    <a:pt x="769" y="402"/>
                  </a:lnTo>
                  <a:lnTo>
                    <a:pt x="647" y="366"/>
                  </a:lnTo>
                  <a:lnTo>
                    <a:pt x="598" y="354"/>
                  </a:lnTo>
                  <a:lnTo>
                    <a:pt x="501" y="329"/>
                  </a:lnTo>
                  <a:lnTo>
                    <a:pt x="452" y="317"/>
                  </a:lnTo>
                  <a:lnTo>
                    <a:pt x="354" y="268"/>
                  </a:lnTo>
                  <a:lnTo>
                    <a:pt x="330" y="268"/>
                  </a:lnTo>
                  <a:lnTo>
                    <a:pt x="232" y="220"/>
                  </a:lnTo>
                  <a:lnTo>
                    <a:pt x="208" y="207"/>
                  </a:lnTo>
                  <a:lnTo>
                    <a:pt x="147" y="171"/>
                  </a:lnTo>
                  <a:lnTo>
                    <a:pt x="123" y="159"/>
                  </a:lnTo>
                  <a:cubicBezTo>
                    <a:pt x="98" y="146"/>
                    <a:pt x="86" y="122"/>
                    <a:pt x="62" y="110"/>
                  </a:cubicBezTo>
                  <a:cubicBezTo>
                    <a:pt x="50" y="98"/>
                    <a:pt x="37" y="73"/>
                    <a:pt x="25" y="49"/>
                  </a:cubicBezTo>
                  <a:cubicBezTo>
                    <a:pt x="13" y="37"/>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1"/>
            <p:cNvSpPr/>
            <p:nvPr/>
          </p:nvSpPr>
          <p:spPr>
            <a:xfrm>
              <a:off x="5096063" y="2813833"/>
              <a:ext cx="175980" cy="37568"/>
            </a:xfrm>
            <a:custGeom>
              <a:rect b="b" l="l" r="r" t="t"/>
              <a:pathLst>
                <a:path extrusionOk="0" h="1150" w="5387">
                  <a:moveTo>
                    <a:pt x="2399" y="0"/>
                  </a:moveTo>
                  <a:cubicBezTo>
                    <a:pt x="1055" y="0"/>
                    <a:pt x="0" y="222"/>
                    <a:pt x="0" y="528"/>
                  </a:cubicBezTo>
                  <a:cubicBezTo>
                    <a:pt x="0" y="540"/>
                    <a:pt x="0" y="540"/>
                    <a:pt x="0" y="553"/>
                  </a:cubicBezTo>
                  <a:lnTo>
                    <a:pt x="0" y="565"/>
                  </a:lnTo>
                  <a:cubicBezTo>
                    <a:pt x="12" y="577"/>
                    <a:pt x="25" y="589"/>
                    <a:pt x="37" y="601"/>
                  </a:cubicBezTo>
                  <a:lnTo>
                    <a:pt x="49" y="626"/>
                  </a:lnTo>
                  <a:cubicBezTo>
                    <a:pt x="61" y="638"/>
                    <a:pt x="73" y="650"/>
                    <a:pt x="86" y="662"/>
                  </a:cubicBezTo>
                  <a:lnTo>
                    <a:pt x="110" y="674"/>
                  </a:lnTo>
                  <a:lnTo>
                    <a:pt x="159" y="711"/>
                  </a:lnTo>
                  <a:lnTo>
                    <a:pt x="183" y="735"/>
                  </a:lnTo>
                  <a:cubicBezTo>
                    <a:pt x="207" y="748"/>
                    <a:pt x="232" y="760"/>
                    <a:pt x="256" y="772"/>
                  </a:cubicBezTo>
                  <a:lnTo>
                    <a:pt x="281" y="784"/>
                  </a:lnTo>
                  <a:cubicBezTo>
                    <a:pt x="305" y="796"/>
                    <a:pt x="341" y="808"/>
                    <a:pt x="366" y="821"/>
                  </a:cubicBezTo>
                  <a:lnTo>
                    <a:pt x="402" y="833"/>
                  </a:lnTo>
                  <a:lnTo>
                    <a:pt x="500" y="869"/>
                  </a:lnTo>
                  <a:lnTo>
                    <a:pt x="549" y="882"/>
                  </a:lnTo>
                  <a:cubicBezTo>
                    <a:pt x="585" y="894"/>
                    <a:pt x="622" y="906"/>
                    <a:pt x="658" y="918"/>
                  </a:cubicBezTo>
                  <a:lnTo>
                    <a:pt x="707" y="930"/>
                  </a:lnTo>
                  <a:lnTo>
                    <a:pt x="829" y="955"/>
                  </a:lnTo>
                  <a:lnTo>
                    <a:pt x="890" y="967"/>
                  </a:lnTo>
                  <a:lnTo>
                    <a:pt x="1012" y="1003"/>
                  </a:lnTo>
                  <a:lnTo>
                    <a:pt x="1073" y="1003"/>
                  </a:lnTo>
                  <a:lnTo>
                    <a:pt x="1219" y="1040"/>
                  </a:lnTo>
                  <a:lnTo>
                    <a:pt x="1292" y="1040"/>
                  </a:lnTo>
                  <a:lnTo>
                    <a:pt x="1438" y="1064"/>
                  </a:lnTo>
                  <a:lnTo>
                    <a:pt x="1499" y="1077"/>
                  </a:lnTo>
                  <a:lnTo>
                    <a:pt x="1670" y="1089"/>
                  </a:lnTo>
                  <a:lnTo>
                    <a:pt x="1731" y="1089"/>
                  </a:lnTo>
                  <a:lnTo>
                    <a:pt x="1913" y="1113"/>
                  </a:lnTo>
                  <a:lnTo>
                    <a:pt x="1962" y="1113"/>
                  </a:lnTo>
                  <a:cubicBezTo>
                    <a:pt x="2035" y="1113"/>
                    <a:pt x="2096" y="1125"/>
                    <a:pt x="2169" y="1125"/>
                  </a:cubicBezTo>
                  <a:lnTo>
                    <a:pt x="2182" y="1125"/>
                  </a:lnTo>
                  <a:cubicBezTo>
                    <a:pt x="2352" y="1137"/>
                    <a:pt x="2523" y="1150"/>
                    <a:pt x="2693" y="1150"/>
                  </a:cubicBezTo>
                  <a:lnTo>
                    <a:pt x="3473" y="1150"/>
                  </a:lnTo>
                  <a:lnTo>
                    <a:pt x="3632" y="1137"/>
                  </a:lnTo>
                  <a:lnTo>
                    <a:pt x="3717" y="1137"/>
                  </a:lnTo>
                  <a:lnTo>
                    <a:pt x="3863" y="1125"/>
                  </a:lnTo>
                  <a:lnTo>
                    <a:pt x="3949" y="1125"/>
                  </a:lnTo>
                  <a:lnTo>
                    <a:pt x="4083" y="1113"/>
                  </a:lnTo>
                  <a:lnTo>
                    <a:pt x="4168" y="1101"/>
                  </a:lnTo>
                  <a:lnTo>
                    <a:pt x="4290" y="1089"/>
                  </a:lnTo>
                  <a:lnTo>
                    <a:pt x="4375" y="1077"/>
                  </a:lnTo>
                  <a:lnTo>
                    <a:pt x="4485" y="1052"/>
                  </a:lnTo>
                  <a:lnTo>
                    <a:pt x="4558" y="1040"/>
                  </a:lnTo>
                  <a:lnTo>
                    <a:pt x="4667" y="1016"/>
                  </a:lnTo>
                  <a:lnTo>
                    <a:pt x="4741" y="1003"/>
                  </a:lnTo>
                  <a:lnTo>
                    <a:pt x="4838" y="979"/>
                  </a:lnTo>
                  <a:lnTo>
                    <a:pt x="4887" y="967"/>
                  </a:lnTo>
                  <a:cubicBezTo>
                    <a:pt x="4923" y="955"/>
                    <a:pt x="4948" y="943"/>
                    <a:pt x="4972" y="943"/>
                  </a:cubicBezTo>
                  <a:lnTo>
                    <a:pt x="5033" y="918"/>
                  </a:lnTo>
                  <a:lnTo>
                    <a:pt x="5106" y="894"/>
                  </a:lnTo>
                  <a:lnTo>
                    <a:pt x="5143" y="869"/>
                  </a:lnTo>
                  <a:cubicBezTo>
                    <a:pt x="5167" y="869"/>
                    <a:pt x="5191" y="857"/>
                    <a:pt x="5204" y="845"/>
                  </a:cubicBezTo>
                  <a:lnTo>
                    <a:pt x="5240" y="821"/>
                  </a:lnTo>
                  <a:lnTo>
                    <a:pt x="5289" y="796"/>
                  </a:lnTo>
                  <a:lnTo>
                    <a:pt x="5313" y="772"/>
                  </a:lnTo>
                  <a:cubicBezTo>
                    <a:pt x="5326" y="760"/>
                    <a:pt x="5338" y="748"/>
                    <a:pt x="5350" y="748"/>
                  </a:cubicBezTo>
                  <a:lnTo>
                    <a:pt x="5362" y="723"/>
                  </a:lnTo>
                  <a:cubicBezTo>
                    <a:pt x="5374" y="711"/>
                    <a:pt x="5374" y="699"/>
                    <a:pt x="5386" y="687"/>
                  </a:cubicBezTo>
                  <a:cubicBezTo>
                    <a:pt x="5386" y="687"/>
                    <a:pt x="5386" y="674"/>
                    <a:pt x="5386" y="674"/>
                  </a:cubicBezTo>
                  <a:cubicBezTo>
                    <a:pt x="5386" y="662"/>
                    <a:pt x="5386" y="650"/>
                    <a:pt x="5386" y="638"/>
                  </a:cubicBezTo>
                  <a:cubicBezTo>
                    <a:pt x="5386" y="528"/>
                    <a:pt x="5228" y="419"/>
                    <a:pt x="4960" y="321"/>
                  </a:cubicBezTo>
                  <a:cubicBezTo>
                    <a:pt x="4485" y="150"/>
                    <a:pt x="3656" y="16"/>
                    <a:pt x="2706" y="4"/>
                  </a:cubicBezTo>
                  <a:cubicBezTo>
                    <a:pt x="2602" y="2"/>
                    <a:pt x="2500"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1"/>
            <p:cNvSpPr/>
            <p:nvPr/>
          </p:nvSpPr>
          <p:spPr>
            <a:xfrm>
              <a:off x="5098447" y="2803216"/>
              <a:ext cx="176372" cy="43546"/>
            </a:xfrm>
            <a:custGeom>
              <a:rect b="b" l="l" r="r" t="t"/>
              <a:pathLst>
                <a:path extrusionOk="0" h="1333" w="5399">
                  <a:moveTo>
                    <a:pt x="5399" y="85"/>
                  </a:moveTo>
                  <a:lnTo>
                    <a:pt x="5399" y="90"/>
                  </a:lnTo>
                  <a:lnTo>
                    <a:pt x="5399" y="90"/>
                  </a:lnTo>
                  <a:cubicBezTo>
                    <a:pt x="5399" y="88"/>
                    <a:pt x="5399" y="87"/>
                    <a:pt x="5399" y="85"/>
                  </a:cubicBezTo>
                  <a:close/>
                  <a:moveTo>
                    <a:pt x="13" y="0"/>
                  </a:moveTo>
                  <a:lnTo>
                    <a:pt x="0" y="731"/>
                  </a:lnTo>
                  <a:cubicBezTo>
                    <a:pt x="0" y="744"/>
                    <a:pt x="0" y="768"/>
                    <a:pt x="0" y="792"/>
                  </a:cubicBezTo>
                  <a:cubicBezTo>
                    <a:pt x="13" y="804"/>
                    <a:pt x="25" y="829"/>
                    <a:pt x="37" y="841"/>
                  </a:cubicBezTo>
                  <a:cubicBezTo>
                    <a:pt x="61" y="865"/>
                    <a:pt x="74" y="878"/>
                    <a:pt x="98" y="890"/>
                  </a:cubicBezTo>
                  <a:lnTo>
                    <a:pt x="122" y="902"/>
                  </a:lnTo>
                  <a:lnTo>
                    <a:pt x="134" y="914"/>
                  </a:lnTo>
                  <a:cubicBezTo>
                    <a:pt x="147" y="926"/>
                    <a:pt x="171" y="939"/>
                    <a:pt x="183" y="939"/>
                  </a:cubicBezTo>
                  <a:lnTo>
                    <a:pt x="208" y="951"/>
                  </a:lnTo>
                  <a:cubicBezTo>
                    <a:pt x="232" y="975"/>
                    <a:pt x="268" y="987"/>
                    <a:pt x="305" y="1012"/>
                  </a:cubicBezTo>
                  <a:lnTo>
                    <a:pt x="329" y="1012"/>
                  </a:lnTo>
                  <a:lnTo>
                    <a:pt x="427" y="1048"/>
                  </a:lnTo>
                  <a:lnTo>
                    <a:pt x="476" y="1073"/>
                  </a:lnTo>
                  <a:lnTo>
                    <a:pt x="573" y="1097"/>
                  </a:lnTo>
                  <a:lnTo>
                    <a:pt x="622" y="1109"/>
                  </a:lnTo>
                  <a:lnTo>
                    <a:pt x="744" y="1146"/>
                  </a:lnTo>
                  <a:lnTo>
                    <a:pt x="780" y="1158"/>
                  </a:lnTo>
                  <a:cubicBezTo>
                    <a:pt x="829" y="1170"/>
                    <a:pt x="890" y="1182"/>
                    <a:pt x="951" y="1194"/>
                  </a:cubicBezTo>
                  <a:lnTo>
                    <a:pt x="987" y="1194"/>
                  </a:lnTo>
                  <a:lnTo>
                    <a:pt x="1146" y="1219"/>
                  </a:lnTo>
                  <a:lnTo>
                    <a:pt x="1207" y="1231"/>
                  </a:lnTo>
                  <a:lnTo>
                    <a:pt x="1353" y="1255"/>
                  </a:lnTo>
                  <a:lnTo>
                    <a:pt x="1414" y="1268"/>
                  </a:lnTo>
                  <a:lnTo>
                    <a:pt x="1609" y="1292"/>
                  </a:lnTo>
                  <a:lnTo>
                    <a:pt x="1645" y="1292"/>
                  </a:lnTo>
                  <a:cubicBezTo>
                    <a:pt x="1706" y="1304"/>
                    <a:pt x="1792" y="1304"/>
                    <a:pt x="1865" y="1316"/>
                  </a:cubicBezTo>
                  <a:lnTo>
                    <a:pt x="1926" y="1316"/>
                  </a:lnTo>
                  <a:lnTo>
                    <a:pt x="2096" y="1328"/>
                  </a:lnTo>
                  <a:lnTo>
                    <a:pt x="2681" y="1328"/>
                  </a:lnTo>
                  <a:cubicBezTo>
                    <a:pt x="2785" y="1331"/>
                    <a:pt x="2888" y="1332"/>
                    <a:pt x="2989" y="1332"/>
                  </a:cubicBezTo>
                  <a:cubicBezTo>
                    <a:pt x="4332" y="1332"/>
                    <a:pt x="5387" y="1111"/>
                    <a:pt x="5387" y="817"/>
                  </a:cubicBezTo>
                  <a:lnTo>
                    <a:pt x="5399" y="90"/>
                  </a:lnTo>
                  <a:lnTo>
                    <a:pt x="5399" y="90"/>
                  </a:lnTo>
                  <a:cubicBezTo>
                    <a:pt x="5389" y="383"/>
                    <a:pt x="4331" y="613"/>
                    <a:pt x="2988" y="613"/>
                  </a:cubicBezTo>
                  <a:cubicBezTo>
                    <a:pt x="2891" y="613"/>
                    <a:pt x="2793" y="612"/>
                    <a:pt x="2693" y="609"/>
                  </a:cubicBezTo>
                  <a:lnTo>
                    <a:pt x="2364" y="609"/>
                  </a:lnTo>
                  <a:lnTo>
                    <a:pt x="2194" y="597"/>
                  </a:lnTo>
                  <a:lnTo>
                    <a:pt x="2121" y="597"/>
                  </a:lnTo>
                  <a:lnTo>
                    <a:pt x="1950" y="585"/>
                  </a:lnTo>
                  <a:lnTo>
                    <a:pt x="1877" y="585"/>
                  </a:lnTo>
                  <a:cubicBezTo>
                    <a:pt x="1804" y="585"/>
                    <a:pt x="1731" y="573"/>
                    <a:pt x="1658" y="561"/>
                  </a:cubicBezTo>
                  <a:lnTo>
                    <a:pt x="1621" y="561"/>
                  </a:lnTo>
                  <a:lnTo>
                    <a:pt x="1438" y="549"/>
                  </a:lnTo>
                  <a:lnTo>
                    <a:pt x="1377" y="536"/>
                  </a:lnTo>
                  <a:lnTo>
                    <a:pt x="1231" y="512"/>
                  </a:lnTo>
                  <a:lnTo>
                    <a:pt x="1170" y="500"/>
                  </a:lnTo>
                  <a:lnTo>
                    <a:pt x="1012" y="475"/>
                  </a:lnTo>
                  <a:lnTo>
                    <a:pt x="975" y="463"/>
                  </a:lnTo>
                  <a:lnTo>
                    <a:pt x="792" y="427"/>
                  </a:lnTo>
                  <a:lnTo>
                    <a:pt x="756" y="415"/>
                  </a:lnTo>
                  <a:lnTo>
                    <a:pt x="634" y="390"/>
                  </a:lnTo>
                  <a:lnTo>
                    <a:pt x="585" y="378"/>
                  </a:lnTo>
                  <a:lnTo>
                    <a:pt x="488" y="341"/>
                  </a:lnTo>
                  <a:lnTo>
                    <a:pt x="451" y="329"/>
                  </a:lnTo>
                  <a:lnTo>
                    <a:pt x="342" y="293"/>
                  </a:lnTo>
                  <a:lnTo>
                    <a:pt x="329" y="280"/>
                  </a:lnTo>
                  <a:cubicBezTo>
                    <a:pt x="293" y="268"/>
                    <a:pt x="256" y="256"/>
                    <a:pt x="232" y="232"/>
                  </a:cubicBezTo>
                  <a:lnTo>
                    <a:pt x="208" y="220"/>
                  </a:lnTo>
                  <a:cubicBezTo>
                    <a:pt x="183" y="207"/>
                    <a:pt x="159" y="195"/>
                    <a:pt x="134" y="183"/>
                  </a:cubicBezTo>
                  <a:lnTo>
                    <a:pt x="122" y="171"/>
                  </a:lnTo>
                  <a:cubicBezTo>
                    <a:pt x="98" y="159"/>
                    <a:pt x="86" y="134"/>
                    <a:pt x="61" y="122"/>
                  </a:cubicBezTo>
                  <a:cubicBezTo>
                    <a:pt x="49" y="98"/>
                    <a:pt x="37" y="85"/>
                    <a:pt x="25" y="61"/>
                  </a:cubicBezTo>
                  <a:cubicBezTo>
                    <a:pt x="13" y="49"/>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5099232" y="2786425"/>
              <a:ext cx="175980" cy="37502"/>
            </a:xfrm>
            <a:custGeom>
              <a:rect b="b" l="l" r="r" t="t"/>
              <a:pathLst>
                <a:path extrusionOk="0" h="1148" w="5387">
                  <a:moveTo>
                    <a:pt x="2492" y="1"/>
                  </a:moveTo>
                  <a:cubicBezTo>
                    <a:pt x="1104" y="1"/>
                    <a:pt x="1" y="225"/>
                    <a:pt x="1" y="539"/>
                  </a:cubicBezTo>
                  <a:cubicBezTo>
                    <a:pt x="1" y="539"/>
                    <a:pt x="1" y="551"/>
                    <a:pt x="1" y="563"/>
                  </a:cubicBezTo>
                  <a:cubicBezTo>
                    <a:pt x="13" y="575"/>
                    <a:pt x="25" y="599"/>
                    <a:pt x="37" y="612"/>
                  </a:cubicBezTo>
                  <a:lnTo>
                    <a:pt x="50" y="624"/>
                  </a:lnTo>
                  <a:lnTo>
                    <a:pt x="86" y="660"/>
                  </a:lnTo>
                  <a:lnTo>
                    <a:pt x="98" y="685"/>
                  </a:lnTo>
                  <a:cubicBezTo>
                    <a:pt x="123" y="697"/>
                    <a:pt x="135" y="709"/>
                    <a:pt x="159" y="721"/>
                  </a:cubicBezTo>
                  <a:lnTo>
                    <a:pt x="184" y="734"/>
                  </a:lnTo>
                  <a:lnTo>
                    <a:pt x="244" y="770"/>
                  </a:lnTo>
                  <a:lnTo>
                    <a:pt x="281" y="782"/>
                  </a:lnTo>
                  <a:lnTo>
                    <a:pt x="366" y="819"/>
                  </a:lnTo>
                  <a:lnTo>
                    <a:pt x="403" y="843"/>
                  </a:lnTo>
                  <a:lnTo>
                    <a:pt x="500" y="880"/>
                  </a:lnTo>
                  <a:lnTo>
                    <a:pt x="549" y="892"/>
                  </a:lnTo>
                  <a:lnTo>
                    <a:pt x="659" y="916"/>
                  </a:lnTo>
                  <a:lnTo>
                    <a:pt x="708" y="929"/>
                  </a:lnTo>
                  <a:lnTo>
                    <a:pt x="829" y="965"/>
                  </a:lnTo>
                  <a:lnTo>
                    <a:pt x="878" y="977"/>
                  </a:lnTo>
                  <a:lnTo>
                    <a:pt x="1012" y="1002"/>
                  </a:lnTo>
                  <a:lnTo>
                    <a:pt x="1073" y="1014"/>
                  </a:lnTo>
                  <a:lnTo>
                    <a:pt x="1219" y="1038"/>
                  </a:lnTo>
                  <a:lnTo>
                    <a:pt x="1280" y="1050"/>
                  </a:lnTo>
                  <a:lnTo>
                    <a:pt x="1439" y="1075"/>
                  </a:lnTo>
                  <a:lnTo>
                    <a:pt x="1500" y="1075"/>
                  </a:lnTo>
                  <a:lnTo>
                    <a:pt x="1670" y="1099"/>
                  </a:lnTo>
                  <a:lnTo>
                    <a:pt x="1731" y="1099"/>
                  </a:lnTo>
                  <a:lnTo>
                    <a:pt x="1914" y="1111"/>
                  </a:lnTo>
                  <a:lnTo>
                    <a:pt x="1963" y="1111"/>
                  </a:lnTo>
                  <a:lnTo>
                    <a:pt x="2158" y="1136"/>
                  </a:lnTo>
                  <a:lnTo>
                    <a:pt x="2182" y="1136"/>
                  </a:lnTo>
                  <a:cubicBezTo>
                    <a:pt x="2353" y="1136"/>
                    <a:pt x="2523" y="1148"/>
                    <a:pt x="2682" y="1148"/>
                  </a:cubicBezTo>
                  <a:lnTo>
                    <a:pt x="3705" y="1148"/>
                  </a:lnTo>
                  <a:lnTo>
                    <a:pt x="3864" y="1136"/>
                  </a:lnTo>
                  <a:lnTo>
                    <a:pt x="3949" y="1136"/>
                  </a:lnTo>
                  <a:lnTo>
                    <a:pt x="4083" y="1111"/>
                  </a:lnTo>
                  <a:lnTo>
                    <a:pt x="4168" y="1111"/>
                  </a:lnTo>
                  <a:lnTo>
                    <a:pt x="4290" y="1087"/>
                  </a:lnTo>
                  <a:lnTo>
                    <a:pt x="4376" y="1075"/>
                  </a:lnTo>
                  <a:lnTo>
                    <a:pt x="4485" y="1063"/>
                  </a:lnTo>
                  <a:lnTo>
                    <a:pt x="4558" y="1050"/>
                  </a:lnTo>
                  <a:lnTo>
                    <a:pt x="4668" y="1026"/>
                  </a:lnTo>
                  <a:lnTo>
                    <a:pt x="4729" y="1014"/>
                  </a:lnTo>
                  <a:lnTo>
                    <a:pt x="4826" y="989"/>
                  </a:lnTo>
                  <a:lnTo>
                    <a:pt x="4887" y="977"/>
                  </a:lnTo>
                  <a:lnTo>
                    <a:pt x="4973" y="941"/>
                  </a:lnTo>
                  <a:lnTo>
                    <a:pt x="5034" y="929"/>
                  </a:lnTo>
                  <a:lnTo>
                    <a:pt x="5107" y="904"/>
                  </a:lnTo>
                  <a:lnTo>
                    <a:pt x="5143" y="880"/>
                  </a:lnTo>
                  <a:lnTo>
                    <a:pt x="5204" y="855"/>
                  </a:lnTo>
                  <a:lnTo>
                    <a:pt x="5241" y="831"/>
                  </a:lnTo>
                  <a:cubicBezTo>
                    <a:pt x="5253" y="819"/>
                    <a:pt x="5277" y="807"/>
                    <a:pt x="5289" y="807"/>
                  </a:cubicBezTo>
                  <a:cubicBezTo>
                    <a:pt x="5302" y="794"/>
                    <a:pt x="5302" y="782"/>
                    <a:pt x="5314" y="782"/>
                  </a:cubicBezTo>
                  <a:lnTo>
                    <a:pt x="5350" y="746"/>
                  </a:lnTo>
                  <a:cubicBezTo>
                    <a:pt x="5350" y="746"/>
                    <a:pt x="5363" y="734"/>
                    <a:pt x="5363" y="721"/>
                  </a:cubicBezTo>
                  <a:cubicBezTo>
                    <a:pt x="5375" y="709"/>
                    <a:pt x="5375" y="697"/>
                    <a:pt x="5387" y="697"/>
                  </a:cubicBezTo>
                  <a:lnTo>
                    <a:pt x="5387" y="685"/>
                  </a:lnTo>
                  <a:cubicBezTo>
                    <a:pt x="5387" y="673"/>
                    <a:pt x="5387" y="660"/>
                    <a:pt x="5387" y="648"/>
                  </a:cubicBezTo>
                  <a:cubicBezTo>
                    <a:pt x="5387" y="526"/>
                    <a:pt x="5229" y="417"/>
                    <a:pt x="4960" y="319"/>
                  </a:cubicBezTo>
                  <a:cubicBezTo>
                    <a:pt x="4485"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5096063" y="2775742"/>
              <a:ext cx="176372" cy="43546"/>
            </a:xfrm>
            <a:custGeom>
              <a:rect b="b" l="l" r="r" t="t"/>
              <a:pathLst>
                <a:path extrusionOk="0" h="1333" w="5399">
                  <a:moveTo>
                    <a:pt x="5399" y="86"/>
                  </a:moveTo>
                  <a:lnTo>
                    <a:pt x="5399" y="90"/>
                  </a:lnTo>
                  <a:lnTo>
                    <a:pt x="5399" y="90"/>
                  </a:lnTo>
                  <a:cubicBezTo>
                    <a:pt x="5399" y="88"/>
                    <a:pt x="5399" y="87"/>
                    <a:pt x="5399" y="86"/>
                  </a:cubicBezTo>
                  <a:close/>
                  <a:moveTo>
                    <a:pt x="12" y="0"/>
                  </a:moveTo>
                  <a:lnTo>
                    <a:pt x="0" y="732"/>
                  </a:lnTo>
                  <a:cubicBezTo>
                    <a:pt x="0" y="744"/>
                    <a:pt x="0" y="756"/>
                    <a:pt x="12" y="780"/>
                  </a:cubicBezTo>
                  <a:cubicBezTo>
                    <a:pt x="25" y="792"/>
                    <a:pt x="37" y="817"/>
                    <a:pt x="49" y="829"/>
                  </a:cubicBezTo>
                  <a:cubicBezTo>
                    <a:pt x="73" y="853"/>
                    <a:pt x="86" y="866"/>
                    <a:pt x="110" y="878"/>
                  </a:cubicBezTo>
                  <a:lnTo>
                    <a:pt x="122" y="890"/>
                  </a:lnTo>
                  <a:lnTo>
                    <a:pt x="147" y="914"/>
                  </a:lnTo>
                  <a:cubicBezTo>
                    <a:pt x="159" y="914"/>
                    <a:pt x="171" y="926"/>
                    <a:pt x="183" y="939"/>
                  </a:cubicBezTo>
                  <a:lnTo>
                    <a:pt x="207" y="951"/>
                  </a:lnTo>
                  <a:cubicBezTo>
                    <a:pt x="244" y="963"/>
                    <a:pt x="281" y="975"/>
                    <a:pt x="317" y="1000"/>
                  </a:cubicBezTo>
                  <a:lnTo>
                    <a:pt x="329" y="1000"/>
                  </a:lnTo>
                  <a:lnTo>
                    <a:pt x="439" y="1036"/>
                  </a:lnTo>
                  <a:lnTo>
                    <a:pt x="476" y="1061"/>
                  </a:lnTo>
                  <a:lnTo>
                    <a:pt x="573" y="1085"/>
                  </a:lnTo>
                  <a:lnTo>
                    <a:pt x="622" y="1097"/>
                  </a:lnTo>
                  <a:lnTo>
                    <a:pt x="744" y="1134"/>
                  </a:lnTo>
                  <a:lnTo>
                    <a:pt x="780" y="1146"/>
                  </a:lnTo>
                  <a:lnTo>
                    <a:pt x="963" y="1182"/>
                  </a:lnTo>
                  <a:lnTo>
                    <a:pt x="1000" y="1195"/>
                  </a:lnTo>
                  <a:lnTo>
                    <a:pt x="1158" y="1219"/>
                  </a:lnTo>
                  <a:lnTo>
                    <a:pt x="1219" y="1231"/>
                  </a:lnTo>
                  <a:lnTo>
                    <a:pt x="1365" y="1243"/>
                  </a:lnTo>
                  <a:lnTo>
                    <a:pt x="1426" y="1256"/>
                  </a:lnTo>
                  <a:lnTo>
                    <a:pt x="1609" y="1280"/>
                  </a:lnTo>
                  <a:lnTo>
                    <a:pt x="1645" y="1280"/>
                  </a:lnTo>
                  <a:cubicBezTo>
                    <a:pt x="1718" y="1292"/>
                    <a:pt x="1792" y="1292"/>
                    <a:pt x="1865" y="1304"/>
                  </a:cubicBezTo>
                  <a:lnTo>
                    <a:pt x="1938" y="1304"/>
                  </a:lnTo>
                  <a:lnTo>
                    <a:pt x="2108" y="1316"/>
                  </a:lnTo>
                  <a:lnTo>
                    <a:pt x="2182" y="1316"/>
                  </a:lnTo>
                  <a:lnTo>
                    <a:pt x="2352" y="1329"/>
                  </a:lnTo>
                  <a:lnTo>
                    <a:pt x="2681" y="1329"/>
                  </a:lnTo>
                  <a:cubicBezTo>
                    <a:pt x="2785" y="1331"/>
                    <a:pt x="2887" y="1332"/>
                    <a:pt x="2988" y="1332"/>
                  </a:cubicBezTo>
                  <a:cubicBezTo>
                    <a:pt x="4332" y="1332"/>
                    <a:pt x="5386" y="1111"/>
                    <a:pt x="5386" y="805"/>
                  </a:cubicBezTo>
                  <a:lnTo>
                    <a:pt x="5399" y="90"/>
                  </a:lnTo>
                  <a:lnTo>
                    <a:pt x="5399" y="90"/>
                  </a:lnTo>
                  <a:cubicBezTo>
                    <a:pt x="5389" y="383"/>
                    <a:pt x="4331" y="613"/>
                    <a:pt x="2988" y="613"/>
                  </a:cubicBezTo>
                  <a:cubicBezTo>
                    <a:pt x="2891" y="613"/>
                    <a:pt x="2793" y="612"/>
                    <a:pt x="2693" y="610"/>
                  </a:cubicBezTo>
                  <a:cubicBezTo>
                    <a:pt x="2608" y="597"/>
                    <a:pt x="2535" y="597"/>
                    <a:pt x="2450" y="597"/>
                  </a:cubicBezTo>
                  <a:lnTo>
                    <a:pt x="2121" y="597"/>
                  </a:lnTo>
                  <a:lnTo>
                    <a:pt x="1950" y="585"/>
                  </a:lnTo>
                  <a:lnTo>
                    <a:pt x="1877" y="585"/>
                  </a:lnTo>
                  <a:cubicBezTo>
                    <a:pt x="1804" y="573"/>
                    <a:pt x="1731" y="561"/>
                    <a:pt x="1658" y="561"/>
                  </a:cubicBezTo>
                  <a:lnTo>
                    <a:pt x="1621" y="561"/>
                  </a:lnTo>
                  <a:lnTo>
                    <a:pt x="1438" y="537"/>
                  </a:lnTo>
                  <a:lnTo>
                    <a:pt x="1377" y="524"/>
                  </a:lnTo>
                  <a:lnTo>
                    <a:pt x="1231" y="500"/>
                  </a:lnTo>
                  <a:lnTo>
                    <a:pt x="1170" y="488"/>
                  </a:lnTo>
                  <a:lnTo>
                    <a:pt x="1012" y="463"/>
                  </a:lnTo>
                  <a:lnTo>
                    <a:pt x="975" y="463"/>
                  </a:lnTo>
                  <a:lnTo>
                    <a:pt x="805" y="427"/>
                  </a:lnTo>
                  <a:lnTo>
                    <a:pt x="768" y="415"/>
                  </a:lnTo>
                  <a:lnTo>
                    <a:pt x="646" y="390"/>
                  </a:lnTo>
                  <a:lnTo>
                    <a:pt x="597" y="366"/>
                  </a:lnTo>
                  <a:lnTo>
                    <a:pt x="500" y="342"/>
                  </a:lnTo>
                  <a:lnTo>
                    <a:pt x="451" y="329"/>
                  </a:lnTo>
                  <a:lnTo>
                    <a:pt x="354" y="293"/>
                  </a:lnTo>
                  <a:lnTo>
                    <a:pt x="329" y="281"/>
                  </a:lnTo>
                  <a:cubicBezTo>
                    <a:pt x="293" y="268"/>
                    <a:pt x="256" y="244"/>
                    <a:pt x="232" y="232"/>
                  </a:cubicBezTo>
                  <a:lnTo>
                    <a:pt x="207" y="220"/>
                  </a:lnTo>
                  <a:cubicBezTo>
                    <a:pt x="183" y="208"/>
                    <a:pt x="159" y="195"/>
                    <a:pt x="147" y="183"/>
                  </a:cubicBezTo>
                  <a:lnTo>
                    <a:pt x="122" y="171"/>
                  </a:lnTo>
                  <a:cubicBezTo>
                    <a:pt x="98" y="147"/>
                    <a:pt x="86" y="134"/>
                    <a:pt x="61" y="110"/>
                  </a:cubicBezTo>
                  <a:cubicBezTo>
                    <a:pt x="49" y="98"/>
                    <a:pt x="37" y="73"/>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1"/>
            <p:cNvSpPr/>
            <p:nvPr/>
          </p:nvSpPr>
          <p:spPr>
            <a:xfrm>
              <a:off x="5096455" y="2758558"/>
              <a:ext cx="175980" cy="37502"/>
            </a:xfrm>
            <a:custGeom>
              <a:rect b="b" l="l" r="r" t="t"/>
              <a:pathLst>
                <a:path extrusionOk="0" h="1148" w="5387">
                  <a:moveTo>
                    <a:pt x="2494" y="1"/>
                  </a:moveTo>
                  <a:cubicBezTo>
                    <a:pt x="1116" y="1"/>
                    <a:pt x="13" y="225"/>
                    <a:pt x="13" y="539"/>
                  </a:cubicBezTo>
                  <a:cubicBezTo>
                    <a:pt x="0" y="539"/>
                    <a:pt x="0" y="551"/>
                    <a:pt x="13" y="563"/>
                  </a:cubicBezTo>
                  <a:lnTo>
                    <a:pt x="13" y="575"/>
                  </a:lnTo>
                  <a:cubicBezTo>
                    <a:pt x="13" y="587"/>
                    <a:pt x="25" y="599"/>
                    <a:pt x="37" y="599"/>
                  </a:cubicBezTo>
                  <a:lnTo>
                    <a:pt x="49" y="624"/>
                  </a:lnTo>
                  <a:cubicBezTo>
                    <a:pt x="61" y="636"/>
                    <a:pt x="74" y="648"/>
                    <a:pt x="86" y="660"/>
                  </a:cubicBezTo>
                  <a:lnTo>
                    <a:pt x="110" y="673"/>
                  </a:lnTo>
                  <a:cubicBezTo>
                    <a:pt x="122" y="697"/>
                    <a:pt x="147" y="709"/>
                    <a:pt x="159" y="721"/>
                  </a:cubicBezTo>
                  <a:lnTo>
                    <a:pt x="183" y="734"/>
                  </a:lnTo>
                  <a:lnTo>
                    <a:pt x="256" y="770"/>
                  </a:lnTo>
                  <a:lnTo>
                    <a:pt x="293" y="782"/>
                  </a:lnTo>
                  <a:lnTo>
                    <a:pt x="378" y="819"/>
                  </a:lnTo>
                  <a:lnTo>
                    <a:pt x="415" y="831"/>
                  </a:lnTo>
                  <a:lnTo>
                    <a:pt x="512" y="868"/>
                  </a:lnTo>
                  <a:lnTo>
                    <a:pt x="549" y="880"/>
                  </a:lnTo>
                  <a:lnTo>
                    <a:pt x="658" y="916"/>
                  </a:lnTo>
                  <a:lnTo>
                    <a:pt x="707" y="928"/>
                  </a:lnTo>
                  <a:lnTo>
                    <a:pt x="829" y="953"/>
                  </a:lnTo>
                  <a:lnTo>
                    <a:pt x="890" y="965"/>
                  </a:lnTo>
                  <a:cubicBezTo>
                    <a:pt x="939" y="977"/>
                    <a:pt x="975" y="1002"/>
                    <a:pt x="1024" y="1002"/>
                  </a:cubicBezTo>
                  <a:lnTo>
                    <a:pt x="1085" y="1014"/>
                  </a:lnTo>
                  <a:lnTo>
                    <a:pt x="1231" y="1038"/>
                  </a:lnTo>
                  <a:lnTo>
                    <a:pt x="1292" y="1050"/>
                  </a:lnTo>
                  <a:lnTo>
                    <a:pt x="1438" y="1063"/>
                  </a:lnTo>
                  <a:lnTo>
                    <a:pt x="1512" y="1075"/>
                  </a:lnTo>
                  <a:lnTo>
                    <a:pt x="1670" y="1099"/>
                  </a:lnTo>
                  <a:lnTo>
                    <a:pt x="1743" y="1099"/>
                  </a:lnTo>
                  <a:lnTo>
                    <a:pt x="1914" y="1111"/>
                  </a:lnTo>
                  <a:lnTo>
                    <a:pt x="1975" y="1111"/>
                  </a:lnTo>
                  <a:lnTo>
                    <a:pt x="2170" y="1123"/>
                  </a:lnTo>
                  <a:lnTo>
                    <a:pt x="2194" y="1123"/>
                  </a:lnTo>
                  <a:cubicBezTo>
                    <a:pt x="2352" y="1136"/>
                    <a:pt x="2523" y="1148"/>
                    <a:pt x="2694" y="1148"/>
                  </a:cubicBezTo>
                  <a:lnTo>
                    <a:pt x="3473" y="1148"/>
                  </a:lnTo>
                  <a:cubicBezTo>
                    <a:pt x="3522" y="1136"/>
                    <a:pt x="3583" y="1136"/>
                    <a:pt x="3632" y="1136"/>
                  </a:cubicBez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77"/>
                  </a:lnTo>
                  <a:lnTo>
                    <a:pt x="4985" y="941"/>
                  </a:lnTo>
                  <a:lnTo>
                    <a:pt x="5033" y="928"/>
                  </a:lnTo>
                  <a:lnTo>
                    <a:pt x="5106" y="904"/>
                  </a:lnTo>
                  <a:lnTo>
                    <a:pt x="5155" y="880"/>
                  </a:lnTo>
                  <a:lnTo>
                    <a:pt x="5216" y="855"/>
                  </a:lnTo>
                  <a:lnTo>
                    <a:pt x="5253" y="831"/>
                  </a:lnTo>
                  <a:cubicBezTo>
                    <a:pt x="5265" y="819"/>
                    <a:pt x="5277" y="807"/>
                    <a:pt x="5289" y="807"/>
                  </a:cubicBezTo>
                  <a:cubicBezTo>
                    <a:pt x="5301" y="794"/>
                    <a:pt x="5314" y="782"/>
                    <a:pt x="5326" y="782"/>
                  </a:cubicBezTo>
                  <a:cubicBezTo>
                    <a:pt x="5338" y="770"/>
                    <a:pt x="5338" y="758"/>
                    <a:pt x="5350" y="746"/>
                  </a:cubicBezTo>
                  <a:lnTo>
                    <a:pt x="5374" y="721"/>
                  </a:lnTo>
                  <a:cubicBezTo>
                    <a:pt x="5374" y="709"/>
                    <a:pt x="5387" y="697"/>
                    <a:pt x="5387" y="697"/>
                  </a:cubicBezTo>
                  <a:lnTo>
                    <a:pt x="5387" y="685"/>
                  </a:lnTo>
                  <a:cubicBezTo>
                    <a:pt x="5387" y="673"/>
                    <a:pt x="5387" y="660"/>
                    <a:pt x="5387" y="648"/>
                  </a:cubicBezTo>
                  <a:cubicBezTo>
                    <a:pt x="5387" y="526"/>
                    <a:pt x="5240" y="417"/>
                    <a:pt x="4972" y="319"/>
                  </a:cubicBezTo>
                  <a:cubicBezTo>
                    <a:pt x="4497" y="161"/>
                    <a:pt x="3668" y="27"/>
                    <a:pt x="2706" y="2"/>
                  </a:cubicBezTo>
                  <a:cubicBezTo>
                    <a:pt x="2634"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1"/>
            <p:cNvSpPr/>
            <p:nvPr/>
          </p:nvSpPr>
          <p:spPr>
            <a:xfrm>
              <a:off x="5092077" y="2748268"/>
              <a:ext cx="176764" cy="43546"/>
            </a:xfrm>
            <a:custGeom>
              <a:rect b="b" l="l" r="r" t="t"/>
              <a:pathLst>
                <a:path extrusionOk="0" h="1333" w="5411">
                  <a:moveTo>
                    <a:pt x="25" y="1"/>
                  </a:moveTo>
                  <a:lnTo>
                    <a:pt x="25" y="1"/>
                  </a:lnTo>
                  <a:cubicBezTo>
                    <a:pt x="18" y="8"/>
                    <a:pt x="19" y="19"/>
                    <a:pt x="24" y="32"/>
                  </a:cubicBezTo>
                  <a:lnTo>
                    <a:pt x="24" y="32"/>
                  </a:lnTo>
                  <a:lnTo>
                    <a:pt x="25" y="1"/>
                  </a:lnTo>
                  <a:close/>
                  <a:moveTo>
                    <a:pt x="24" y="32"/>
                  </a:moveTo>
                  <a:lnTo>
                    <a:pt x="0" y="719"/>
                  </a:lnTo>
                  <a:cubicBezTo>
                    <a:pt x="0" y="744"/>
                    <a:pt x="0" y="768"/>
                    <a:pt x="13" y="793"/>
                  </a:cubicBezTo>
                  <a:cubicBezTo>
                    <a:pt x="25" y="805"/>
                    <a:pt x="37" y="829"/>
                    <a:pt x="49" y="841"/>
                  </a:cubicBezTo>
                  <a:cubicBezTo>
                    <a:pt x="74" y="866"/>
                    <a:pt x="86" y="878"/>
                    <a:pt x="110" y="890"/>
                  </a:cubicBezTo>
                  <a:lnTo>
                    <a:pt x="134" y="902"/>
                  </a:lnTo>
                  <a:lnTo>
                    <a:pt x="147" y="927"/>
                  </a:lnTo>
                  <a:cubicBezTo>
                    <a:pt x="159" y="927"/>
                    <a:pt x="171" y="939"/>
                    <a:pt x="195" y="951"/>
                  </a:cubicBezTo>
                  <a:lnTo>
                    <a:pt x="220" y="963"/>
                  </a:lnTo>
                  <a:cubicBezTo>
                    <a:pt x="244" y="975"/>
                    <a:pt x="281" y="988"/>
                    <a:pt x="317" y="1012"/>
                  </a:cubicBezTo>
                  <a:lnTo>
                    <a:pt x="342" y="1012"/>
                  </a:lnTo>
                  <a:lnTo>
                    <a:pt x="439" y="1049"/>
                  </a:lnTo>
                  <a:lnTo>
                    <a:pt x="488" y="1061"/>
                  </a:lnTo>
                  <a:lnTo>
                    <a:pt x="585" y="1097"/>
                  </a:lnTo>
                  <a:lnTo>
                    <a:pt x="634" y="1109"/>
                  </a:lnTo>
                  <a:lnTo>
                    <a:pt x="756" y="1134"/>
                  </a:lnTo>
                  <a:lnTo>
                    <a:pt x="792" y="1146"/>
                  </a:lnTo>
                  <a:lnTo>
                    <a:pt x="963" y="1183"/>
                  </a:lnTo>
                  <a:lnTo>
                    <a:pt x="1000" y="1195"/>
                  </a:lnTo>
                  <a:lnTo>
                    <a:pt x="1158" y="1219"/>
                  </a:lnTo>
                  <a:lnTo>
                    <a:pt x="1219" y="1231"/>
                  </a:lnTo>
                  <a:lnTo>
                    <a:pt x="1365" y="1256"/>
                  </a:lnTo>
                  <a:lnTo>
                    <a:pt x="1426" y="1268"/>
                  </a:lnTo>
                  <a:lnTo>
                    <a:pt x="1609" y="1280"/>
                  </a:lnTo>
                  <a:lnTo>
                    <a:pt x="1646" y="1280"/>
                  </a:lnTo>
                  <a:cubicBezTo>
                    <a:pt x="1719" y="1292"/>
                    <a:pt x="1792" y="1304"/>
                    <a:pt x="1865" y="1304"/>
                  </a:cubicBezTo>
                  <a:lnTo>
                    <a:pt x="1938" y="1304"/>
                  </a:lnTo>
                  <a:lnTo>
                    <a:pt x="2109" y="1317"/>
                  </a:lnTo>
                  <a:lnTo>
                    <a:pt x="2182" y="1317"/>
                  </a:lnTo>
                  <a:lnTo>
                    <a:pt x="2364" y="1329"/>
                  </a:lnTo>
                  <a:lnTo>
                    <a:pt x="2681" y="1329"/>
                  </a:lnTo>
                  <a:cubicBezTo>
                    <a:pt x="2781" y="1331"/>
                    <a:pt x="2879" y="1332"/>
                    <a:pt x="2976" y="1332"/>
                  </a:cubicBezTo>
                  <a:cubicBezTo>
                    <a:pt x="4326" y="1332"/>
                    <a:pt x="5387" y="1100"/>
                    <a:pt x="5387" y="805"/>
                  </a:cubicBezTo>
                  <a:lnTo>
                    <a:pt x="5411" y="86"/>
                  </a:lnTo>
                  <a:lnTo>
                    <a:pt x="5411" y="86"/>
                  </a:lnTo>
                  <a:cubicBezTo>
                    <a:pt x="5399" y="387"/>
                    <a:pt x="4306" y="612"/>
                    <a:pt x="2919" y="612"/>
                  </a:cubicBezTo>
                  <a:cubicBezTo>
                    <a:pt x="2849" y="612"/>
                    <a:pt x="2778" y="611"/>
                    <a:pt x="2706" y="610"/>
                  </a:cubicBezTo>
                  <a:lnTo>
                    <a:pt x="2450" y="598"/>
                  </a:lnTo>
                  <a:lnTo>
                    <a:pt x="2377" y="598"/>
                  </a:lnTo>
                  <a:lnTo>
                    <a:pt x="2206" y="585"/>
                  </a:lnTo>
                  <a:lnTo>
                    <a:pt x="2121" y="585"/>
                  </a:lnTo>
                  <a:lnTo>
                    <a:pt x="1950" y="573"/>
                  </a:lnTo>
                  <a:lnTo>
                    <a:pt x="1889" y="573"/>
                  </a:lnTo>
                  <a:cubicBezTo>
                    <a:pt x="1804" y="573"/>
                    <a:pt x="1731" y="561"/>
                    <a:pt x="1658" y="549"/>
                  </a:cubicBezTo>
                  <a:lnTo>
                    <a:pt x="1621" y="549"/>
                  </a:lnTo>
                  <a:lnTo>
                    <a:pt x="1451" y="537"/>
                  </a:lnTo>
                  <a:lnTo>
                    <a:pt x="1377" y="525"/>
                  </a:lnTo>
                  <a:lnTo>
                    <a:pt x="1243" y="500"/>
                  </a:lnTo>
                  <a:lnTo>
                    <a:pt x="1170" y="488"/>
                  </a:lnTo>
                  <a:lnTo>
                    <a:pt x="1024" y="464"/>
                  </a:lnTo>
                  <a:lnTo>
                    <a:pt x="975" y="451"/>
                  </a:lnTo>
                  <a:lnTo>
                    <a:pt x="805" y="415"/>
                  </a:lnTo>
                  <a:lnTo>
                    <a:pt x="768" y="403"/>
                  </a:lnTo>
                  <a:lnTo>
                    <a:pt x="646" y="378"/>
                  </a:lnTo>
                  <a:lnTo>
                    <a:pt x="598" y="366"/>
                  </a:lnTo>
                  <a:lnTo>
                    <a:pt x="500" y="330"/>
                  </a:lnTo>
                  <a:lnTo>
                    <a:pt x="451" y="317"/>
                  </a:lnTo>
                  <a:lnTo>
                    <a:pt x="354" y="281"/>
                  </a:lnTo>
                  <a:lnTo>
                    <a:pt x="329" y="281"/>
                  </a:lnTo>
                  <a:cubicBezTo>
                    <a:pt x="293" y="256"/>
                    <a:pt x="269" y="244"/>
                    <a:pt x="232" y="232"/>
                  </a:cubicBezTo>
                  <a:lnTo>
                    <a:pt x="208" y="220"/>
                  </a:lnTo>
                  <a:cubicBezTo>
                    <a:pt x="183" y="208"/>
                    <a:pt x="159" y="195"/>
                    <a:pt x="147" y="171"/>
                  </a:cubicBezTo>
                  <a:lnTo>
                    <a:pt x="122" y="159"/>
                  </a:lnTo>
                  <a:cubicBezTo>
                    <a:pt x="110" y="147"/>
                    <a:pt x="86" y="135"/>
                    <a:pt x="74" y="110"/>
                  </a:cubicBezTo>
                  <a:cubicBezTo>
                    <a:pt x="49" y="98"/>
                    <a:pt x="37" y="74"/>
                    <a:pt x="37" y="61"/>
                  </a:cubicBezTo>
                  <a:cubicBezTo>
                    <a:pt x="32" y="51"/>
                    <a:pt x="27" y="42"/>
                    <a:pt x="24"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1"/>
            <p:cNvSpPr/>
            <p:nvPr/>
          </p:nvSpPr>
          <p:spPr>
            <a:xfrm>
              <a:off x="5092861" y="2731411"/>
              <a:ext cx="175980" cy="37600"/>
            </a:xfrm>
            <a:custGeom>
              <a:rect b="b" l="l" r="r" t="t"/>
              <a:pathLst>
                <a:path extrusionOk="0" h="1151" w="5387">
                  <a:moveTo>
                    <a:pt x="2399" y="1"/>
                  </a:moveTo>
                  <a:cubicBezTo>
                    <a:pt x="1055" y="1"/>
                    <a:pt x="1" y="223"/>
                    <a:pt x="1" y="529"/>
                  </a:cubicBezTo>
                  <a:cubicBezTo>
                    <a:pt x="1" y="541"/>
                    <a:pt x="1" y="553"/>
                    <a:pt x="1" y="553"/>
                  </a:cubicBezTo>
                  <a:cubicBezTo>
                    <a:pt x="13" y="577"/>
                    <a:pt x="25" y="590"/>
                    <a:pt x="37" y="602"/>
                  </a:cubicBezTo>
                  <a:lnTo>
                    <a:pt x="50" y="626"/>
                  </a:lnTo>
                  <a:lnTo>
                    <a:pt x="86" y="663"/>
                  </a:lnTo>
                  <a:lnTo>
                    <a:pt x="110" y="675"/>
                  </a:lnTo>
                  <a:cubicBezTo>
                    <a:pt x="123" y="699"/>
                    <a:pt x="147" y="711"/>
                    <a:pt x="159" y="724"/>
                  </a:cubicBezTo>
                  <a:lnTo>
                    <a:pt x="184" y="736"/>
                  </a:lnTo>
                  <a:cubicBezTo>
                    <a:pt x="208" y="748"/>
                    <a:pt x="232" y="760"/>
                    <a:pt x="257" y="772"/>
                  </a:cubicBezTo>
                  <a:lnTo>
                    <a:pt x="293" y="785"/>
                  </a:lnTo>
                  <a:lnTo>
                    <a:pt x="366" y="821"/>
                  </a:lnTo>
                  <a:lnTo>
                    <a:pt x="415" y="833"/>
                  </a:lnTo>
                  <a:lnTo>
                    <a:pt x="513" y="870"/>
                  </a:lnTo>
                  <a:lnTo>
                    <a:pt x="549" y="882"/>
                  </a:lnTo>
                  <a:lnTo>
                    <a:pt x="659" y="919"/>
                  </a:lnTo>
                  <a:lnTo>
                    <a:pt x="708" y="931"/>
                  </a:lnTo>
                  <a:lnTo>
                    <a:pt x="829" y="967"/>
                  </a:lnTo>
                  <a:lnTo>
                    <a:pt x="890" y="980"/>
                  </a:lnTo>
                  <a:lnTo>
                    <a:pt x="1024" y="1004"/>
                  </a:lnTo>
                  <a:lnTo>
                    <a:pt x="1085" y="1016"/>
                  </a:lnTo>
                  <a:lnTo>
                    <a:pt x="1219" y="1041"/>
                  </a:lnTo>
                  <a:lnTo>
                    <a:pt x="1292" y="1053"/>
                  </a:lnTo>
                  <a:lnTo>
                    <a:pt x="1439" y="1065"/>
                  </a:lnTo>
                  <a:lnTo>
                    <a:pt x="1512" y="1077"/>
                  </a:lnTo>
                  <a:lnTo>
                    <a:pt x="1670" y="1101"/>
                  </a:lnTo>
                  <a:lnTo>
                    <a:pt x="1731" y="1101"/>
                  </a:lnTo>
                  <a:lnTo>
                    <a:pt x="1914" y="1114"/>
                  </a:lnTo>
                  <a:lnTo>
                    <a:pt x="1963" y="1114"/>
                  </a:lnTo>
                  <a:lnTo>
                    <a:pt x="2170" y="1126"/>
                  </a:lnTo>
                  <a:lnTo>
                    <a:pt x="2194" y="1126"/>
                  </a:lnTo>
                  <a:cubicBezTo>
                    <a:pt x="2353" y="1138"/>
                    <a:pt x="2523" y="1150"/>
                    <a:pt x="2694" y="1150"/>
                  </a:cubicBezTo>
                  <a:lnTo>
                    <a:pt x="3474" y="1150"/>
                  </a:lnTo>
                  <a:lnTo>
                    <a:pt x="3632" y="1138"/>
                  </a:lnTo>
                  <a:lnTo>
                    <a:pt x="3864" y="1138"/>
                  </a:lnTo>
                  <a:lnTo>
                    <a:pt x="3949" y="1126"/>
                  </a:lnTo>
                  <a:lnTo>
                    <a:pt x="4083" y="1114"/>
                  </a:lnTo>
                  <a:lnTo>
                    <a:pt x="4168" y="1101"/>
                  </a:lnTo>
                  <a:lnTo>
                    <a:pt x="4290" y="1089"/>
                  </a:lnTo>
                  <a:lnTo>
                    <a:pt x="4376" y="1077"/>
                  </a:lnTo>
                  <a:lnTo>
                    <a:pt x="4497" y="1053"/>
                  </a:lnTo>
                  <a:lnTo>
                    <a:pt x="4571" y="1041"/>
                  </a:lnTo>
                  <a:lnTo>
                    <a:pt x="4668" y="1016"/>
                  </a:lnTo>
                  <a:lnTo>
                    <a:pt x="4741" y="1004"/>
                  </a:lnTo>
                  <a:lnTo>
                    <a:pt x="4839" y="980"/>
                  </a:lnTo>
                  <a:lnTo>
                    <a:pt x="4900" y="967"/>
                  </a:lnTo>
                  <a:lnTo>
                    <a:pt x="4985" y="943"/>
                  </a:lnTo>
                  <a:lnTo>
                    <a:pt x="5034" y="919"/>
                  </a:lnTo>
                  <a:cubicBezTo>
                    <a:pt x="5058" y="919"/>
                    <a:pt x="5082" y="906"/>
                    <a:pt x="5107" y="894"/>
                  </a:cubicBezTo>
                  <a:lnTo>
                    <a:pt x="5155" y="882"/>
                  </a:lnTo>
                  <a:lnTo>
                    <a:pt x="5216" y="846"/>
                  </a:lnTo>
                  <a:lnTo>
                    <a:pt x="5253" y="821"/>
                  </a:lnTo>
                  <a:cubicBezTo>
                    <a:pt x="5265" y="821"/>
                    <a:pt x="5277" y="809"/>
                    <a:pt x="5289" y="797"/>
                  </a:cubicBezTo>
                  <a:cubicBezTo>
                    <a:pt x="5302" y="785"/>
                    <a:pt x="5314" y="785"/>
                    <a:pt x="5326" y="772"/>
                  </a:cubicBezTo>
                  <a:lnTo>
                    <a:pt x="5350" y="748"/>
                  </a:lnTo>
                  <a:lnTo>
                    <a:pt x="5375" y="724"/>
                  </a:lnTo>
                  <a:cubicBezTo>
                    <a:pt x="5375" y="711"/>
                    <a:pt x="5387" y="699"/>
                    <a:pt x="5387" y="687"/>
                  </a:cubicBezTo>
                  <a:cubicBezTo>
                    <a:pt x="5387" y="687"/>
                    <a:pt x="5387" y="675"/>
                    <a:pt x="5387" y="675"/>
                  </a:cubicBezTo>
                  <a:cubicBezTo>
                    <a:pt x="5387" y="663"/>
                    <a:pt x="5387" y="651"/>
                    <a:pt x="5387" y="638"/>
                  </a:cubicBezTo>
                  <a:cubicBezTo>
                    <a:pt x="5387" y="529"/>
                    <a:pt x="5229" y="419"/>
                    <a:pt x="4973" y="322"/>
                  </a:cubicBezTo>
                  <a:cubicBezTo>
                    <a:pt x="4497" y="151"/>
                    <a:pt x="3657" y="17"/>
                    <a:pt x="2706" y="5"/>
                  </a:cubicBezTo>
                  <a:cubicBezTo>
                    <a:pt x="2602" y="2"/>
                    <a:pt x="2500"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5096455" y="2720794"/>
              <a:ext cx="176372" cy="44232"/>
            </a:xfrm>
            <a:custGeom>
              <a:rect b="b" l="l" r="r" t="t"/>
              <a:pathLst>
                <a:path extrusionOk="0" h="1354" w="5399">
                  <a:moveTo>
                    <a:pt x="5399" y="74"/>
                  </a:moveTo>
                  <a:lnTo>
                    <a:pt x="5399" y="78"/>
                  </a:lnTo>
                  <a:lnTo>
                    <a:pt x="5399" y="78"/>
                  </a:lnTo>
                  <a:cubicBezTo>
                    <a:pt x="5399" y="77"/>
                    <a:pt x="5399" y="75"/>
                    <a:pt x="5399" y="74"/>
                  </a:cubicBezTo>
                  <a:close/>
                  <a:moveTo>
                    <a:pt x="13" y="1"/>
                  </a:moveTo>
                  <a:lnTo>
                    <a:pt x="0" y="720"/>
                  </a:lnTo>
                  <a:cubicBezTo>
                    <a:pt x="0" y="744"/>
                    <a:pt x="13" y="768"/>
                    <a:pt x="25" y="793"/>
                  </a:cubicBezTo>
                  <a:cubicBezTo>
                    <a:pt x="37" y="817"/>
                    <a:pt x="49" y="829"/>
                    <a:pt x="61" y="842"/>
                  </a:cubicBezTo>
                  <a:cubicBezTo>
                    <a:pt x="74" y="866"/>
                    <a:pt x="98" y="878"/>
                    <a:pt x="122" y="890"/>
                  </a:cubicBezTo>
                  <a:lnTo>
                    <a:pt x="135" y="915"/>
                  </a:lnTo>
                  <a:lnTo>
                    <a:pt x="159" y="927"/>
                  </a:lnTo>
                  <a:lnTo>
                    <a:pt x="195" y="951"/>
                  </a:lnTo>
                  <a:lnTo>
                    <a:pt x="220" y="963"/>
                  </a:lnTo>
                  <a:cubicBezTo>
                    <a:pt x="256" y="976"/>
                    <a:pt x="281" y="1000"/>
                    <a:pt x="329" y="1012"/>
                  </a:cubicBezTo>
                  <a:lnTo>
                    <a:pt x="342" y="1012"/>
                  </a:lnTo>
                  <a:lnTo>
                    <a:pt x="451" y="1049"/>
                  </a:lnTo>
                  <a:lnTo>
                    <a:pt x="476" y="1085"/>
                  </a:lnTo>
                  <a:lnTo>
                    <a:pt x="573" y="1122"/>
                  </a:lnTo>
                  <a:lnTo>
                    <a:pt x="622" y="1134"/>
                  </a:lnTo>
                  <a:lnTo>
                    <a:pt x="744" y="1158"/>
                  </a:lnTo>
                  <a:lnTo>
                    <a:pt x="780" y="1171"/>
                  </a:lnTo>
                  <a:lnTo>
                    <a:pt x="951" y="1207"/>
                  </a:lnTo>
                  <a:lnTo>
                    <a:pt x="1000" y="1219"/>
                  </a:lnTo>
                  <a:lnTo>
                    <a:pt x="1146" y="1244"/>
                  </a:lnTo>
                  <a:lnTo>
                    <a:pt x="1219" y="1256"/>
                  </a:lnTo>
                  <a:lnTo>
                    <a:pt x="1353" y="1280"/>
                  </a:lnTo>
                  <a:lnTo>
                    <a:pt x="1426" y="1280"/>
                  </a:lnTo>
                  <a:cubicBezTo>
                    <a:pt x="1475" y="1292"/>
                    <a:pt x="1536" y="1305"/>
                    <a:pt x="1597" y="1305"/>
                  </a:cubicBezTo>
                  <a:lnTo>
                    <a:pt x="1633" y="1305"/>
                  </a:lnTo>
                  <a:lnTo>
                    <a:pt x="1865" y="1329"/>
                  </a:lnTo>
                  <a:lnTo>
                    <a:pt x="1926" y="1329"/>
                  </a:lnTo>
                  <a:lnTo>
                    <a:pt x="2096" y="1341"/>
                  </a:lnTo>
                  <a:lnTo>
                    <a:pt x="2182" y="1341"/>
                  </a:lnTo>
                  <a:cubicBezTo>
                    <a:pt x="2230" y="1353"/>
                    <a:pt x="2291" y="1353"/>
                    <a:pt x="2352" y="1353"/>
                  </a:cubicBezTo>
                  <a:lnTo>
                    <a:pt x="2425" y="1353"/>
                  </a:lnTo>
                  <a:lnTo>
                    <a:pt x="2681" y="1317"/>
                  </a:lnTo>
                  <a:cubicBezTo>
                    <a:pt x="2785" y="1319"/>
                    <a:pt x="2887" y="1321"/>
                    <a:pt x="2988" y="1321"/>
                  </a:cubicBezTo>
                  <a:cubicBezTo>
                    <a:pt x="4332" y="1321"/>
                    <a:pt x="5387" y="1099"/>
                    <a:pt x="5387" y="793"/>
                  </a:cubicBezTo>
                  <a:lnTo>
                    <a:pt x="5399" y="78"/>
                  </a:lnTo>
                  <a:lnTo>
                    <a:pt x="5399" y="78"/>
                  </a:lnTo>
                  <a:cubicBezTo>
                    <a:pt x="5389" y="372"/>
                    <a:pt x="4331" y="601"/>
                    <a:pt x="2988" y="601"/>
                  </a:cubicBezTo>
                  <a:cubicBezTo>
                    <a:pt x="2891" y="601"/>
                    <a:pt x="2793" y="600"/>
                    <a:pt x="2694" y="598"/>
                  </a:cubicBezTo>
                  <a:lnTo>
                    <a:pt x="2365" y="598"/>
                  </a:lnTo>
                  <a:lnTo>
                    <a:pt x="2194" y="586"/>
                  </a:lnTo>
                  <a:lnTo>
                    <a:pt x="2121" y="586"/>
                  </a:lnTo>
                  <a:lnTo>
                    <a:pt x="1950" y="573"/>
                  </a:lnTo>
                  <a:lnTo>
                    <a:pt x="1877" y="573"/>
                  </a:lnTo>
                  <a:lnTo>
                    <a:pt x="1658" y="549"/>
                  </a:lnTo>
                  <a:lnTo>
                    <a:pt x="1621" y="549"/>
                  </a:lnTo>
                  <a:cubicBezTo>
                    <a:pt x="1560" y="549"/>
                    <a:pt x="1499" y="537"/>
                    <a:pt x="1438" y="525"/>
                  </a:cubicBezTo>
                  <a:lnTo>
                    <a:pt x="1377" y="512"/>
                  </a:lnTo>
                  <a:lnTo>
                    <a:pt x="1231" y="500"/>
                  </a:lnTo>
                  <a:lnTo>
                    <a:pt x="1170" y="488"/>
                  </a:lnTo>
                  <a:lnTo>
                    <a:pt x="1012" y="464"/>
                  </a:lnTo>
                  <a:lnTo>
                    <a:pt x="975" y="452"/>
                  </a:lnTo>
                  <a:lnTo>
                    <a:pt x="805" y="415"/>
                  </a:lnTo>
                  <a:lnTo>
                    <a:pt x="768" y="403"/>
                  </a:lnTo>
                  <a:lnTo>
                    <a:pt x="646" y="366"/>
                  </a:lnTo>
                  <a:lnTo>
                    <a:pt x="598" y="354"/>
                  </a:lnTo>
                  <a:lnTo>
                    <a:pt x="500" y="330"/>
                  </a:lnTo>
                  <a:lnTo>
                    <a:pt x="451" y="318"/>
                  </a:lnTo>
                  <a:lnTo>
                    <a:pt x="354" y="269"/>
                  </a:lnTo>
                  <a:lnTo>
                    <a:pt x="329" y="269"/>
                  </a:lnTo>
                  <a:cubicBezTo>
                    <a:pt x="293" y="257"/>
                    <a:pt x="256" y="244"/>
                    <a:pt x="232" y="220"/>
                  </a:cubicBezTo>
                  <a:lnTo>
                    <a:pt x="208" y="208"/>
                  </a:lnTo>
                  <a:cubicBezTo>
                    <a:pt x="183" y="196"/>
                    <a:pt x="159" y="183"/>
                    <a:pt x="147" y="171"/>
                  </a:cubicBezTo>
                  <a:lnTo>
                    <a:pt x="122" y="159"/>
                  </a:lnTo>
                  <a:cubicBezTo>
                    <a:pt x="98" y="147"/>
                    <a:pt x="86" y="123"/>
                    <a:pt x="61" y="110"/>
                  </a:cubicBezTo>
                  <a:cubicBezTo>
                    <a:pt x="49" y="98"/>
                    <a:pt x="37" y="74"/>
                    <a:pt x="25" y="49"/>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5097239" y="2703610"/>
              <a:ext cx="176012" cy="37535"/>
            </a:xfrm>
            <a:custGeom>
              <a:rect b="b" l="l" r="r" t="t"/>
              <a:pathLst>
                <a:path extrusionOk="0" h="1149" w="5388">
                  <a:moveTo>
                    <a:pt x="2492" y="1"/>
                  </a:moveTo>
                  <a:cubicBezTo>
                    <a:pt x="1105" y="1"/>
                    <a:pt x="12" y="225"/>
                    <a:pt x="1" y="527"/>
                  </a:cubicBezTo>
                  <a:cubicBezTo>
                    <a:pt x="1" y="539"/>
                    <a:pt x="1" y="551"/>
                    <a:pt x="1" y="563"/>
                  </a:cubicBezTo>
                  <a:cubicBezTo>
                    <a:pt x="13" y="575"/>
                    <a:pt x="13" y="588"/>
                    <a:pt x="25" y="600"/>
                  </a:cubicBezTo>
                  <a:lnTo>
                    <a:pt x="37" y="624"/>
                  </a:lnTo>
                  <a:cubicBezTo>
                    <a:pt x="50" y="636"/>
                    <a:pt x="62" y="649"/>
                    <a:pt x="74" y="661"/>
                  </a:cubicBezTo>
                  <a:lnTo>
                    <a:pt x="98" y="685"/>
                  </a:lnTo>
                  <a:cubicBezTo>
                    <a:pt x="111" y="697"/>
                    <a:pt x="135" y="709"/>
                    <a:pt x="147" y="722"/>
                  </a:cubicBezTo>
                  <a:lnTo>
                    <a:pt x="171" y="734"/>
                  </a:lnTo>
                  <a:cubicBezTo>
                    <a:pt x="196" y="746"/>
                    <a:pt x="220" y="758"/>
                    <a:pt x="245" y="770"/>
                  </a:cubicBezTo>
                  <a:lnTo>
                    <a:pt x="269" y="783"/>
                  </a:lnTo>
                  <a:lnTo>
                    <a:pt x="354" y="819"/>
                  </a:lnTo>
                  <a:lnTo>
                    <a:pt x="391" y="831"/>
                  </a:lnTo>
                  <a:lnTo>
                    <a:pt x="488" y="868"/>
                  </a:lnTo>
                  <a:lnTo>
                    <a:pt x="537" y="880"/>
                  </a:lnTo>
                  <a:lnTo>
                    <a:pt x="647" y="917"/>
                  </a:lnTo>
                  <a:lnTo>
                    <a:pt x="695" y="929"/>
                  </a:lnTo>
                  <a:lnTo>
                    <a:pt x="817" y="965"/>
                  </a:lnTo>
                  <a:lnTo>
                    <a:pt x="878" y="978"/>
                  </a:lnTo>
                  <a:lnTo>
                    <a:pt x="1012" y="1002"/>
                  </a:lnTo>
                  <a:lnTo>
                    <a:pt x="1073" y="1014"/>
                  </a:lnTo>
                  <a:lnTo>
                    <a:pt x="1207" y="1038"/>
                  </a:lnTo>
                  <a:lnTo>
                    <a:pt x="1280" y="1051"/>
                  </a:lnTo>
                  <a:lnTo>
                    <a:pt x="1427" y="1063"/>
                  </a:lnTo>
                  <a:lnTo>
                    <a:pt x="1500" y="1075"/>
                  </a:lnTo>
                  <a:lnTo>
                    <a:pt x="1658" y="1099"/>
                  </a:lnTo>
                  <a:lnTo>
                    <a:pt x="1719" y="1099"/>
                  </a:lnTo>
                  <a:lnTo>
                    <a:pt x="1902" y="1112"/>
                  </a:lnTo>
                  <a:lnTo>
                    <a:pt x="1951" y="1112"/>
                  </a:lnTo>
                  <a:lnTo>
                    <a:pt x="2158" y="1124"/>
                  </a:lnTo>
                  <a:lnTo>
                    <a:pt x="2182" y="1124"/>
                  </a:lnTo>
                  <a:cubicBezTo>
                    <a:pt x="2341" y="1136"/>
                    <a:pt x="2511" y="1148"/>
                    <a:pt x="2682" y="1148"/>
                  </a:cubicBezTo>
                  <a:lnTo>
                    <a:pt x="3474" y="1148"/>
                  </a:lnTo>
                  <a:lnTo>
                    <a:pt x="3632" y="1136"/>
                  </a:lnTo>
                  <a:lnTo>
                    <a:pt x="3718" y="1136"/>
                  </a:lnTo>
                  <a:lnTo>
                    <a:pt x="3864" y="1124"/>
                  </a:lnTo>
                  <a:lnTo>
                    <a:pt x="3949" y="1124"/>
                  </a:lnTo>
                  <a:lnTo>
                    <a:pt x="4083" y="1112"/>
                  </a:lnTo>
                  <a:lnTo>
                    <a:pt x="4168" y="1099"/>
                  </a:lnTo>
                  <a:lnTo>
                    <a:pt x="4290" y="1087"/>
                  </a:lnTo>
                  <a:lnTo>
                    <a:pt x="4376" y="1075"/>
                  </a:lnTo>
                  <a:lnTo>
                    <a:pt x="4485" y="1063"/>
                  </a:lnTo>
                  <a:lnTo>
                    <a:pt x="4558" y="1038"/>
                  </a:lnTo>
                  <a:lnTo>
                    <a:pt x="4668" y="1026"/>
                  </a:lnTo>
                  <a:lnTo>
                    <a:pt x="4741" y="1014"/>
                  </a:lnTo>
                  <a:lnTo>
                    <a:pt x="4839" y="990"/>
                  </a:lnTo>
                  <a:lnTo>
                    <a:pt x="4900" y="965"/>
                  </a:lnTo>
                  <a:lnTo>
                    <a:pt x="4973" y="941"/>
                  </a:lnTo>
                  <a:lnTo>
                    <a:pt x="5034" y="929"/>
                  </a:lnTo>
                  <a:lnTo>
                    <a:pt x="5107" y="892"/>
                  </a:lnTo>
                  <a:lnTo>
                    <a:pt x="5143" y="880"/>
                  </a:lnTo>
                  <a:lnTo>
                    <a:pt x="5204" y="844"/>
                  </a:lnTo>
                  <a:lnTo>
                    <a:pt x="5241" y="831"/>
                  </a:lnTo>
                  <a:lnTo>
                    <a:pt x="5290" y="795"/>
                  </a:lnTo>
                  <a:lnTo>
                    <a:pt x="5314" y="770"/>
                  </a:lnTo>
                  <a:lnTo>
                    <a:pt x="5350" y="746"/>
                  </a:lnTo>
                  <a:cubicBezTo>
                    <a:pt x="5350" y="734"/>
                    <a:pt x="5363" y="734"/>
                    <a:pt x="5363" y="722"/>
                  </a:cubicBezTo>
                  <a:cubicBezTo>
                    <a:pt x="5375" y="709"/>
                    <a:pt x="5375" y="697"/>
                    <a:pt x="5387" y="685"/>
                  </a:cubicBezTo>
                  <a:cubicBezTo>
                    <a:pt x="5387" y="685"/>
                    <a:pt x="5387" y="685"/>
                    <a:pt x="5387" y="673"/>
                  </a:cubicBezTo>
                  <a:cubicBezTo>
                    <a:pt x="5387" y="661"/>
                    <a:pt x="5387" y="649"/>
                    <a:pt x="5387" y="649"/>
                  </a:cubicBezTo>
                  <a:cubicBezTo>
                    <a:pt x="5387" y="527"/>
                    <a:pt x="5229" y="417"/>
                    <a:pt x="4961" y="320"/>
                  </a:cubicBezTo>
                  <a:cubicBezTo>
                    <a:pt x="4485" y="161"/>
                    <a:pt x="3657" y="27"/>
                    <a:pt x="2706" y="3"/>
                  </a:cubicBezTo>
                  <a:cubicBezTo>
                    <a:pt x="2634" y="2"/>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5091685" y="2693319"/>
              <a:ext cx="176372" cy="42762"/>
            </a:xfrm>
            <a:custGeom>
              <a:rect b="b" l="l" r="r" t="t"/>
              <a:pathLst>
                <a:path extrusionOk="0" h="1309" w="5399">
                  <a:moveTo>
                    <a:pt x="5399" y="62"/>
                  </a:moveTo>
                  <a:lnTo>
                    <a:pt x="5399" y="66"/>
                  </a:lnTo>
                  <a:lnTo>
                    <a:pt x="5399" y="66"/>
                  </a:lnTo>
                  <a:cubicBezTo>
                    <a:pt x="5399" y="65"/>
                    <a:pt x="5399" y="63"/>
                    <a:pt x="5399" y="62"/>
                  </a:cubicBezTo>
                  <a:close/>
                  <a:moveTo>
                    <a:pt x="12" y="1"/>
                  </a:moveTo>
                  <a:lnTo>
                    <a:pt x="0" y="720"/>
                  </a:lnTo>
                  <a:cubicBezTo>
                    <a:pt x="0" y="732"/>
                    <a:pt x="12" y="756"/>
                    <a:pt x="25" y="769"/>
                  </a:cubicBezTo>
                  <a:cubicBezTo>
                    <a:pt x="25" y="793"/>
                    <a:pt x="37" y="805"/>
                    <a:pt x="61" y="829"/>
                  </a:cubicBezTo>
                  <a:cubicBezTo>
                    <a:pt x="73" y="842"/>
                    <a:pt x="98" y="866"/>
                    <a:pt x="110" y="878"/>
                  </a:cubicBezTo>
                  <a:lnTo>
                    <a:pt x="134" y="890"/>
                  </a:lnTo>
                  <a:lnTo>
                    <a:pt x="146" y="903"/>
                  </a:lnTo>
                  <a:lnTo>
                    <a:pt x="195" y="927"/>
                  </a:lnTo>
                  <a:lnTo>
                    <a:pt x="220" y="939"/>
                  </a:lnTo>
                  <a:cubicBezTo>
                    <a:pt x="256" y="964"/>
                    <a:pt x="281" y="976"/>
                    <a:pt x="317" y="988"/>
                  </a:cubicBezTo>
                  <a:lnTo>
                    <a:pt x="341" y="1000"/>
                  </a:lnTo>
                  <a:cubicBezTo>
                    <a:pt x="366" y="1012"/>
                    <a:pt x="402" y="1024"/>
                    <a:pt x="439" y="1037"/>
                  </a:cubicBezTo>
                  <a:lnTo>
                    <a:pt x="488" y="1049"/>
                  </a:lnTo>
                  <a:lnTo>
                    <a:pt x="585" y="1085"/>
                  </a:lnTo>
                  <a:lnTo>
                    <a:pt x="634" y="1098"/>
                  </a:lnTo>
                  <a:lnTo>
                    <a:pt x="756" y="1122"/>
                  </a:lnTo>
                  <a:lnTo>
                    <a:pt x="792" y="1134"/>
                  </a:lnTo>
                  <a:lnTo>
                    <a:pt x="963" y="1171"/>
                  </a:lnTo>
                  <a:lnTo>
                    <a:pt x="1012" y="1171"/>
                  </a:lnTo>
                  <a:lnTo>
                    <a:pt x="1158" y="1195"/>
                  </a:lnTo>
                  <a:lnTo>
                    <a:pt x="1219" y="1207"/>
                  </a:lnTo>
                  <a:lnTo>
                    <a:pt x="1353" y="1232"/>
                  </a:lnTo>
                  <a:lnTo>
                    <a:pt x="1426" y="1244"/>
                  </a:lnTo>
                  <a:lnTo>
                    <a:pt x="1609" y="1268"/>
                  </a:lnTo>
                  <a:lnTo>
                    <a:pt x="1645" y="1268"/>
                  </a:lnTo>
                  <a:lnTo>
                    <a:pt x="1865" y="1293"/>
                  </a:lnTo>
                  <a:lnTo>
                    <a:pt x="1926" y="1293"/>
                  </a:lnTo>
                  <a:lnTo>
                    <a:pt x="2096" y="1305"/>
                  </a:lnTo>
                  <a:lnTo>
                    <a:pt x="2681" y="1305"/>
                  </a:lnTo>
                  <a:cubicBezTo>
                    <a:pt x="2785" y="1307"/>
                    <a:pt x="2887" y="1309"/>
                    <a:pt x="2988" y="1309"/>
                  </a:cubicBezTo>
                  <a:cubicBezTo>
                    <a:pt x="4330" y="1309"/>
                    <a:pt x="5375" y="1087"/>
                    <a:pt x="5386" y="781"/>
                  </a:cubicBezTo>
                  <a:lnTo>
                    <a:pt x="5399" y="66"/>
                  </a:lnTo>
                  <a:lnTo>
                    <a:pt x="5399" y="66"/>
                  </a:lnTo>
                  <a:cubicBezTo>
                    <a:pt x="5389" y="360"/>
                    <a:pt x="4331" y="589"/>
                    <a:pt x="2988" y="589"/>
                  </a:cubicBezTo>
                  <a:cubicBezTo>
                    <a:pt x="2891" y="589"/>
                    <a:pt x="2793" y="588"/>
                    <a:pt x="2693" y="586"/>
                  </a:cubicBezTo>
                  <a:lnTo>
                    <a:pt x="2364" y="586"/>
                  </a:lnTo>
                  <a:lnTo>
                    <a:pt x="2194" y="574"/>
                  </a:lnTo>
                  <a:lnTo>
                    <a:pt x="2121" y="574"/>
                  </a:lnTo>
                  <a:lnTo>
                    <a:pt x="1950" y="561"/>
                  </a:lnTo>
                  <a:lnTo>
                    <a:pt x="1877" y="561"/>
                  </a:lnTo>
                  <a:lnTo>
                    <a:pt x="1658" y="537"/>
                  </a:lnTo>
                  <a:lnTo>
                    <a:pt x="1621" y="537"/>
                  </a:lnTo>
                  <a:lnTo>
                    <a:pt x="1438" y="525"/>
                  </a:lnTo>
                  <a:lnTo>
                    <a:pt x="1377" y="513"/>
                  </a:lnTo>
                  <a:lnTo>
                    <a:pt x="1231" y="488"/>
                  </a:lnTo>
                  <a:lnTo>
                    <a:pt x="1170" y="476"/>
                  </a:lnTo>
                  <a:lnTo>
                    <a:pt x="1012" y="452"/>
                  </a:lnTo>
                  <a:lnTo>
                    <a:pt x="975" y="452"/>
                  </a:lnTo>
                  <a:cubicBezTo>
                    <a:pt x="914" y="440"/>
                    <a:pt x="853" y="427"/>
                    <a:pt x="804" y="415"/>
                  </a:cubicBezTo>
                  <a:lnTo>
                    <a:pt x="756" y="403"/>
                  </a:lnTo>
                  <a:lnTo>
                    <a:pt x="634" y="366"/>
                  </a:lnTo>
                  <a:lnTo>
                    <a:pt x="585" y="354"/>
                  </a:lnTo>
                  <a:lnTo>
                    <a:pt x="488" y="330"/>
                  </a:lnTo>
                  <a:lnTo>
                    <a:pt x="451" y="318"/>
                  </a:lnTo>
                  <a:cubicBezTo>
                    <a:pt x="415" y="306"/>
                    <a:pt x="378" y="281"/>
                    <a:pt x="341" y="269"/>
                  </a:cubicBezTo>
                  <a:lnTo>
                    <a:pt x="329" y="269"/>
                  </a:lnTo>
                  <a:cubicBezTo>
                    <a:pt x="293" y="257"/>
                    <a:pt x="256" y="245"/>
                    <a:pt x="232" y="220"/>
                  </a:cubicBezTo>
                  <a:lnTo>
                    <a:pt x="207" y="208"/>
                  </a:lnTo>
                  <a:lnTo>
                    <a:pt x="146" y="171"/>
                  </a:lnTo>
                  <a:lnTo>
                    <a:pt x="122" y="159"/>
                  </a:lnTo>
                  <a:cubicBezTo>
                    <a:pt x="98" y="147"/>
                    <a:pt x="86" y="123"/>
                    <a:pt x="61" y="111"/>
                  </a:cubicBezTo>
                  <a:cubicBezTo>
                    <a:pt x="49" y="86"/>
                    <a:pt x="37" y="74"/>
                    <a:pt x="25" y="50"/>
                  </a:cubicBezTo>
                  <a:cubicBezTo>
                    <a:pt x="25"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5092469" y="2676103"/>
              <a:ext cx="175980" cy="37176"/>
            </a:xfrm>
            <a:custGeom>
              <a:rect b="b" l="l" r="r" t="t"/>
              <a:pathLst>
                <a:path extrusionOk="0" h="1138" w="5387">
                  <a:moveTo>
                    <a:pt x="2412" y="0"/>
                  </a:moveTo>
                  <a:cubicBezTo>
                    <a:pt x="1062" y="0"/>
                    <a:pt x="1" y="232"/>
                    <a:pt x="1" y="528"/>
                  </a:cubicBezTo>
                  <a:cubicBezTo>
                    <a:pt x="1" y="540"/>
                    <a:pt x="1" y="552"/>
                    <a:pt x="1" y="552"/>
                  </a:cubicBezTo>
                  <a:lnTo>
                    <a:pt x="1" y="564"/>
                  </a:lnTo>
                  <a:cubicBezTo>
                    <a:pt x="1" y="577"/>
                    <a:pt x="13" y="589"/>
                    <a:pt x="25" y="601"/>
                  </a:cubicBezTo>
                  <a:lnTo>
                    <a:pt x="37" y="613"/>
                  </a:lnTo>
                  <a:cubicBezTo>
                    <a:pt x="49" y="625"/>
                    <a:pt x="62" y="638"/>
                    <a:pt x="74" y="650"/>
                  </a:cubicBezTo>
                  <a:cubicBezTo>
                    <a:pt x="74" y="662"/>
                    <a:pt x="86" y="662"/>
                    <a:pt x="86" y="674"/>
                  </a:cubicBezTo>
                  <a:cubicBezTo>
                    <a:pt x="110" y="686"/>
                    <a:pt x="122" y="698"/>
                    <a:pt x="147" y="711"/>
                  </a:cubicBezTo>
                  <a:lnTo>
                    <a:pt x="171" y="723"/>
                  </a:lnTo>
                  <a:lnTo>
                    <a:pt x="232" y="759"/>
                  </a:lnTo>
                  <a:lnTo>
                    <a:pt x="269" y="772"/>
                  </a:lnTo>
                  <a:lnTo>
                    <a:pt x="354" y="808"/>
                  </a:lnTo>
                  <a:lnTo>
                    <a:pt x="391" y="833"/>
                  </a:lnTo>
                  <a:lnTo>
                    <a:pt x="488" y="857"/>
                  </a:lnTo>
                  <a:lnTo>
                    <a:pt x="537" y="881"/>
                  </a:lnTo>
                  <a:lnTo>
                    <a:pt x="646" y="906"/>
                  </a:lnTo>
                  <a:lnTo>
                    <a:pt x="695" y="918"/>
                  </a:lnTo>
                  <a:lnTo>
                    <a:pt x="817" y="954"/>
                  </a:lnTo>
                  <a:lnTo>
                    <a:pt x="866" y="967"/>
                  </a:lnTo>
                  <a:lnTo>
                    <a:pt x="1000" y="991"/>
                  </a:lnTo>
                  <a:lnTo>
                    <a:pt x="1061" y="1003"/>
                  </a:lnTo>
                  <a:lnTo>
                    <a:pt x="1207" y="1027"/>
                  </a:lnTo>
                  <a:lnTo>
                    <a:pt x="1268" y="1040"/>
                  </a:lnTo>
                  <a:lnTo>
                    <a:pt x="1426" y="1064"/>
                  </a:lnTo>
                  <a:lnTo>
                    <a:pt x="1487" y="1064"/>
                  </a:lnTo>
                  <a:lnTo>
                    <a:pt x="1658" y="1088"/>
                  </a:lnTo>
                  <a:lnTo>
                    <a:pt x="1719" y="1088"/>
                  </a:lnTo>
                  <a:lnTo>
                    <a:pt x="1889" y="1101"/>
                  </a:lnTo>
                  <a:lnTo>
                    <a:pt x="1950" y="1101"/>
                  </a:lnTo>
                  <a:lnTo>
                    <a:pt x="2145" y="1125"/>
                  </a:lnTo>
                  <a:lnTo>
                    <a:pt x="2170" y="1125"/>
                  </a:lnTo>
                  <a:cubicBezTo>
                    <a:pt x="2328" y="1137"/>
                    <a:pt x="2499" y="1137"/>
                    <a:pt x="2669" y="1137"/>
                  </a:cubicBezTo>
                  <a:lnTo>
                    <a:pt x="3705" y="1137"/>
                  </a:lnTo>
                  <a:lnTo>
                    <a:pt x="3864" y="1125"/>
                  </a:lnTo>
                  <a:lnTo>
                    <a:pt x="3949" y="1125"/>
                  </a:lnTo>
                  <a:lnTo>
                    <a:pt x="4083" y="1113"/>
                  </a:lnTo>
                  <a:lnTo>
                    <a:pt x="4168" y="1101"/>
                  </a:lnTo>
                  <a:lnTo>
                    <a:pt x="4290" y="1088"/>
                  </a:lnTo>
                  <a:lnTo>
                    <a:pt x="4375" y="1076"/>
                  </a:lnTo>
                  <a:lnTo>
                    <a:pt x="4485" y="1052"/>
                  </a:lnTo>
                  <a:lnTo>
                    <a:pt x="4558" y="1040"/>
                  </a:lnTo>
                  <a:lnTo>
                    <a:pt x="4668" y="1015"/>
                  </a:lnTo>
                  <a:lnTo>
                    <a:pt x="4741" y="1003"/>
                  </a:lnTo>
                  <a:lnTo>
                    <a:pt x="4838" y="979"/>
                  </a:lnTo>
                  <a:lnTo>
                    <a:pt x="4887" y="967"/>
                  </a:lnTo>
                  <a:lnTo>
                    <a:pt x="4972" y="942"/>
                  </a:lnTo>
                  <a:lnTo>
                    <a:pt x="5033" y="918"/>
                  </a:lnTo>
                  <a:lnTo>
                    <a:pt x="5107" y="893"/>
                  </a:lnTo>
                  <a:lnTo>
                    <a:pt x="5143" y="881"/>
                  </a:lnTo>
                  <a:lnTo>
                    <a:pt x="5204" y="845"/>
                  </a:lnTo>
                  <a:lnTo>
                    <a:pt x="5241" y="833"/>
                  </a:lnTo>
                  <a:lnTo>
                    <a:pt x="5289" y="796"/>
                  </a:lnTo>
                  <a:lnTo>
                    <a:pt x="5314" y="772"/>
                  </a:lnTo>
                  <a:lnTo>
                    <a:pt x="5350" y="747"/>
                  </a:lnTo>
                  <a:lnTo>
                    <a:pt x="5362" y="723"/>
                  </a:lnTo>
                  <a:cubicBezTo>
                    <a:pt x="5375" y="711"/>
                    <a:pt x="5375" y="698"/>
                    <a:pt x="5387" y="686"/>
                  </a:cubicBezTo>
                  <a:lnTo>
                    <a:pt x="5387" y="674"/>
                  </a:lnTo>
                  <a:cubicBezTo>
                    <a:pt x="5387" y="662"/>
                    <a:pt x="5387" y="650"/>
                    <a:pt x="5387" y="638"/>
                  </a:cubicBezTo>
                  <a:cubicBezTo>
                    <a:pt x="5387" y="528"/>
                    <a:pt x="5228" y="418"/>
                    <a:pt x="4960" y="321"/>
                  </a:cubicBezTo>
                  <a:cubicBezTo>
                    <a:pt x="4485" y="150"/>
                    <a:pt x="3656" y="28"/>
                    <a:pt x="2706" y="4"/>
                  </a:cubicBezTo>
                  <a:cubicBezTo>
                    <a:pt x="2606" y="1"/>
                    <a:pt x="2508"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5092077" y="2665453"/>
              <a:ext cx="175980" cy="44297"/>
            </a:xfrm>
            <a:custGeom>
              <a:rect b="b" l="l" r="r" t="t"/>
              <a:pathLst>
                <a:path extrusionOk="0" h="1356" w="5387">
                  <a:moveTo>
                    <a:pt x="5387" y="98"/>
                  </a:moveTo>
                  <a:lnTo>
                    <a:pt x="5387" y="103"/>
                  </a:lnTo>
                  <a:lnTo>
                    <a:pt x="5387" y="103"/>
                  </a:lnTo>
                  <a:cubicBezTo>
                    <a:pt x="5387" y="101"/>
                    <a:pt x="5387" y="100"/>
                    <a:pt x="5387" y="98"/>
                  </a:cubicBezTo>
                  <a:close/>
                  <a:moveTo>
                    <a:pt x="13" y="1"/>
                  </a:moveTo>
                  <a:lnTo>
                    <a:pt x="0" y="732"/>
                  </a:lnTo>
                  <a:cubicBezTo>
                    <a:pt x="0" y="756"/>
                    <a:pt x="0" y="781"/>
                    <a:pt x="13" y="793"/>
                  </a:cubicBezTo>
                  <a:cubicBezTo>
                    <a:pt x="25" y="817"/>
                    <a:pt x="37" y="829"/>
                    <a:pt x="49" y="854"/>
                  </a:cubicBezTo>
                  <a:cubicBezTo>
                    <a:pt x="61" y="866"/>
                    <a:pt x="86" y="890"/>
                    <a:pt x="110" y="903"/>
                  </a:cubicBezTo>
                  <a:cubicBezTo>
                    <a:pt x="110" y="903"/>
                    <a:pt x="110" y="915"/>
                    <a:pt x="122" y="915"/>
                  </a:cubicBezTo>
                  <a:lnTo>
                    <a:pt x="134" y="939"/>
                  </a:lnTo>
                  <a:lnTo>
                    <a:pt x="171" y="964"/>
                  </a:lnTo>
                  <a:lnTo>
                    <a:pt x="195" y="976"/>
                  </a:lnTo>
                  <a:cubicBezTo>
                    <a:pt x="232" y="988"/>
                    <a:pt x="269" y="1000"/>
                    <a:pt x="305" y="1024"/>
                  </a:cubicBezTo>
                  <a:lnTo>
                    <a:pt x="317" y="1024"/>
                  </a:lnTo>
                  <a:lnTo>
                    <a:pt x="427" y="1061"/>
                  </a:lnTo>
                  <a:lnTo>
                    <a:pt x="463" y="1073"/>
                  </a:lnTo>
                  <a:lnTo>
                    <a:pt x="561" y="1110"/>
                  </a:lnTo>
                  <a:lnTo>
                    <a:pt x="610" y="1122"/>
                  </a:lnTo>
                  <a:lnTo>
                    <a:pt x="732" y="1146"/>
                  </a:lnTo>
                  <a:lnTo>
                    <a:pt x="768" y="1159"/>
                  </a:lnTo>
                  <a:lnTo>
                    <a:pt x="951" y="1195"/>
                  </a:lnTo>
                  <a:lnTo>
                    <a:pt x="987" y="1207"/>
                  </a:lnTo>
                  <a:lnTo>
                    <a:pt x="1134" y="1232"/>
                  </a:lnTo>
                  <a:lnTo>
                    <a:pt x="1207" y="1244"/>
                  </a:lnTo>
                  <a:lnTo>
                    <a:pt x="1341" y="1268"/>
                  </a:lnTo>
                  <a:lnTo>
                    <a:pt x="1414" y="1280"/>
                  </a:lnTo>
                  <a:lnTo>
                    <a:pt x="1597" y="1305"/>
                  </a:lnTo>
                  <a:lnTo>
                    <a:pt x="1621" y="1305"/>
                  </a:lnTo>
                  <a:cubicBezTo>
                    <a:pt x="1694" y="1305"/>
                    <a:pt x="1780" y="1317"/>
                    <a:pt x="1853" y="1317"/>
                  </a:cubicBezTo>
                  <a:lnTo>
                    <a:pt x="1914" y="1317"/>
                  </a:lnTo>
                  <a:lnTo>
                    <a:pt x="2084" y="1329"/>
                  </a:lnTo>
                  <a:lnTo>
                    <a:pt x="2170" y="1329"/>
                  </a:lnTo>
                  <a:lnTo>
                    <a:pt x="2340" y="1341"/>
                  </a:lnTo>
                  <a:lnTo>
                    <a:pt x="2413" y="1341"/>
                  </a:lnTo>
                  <a:cubicBezTo>
                    <a:pt x="2499" y="1353"/>
                    <a:pt x="2584" y="1353"/>
                    <a:pt x="2669" y="1353"/>
                  </a:cubicBezTo>
                  <a:cubicBezTo>
                    <a:pt x="2741" y="1355"/>
                    <a:pt x="2812" y="1355"/>
                    <a:pt x="2883" y="1355"/>
                  </a:cubicBezTo>
                  <a:cubicBezTo>
                    <a:pt x="4271" y="1355"/>
                    <a:pt x="5374" y="1131"/>
                    <a:pt x="5374" y="829"/>
                  </a:cubicBezTo>
                  <a:lnTo>
                    <a:pt x="5387" y="103"/>
                  </a:lnTo>
                  <a:lnTo>
                    <a:pt x="5387" y="103"/>
                  </a:lnTo>
                  <a:cubicBezTo>
                    <a:pt x="5376" y="407"/>
                    <a:pt x="4326" y="626"/>
                    <a:pt x="2988" y="626"/>
                  </a:cubicBezTo>
                  <a:cubicBezTo>
                    <a:pt x="2887" y="626"/>
                    <a:pt x="2785" y="625"/>
                    <a:pt x="2681" y="622"/>
                  </a:cubicBezTo>
                  <a:lnTo>
                    <a:pt x="2352" y="622"/>
                  </a:lnTo>
                  <a:lnTo>
                    <a:pt x="2182" y="610"/>
                  </a:lnTo>
                  <a:lnTo>
                    <a:pt x="2109" y="610"/>
                  </a:lnTo>
                  <a:lnTo>
                    <a:pt x="1938" y="574"/>
                  </a:lnTo>
                  <a:lnTo>
                    <a:pt x="1877" y="574"/>
                  </a:lnTo>
                  <a:cubicBezTo>
                    <a:pt x="1804" y="574"/>
                    <a:pt x="1731" y="561"/>
                    <a:pt x="1658" y="549"/>
                  </a:cubicBezTo>
                  <a:lnTo>
                    <a:pt x="1621" y="549"/>
                  </a:lnTo>
                  <a:lnTo>
                    <a:pt x="1438" y="525"/>
                  </a:lnTo>
                  <a:lnTo>
                    <a:pt x="1365" y="525"/>
                  </a:lnTo>
                  <a:lnTo>
                    <a:pt x="1231" y="500"/>
                  </a:lnTo>
                  <a:lnTo>
                    <a:pt x="1170" y="488"/>
                  </a:lnTo>
                  <a:lnTo>
                    <a:pt x="1012" y="464"/>
                  </a:lnTo>
                  <a:lnTo>
                    <a:pt x="963" y="464"/>
                  </a:lnTo>
                  <a:lnTo>
                    <a:pt x="792" y="427"/>
                  </a:lnTo>
                  <a:lnTo>
                    <a:pt x="756" y="415"/>
                  </a:lnTo>
                  <a:lnTo>
                    <a:pt x="634" y="379"/>
                  </a:lnTo>
                  <a:lnTo>
                    <a:pt x="585" y="366"/>
                  </a:lnTo>
                  <a:lnTo>
                    <a:pt x="488" y="342"/>
                  </a:lnTo>
                  <a:lnTo>
                    <a:pt x="451" y="318"/>
                  </a:lnTo>
                  <a:lnTo>
                    <a:pt x="342" y="281"/>
                  </a:lnTo>
                  <a:lnTo>
                    <a:pt x="329" y="281"/>
                  </a:lnTo>
                  <a:cubicBezTo>
                    <a:pt x="293" y="269"/>
                    <a:pt x="256" y="257"/>
                    <a:pt x="220" y="232"/>
                  </a:cubicBezTo>
                  <a:lnTo>
                    <a:pt x="195" y="220"/>
                  </a:lnTo>
                  <a:cubicBezTo>
                    <a:pt x="183" y="208"/>
                    <a:pt x="159" y="196"/>
                    <a:pt x="134" y="184"/>
                  </a:cubicBezTo>
                  <a:lnTo>
                    <a:pt x="122" y="171"/>
                  </a:lnTo>
                  <a:cubicBezTo>
                    <a:pt x="98" y="159"/>
                    <a:pt x="74" y="135"/>
                    <a:pt x="61" y="123"/>
                  </a:cubicBezTo>
                  <a:cubicBezTo>
                    <a:pt x="49" y="98"/>
                    <a:pt x="37" y="86"/>
                    <a:pt x="25" y="62"/>
                  </a:cubicBezTo>
                  <a:cubicBezTo>
                    <a:pt x="13"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5092469" y="2648694"/>
              <a:ext cx="176372" cy="37502"/>
            </a:xfrm>
            <a:custGeom>
              <a:rect b="b" l="l" r="r" t="t"/>
              <a:pathLst>
                <a:path extrusionOk="0" h="1148" w="5399">
                  <a:moveTo>
                    <a:pt x="2504" y="0"/>
                  </a:moveTo>
                  <a:cubicBezTo>
                    <a:pt x="1116" y="0"/>
                    <a:pt x="13" y="225"/>
                    <a:pt x="13" y="526"/>
                  </a:cubicBezTo>
                  <a:cubicBezTo>
                    <a:pt x="1" y="538"/>
                    <a:pt x="1" y="550"/>
                    <a:pt x="13" y="563"/>
                  </a:cubicBezTo>
                  <a:cubicBezTo>
                    <a:pt x="13" y="575"/>
                    <a:pt x="37" y="587"/>
                    <a:pt x="49" y="599"/>
                  </a:cubicBezTo>
                  <a:lnTo>
                    <a:pt x="62" y="624"/>
                  </a:lnTo>
                  <a:cubicBezTo>
                    <a:pt x="74" y="636"/>
                    <a:pt x="86" y="648"/>
                    <a:pt x="98" y="660"/>
                  </a:cubicBezTo>
                  <a:lnTo>
                    <a:pt x="110" y="672"/>
                  </a:lnTo>
                  <a:cubicBezTo>
                    <a:pt x="135" y="684"/>
                    <a:pt x="147" y="697"/>
                    <a:pt x="171" y="709"/>
                  </a:cubicBezTo>
                  <a:lnTo>
                    <a:pt x="196" y="733"/>
                  </a:lnTo>
                  <a:lnTo>
                    <a:pt x="257" y="770"/>
                  </a:lnTo>
                  <a:lnTo>
                    <a:pt x="293" y="782"/>
                  </a:lnTo>
                  <a:lnTo>
                    <a:pt x="378" y="818"/>
                  </a:lnTo>
                  <a:lnTo>
                    <a:pt x="415" y="831"/>
                  </a:lnTo>
                  <a:lnTo>
                    <a:pt x="512" y="867"/>
                  </a:lnTo>
                  <a:lnTo>
                    <a:pt x="561" y="879"/>
                  </a:lnTo>
                  <a:lnTo>
                    <a:pt x="671" y="916"/>
                  </a:lnTo>
                  <a:lnTo>
                    <a:pt x="720" y="928"/>
                  </a:lnTo>
                  <a:lnTo>
                    <a:pt x="841" y="953"/>
                  </a:lnTo>
                  <a:lnTo>
                    <a:pt x="890" y="965"/>
                  </a:lnTo>
                  <a:cubicBezTo>
                    <a:pt x="939" y="977"/>
                    <a:pt x="988" y="1001"/>
                    <a:pt x="1024" y="1001"/>
                  </a:cubicBezTo>
                  <a:lnTo>
                    <a:pt x="1085" y="1013"/>
                  </a:lnTo>
                  <a:lnTo>
                    <a:pt x="1231" y="1038"/>
                  </a:lnTo>
                  <a:lnTo>
                    <a:pt x="1292" y="1038"/>
                  </a:lnTo>
                  <a:lnTo>
                    <a:pt x="1451" y="1062"/>
                  </a:lnTo>
                  <a:lnTo>
                    <a:pt x="1512" y="1074"/>
                  </a:lnTo>
                  <a:lnTo>
                    <a:pt x="1682" y="1099"/>
                  </a:lnTo>
                  <a:lnTo>
                    <a:pt x="1743" y="1099"/>
                  </a:lnTo>
                  <a:lnTo>
                    <a:pt x="1926" y="1111"/>
                  </a:lnTo>
                  <a:lnTo>
                    <a:pt x="1975" y="1111"/>
                  </a:lnTo>
                  <a:lnTo>
                    <a:pt x="2170" y="1123"/>
                  </a:lnTo>
                  <a:lnTo>
                    <a:pt x="2194" y="1123"/>
                  </a:lnTo>
                  <a:cubicBezTo>
                    <a:pt x="2352" y="1135"/>
                    <a:pt x="2523" y="1148"/>
                    <a:pt x="2694" y="1148"/>
                  </a:cubicBezTo>
                  <a:lnTo>
                    <a:pt x="3474" y="1148"/>
                  </a:lnTo>
                  <a:cubicBezTo>
                    <a:pt x="3535" y="1135"/>
                    <a:pt x="3583" y="1135"/>
                    <a:pt x="3644" y="1135"/>
                  </a:cubicBezTo>
                  <a:lnTo>
                    <a:pt x="3717" y="1135"/>
                  </a:lnTo>
                  <a:lnTo>
                    <a:pt x="3876" y="1123"/>
                  </a:lnTo>
                  <a:lnTo>
                    <a:pt x="3961" y="1123"/>
                  </a:lnTo>
                  <a:lnTo>
                    <a:pt x="4095" y="1111"/>
                  </a:lnTo>
                  <a:lnTo>
                    <a:pt x="4180" y="1111"/>
                  </a:lnTo>
                  <a:lnTo>
                    <a:pt x="4302" y="1087"/>
                  </a:lnTo>
                  <a:lnTo>
                    <a:pt x="4375" y="1074"/>
                  </a:lnTo>
                  <a:lnTo>
                    <a:pt x="4497" y="1062"/>
                  </a:lnTo>
                  <a:lnTo>
                    <a:pt x="4570" y="1050"/>
                  </a:lnTo>
                  <a:lnTo>
                    <a:pt x="4680" y="1026"/>
                  </a:lnTo>
                  <a:lnTo>
                    <a:pt x="4741" y="1013"/>
                  </a:lnTo>
                  <a:lnTo>
                    <a:pt x="4838" y="989"/>
                  </a:lnTo>
                  <a:lnTo>
                    <a:pt x="4899" y="965"/>
                  </a:lnTo>
                  <a:lnTo>
                    <a:pt x="4985" y="940"/>
                  </a:lnTo>
                  <a:lnTo>
                    <a:pt x="5033" y="928"/>
                  </a:lnTo>
                  <a:cubicBezTo>
                    <a:pt x="5070" y="916"/>
                    <a:pt x="5094" y="904"/>
                    <a:pt x="5107" y="904"/>
                  </a:cubicBezTo>
                  <a:lnTo>
                    <a:pt x="5155" y="879"/>
                  </a:lnTo>
                  <a:lnTo>
                    <a:pt x="5216" y="855"/>
                  </a:lnTo>
                  <a:lnTo>
                    <a:pt x="5253" y="831"/>
                  </a:lnTo>
                  <a:lnTo>
                    <a:pt x="5301" y="794"/>
                  </a:lnTo>
                  <a:lnTo>
                    <a:pt x="5326" y="782"/>
                  </a:lnTo>
                  <a:lnTo>
                    <a:pt x="5362" y="745"/>
                  </a:lnTo>
                  <a:cubicBezTo>
                    <a:pt x="5362" y="733"/>
                    <a:pt x="5375" y="733"/>
                    <a:pt x="5375" y="721"/>
                  </a:cubicBezTo>
                  <a:cubicBezTo>
                    <a:pt x="5387" y="709"/>
                    <a:pt x="5387" y="697"/>
                    <a:pt x="5387" y="697"/>
                  </a:cubicBezTo>
                  <a:cubicBezTo>
                    <a:pt x="5387" y="684"/>
                    <a:pt x="5387" y="684"/>
                    <a:pt x="5387" y="684"/>
                  </a:cubicBezTo>
                  <a:cubicBezTo>
                    <a:pt x="5399" y="672"/>
                    <a:pt x="5399" y="660"/>
                    <a:pt x="5387" y="648"/>
                  </a:cubicBezTo>
                  <a:cubicBezTo>
                    <a:pt x="5399" y="526"/>
                    <a:pt x="5241" y="416"/>
                    <a:pt x="4972" y="319"/>
                  </a:cubicBezTo>
                  <a:cubicBezTo>
                    <a:pt x="4497" y="160"/>
                    <a:pt x="3669" y="26"/>
                    <a:pt x="2718" y="2"/>
                  </a:cubicBezTo>
                  <a:cubicBezTo>
                    <a:pt x="2646" y="1"/>
                    <a:pt x="2575" y="0"/>
                    <a:pt x="2504"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5093253" y="2638012"/>
              <a:ext cx="176797" cy="43480"/>
            </a:xfrm>
            <a:custGeom>
              <a:rect b="b" l="l" r="r" t="t"/>
              <a:pathLst>
                <a:path extrusionOk="0" h="1331" w="5412">
                  <a:moveTo>
                    <a:pt x="25" y="0"/>
                  </a:moveTo>
                  <a:lnTo>
                    <a:pt x="1" y="731"/>
                  </a:lnTo>
                  <a:cubicBezTo>
                    <a:pt x="1" y="743"/>
                    <a:pt x="13" y="768"/>
                    <a:pt x="25" y="780"/>
                  </a:cubicBezTo>
                  <a:cubicBezTo>
                    <a:pt x="25" y="792"/>
                    <a:pt x="38" y="816"/>
                    <a:pt x="62" y="829"/>
                  </a:cubicBezTo>
                  <a:cubicBezTo>
                    <a:pt x="74" y="853"/>
                    <a:pt x="98" y="865"/>
                    <a:pt x="111" y="890"/>
                  </a:cubicBezTo>
                  <a:cubicBezTo>
                    <a:pt x="123" y="890"/>
                    <a:pt x="123" y="890"/>
                    <a:pt x="135" y="902"/>
                  </a:cubicBezTo>
                  <a:lnTo>
                    <a:pt x="147" y="914"/>
                  </a:lnTo>
                  <a:lnTo>
                    <a:pt x="196" y="938"/>
                  </a:lnTo>
                  <a:lnTo>
                    <a:pt x="220" y="951"/>
                  </a:lnTo>
                  <a:cubicBezTo>
                    <a:pt x="245" y="963"/>
                    <a:pt x="281" y="987"/>
                    <a:pt x="318" y="999"/>
                  </a:cubicBezTo>
                  <a:lnTo>
                    <a:pt x="342" y="999"/>
                  </a:lnTo>
                  <a:lnTo>
                    <a:pt x="440" y="1036"/>
                  </a:lnTo>
                  <a:lnTo>
                    <a:pt x="488" y="1048"/>
                  </a:lnTo>
                  <a:lnTo>
                    <a:pt x="586" y="1085"/>
                  </a:lnTo>
                  <a:lnTo>
                    <a:pt x="635" y="1097"/>
                  </a:lnTo>
                  <a:cubicBezTo>
                    <a:pt x="671" y="1109"/>
                    <a:pt x="708" y="1121"/>
                    <a:pt x="756" y="1121"/>
                  </a:cubicBezTo>
                  <a:lnTo>
                    <a:pt x="793" y="1133"/>
                  </a:lnTo>
                  <a:cubicBezTo>
                    <a:pt x="842" y="1145"/>
                    <a:pt x="903" y="1158"/>
                    <a:pt x="964" y="1170"/>
                  </a:cubicBezTo>
                  <a:lnTo>
                    <a:pt x="1012" y="1182"/>
                  </a:lnTo>
                  <a:lnTo>
                    <a:pt x="1159" y="1206"/>
                  </a:lnTo>
                  <a:lnTo>
                    <a:pt x="1220" y="1219"/>
                  </a:lnTo>
                  <a:lnTo>
                    <a:pt x="1366" y="1243"/>
                  </a:lnTo>
                  <a:lnTo>
                    <a:pt x="1427" y="1255"/>
                  </a:lnTo>
                  <a:lnTo>
                    <a:pt x="1610" y="1280"/>
                  </a:lnTo>
                  <a:lnTo>
                    <a:pt x="1646" y="1280"/>
                  </a:lnTo>
                  <a:cubicBezTo>
                    <a:pt x="1719" y="1280"/>
                    <a:pt x="1792" y="1292"/>
                    <a:pt x="1865" y="1292"/>
                  </a:cubicBezTo>
                  <a:lnTo>
                    <a:pt x="1939" y="1292"/>
                  </a:lnTo>
                  <a:lnTo>
                    <a:pt x="2109" y="1304"/>
                  </a:lnTo>
                  <a:lnTo>
                    <a:pt x="2194" y="1304"/>
                  </a:lnTo>
                  <a:lnTo>
                    <a:pt x="2365" y="1316"/>
                  </a:lnTo>
                  <a:lnTo>
                    <a:pt x="2438" y="1316"/>
                  </a:lnTo>
                  <a:cubicBezTo>
                    <a:pt x="2523" y="1328"/>
                    <a:pt x="2609" y="1328"/>
                    <a:pt x="2682" y="1328"/>
                  </a:cubicBezTo>
                  <a:cubicBezTo>
                    <a:pt x="2754" y="1329"/>
                    <a:pt x="2825" y="1330"/>
                    <a:pt x="2896" y="1330"/>
                  </a:cubicBezTo>
                  <a:cubicBezTo>
                    <a:pt x="4284" y="1330"/>
                    <a:pt x="5387" y="1106"/>
                    <a:pt x="5387" y="804"/>
                  </a:cubicBezTo>
                  <a:lnTo>
                    <a:pt x="5412" y="85"/>
                  </a:lnTo>
                  <a:lnTo>
                    <a:pt x="5412" y="85"/>
                  </a:lnTo>
                  <a:cubicBezTo>
                    <a:pt x="5400" y="387"/>
                    <a:pt x="4307" y="611"/>
                    <a:pt x="2920" y="611"/>
                  </a:cubicBezTo>
                  <a:cubicBezTo>
                    <a:pt x="2850" y="611"/>
                    <a:pt x="2778" y="610"/>
                    <a:pt x="2706" y="609"/>
                  </a:cubicBezTo>
                  <a:cubicBezTo>
                    <a:pt x="2621" y="597"/>
                    <a:pt x="2536" y="597"/>
                    <a:pt x="2450" y="597"/>
                  </a:cubicBezTo>
                  <a:lnTo>
                    <a:pt x="2377" y="597"/>
                  </a:lnTo>
                  <a:lnTo>
                    <a:pt x="2207" y="585"/>
                  </a:lnTo>
                  <a:lnTo>
                    <a:pt x="2121" y="585"/>
                  </a:lnTo>
                  <a:lnTo>
                    <a:pt x="1951" y="573"/>
                  </a:lnTo>
                  <a:lnTo>
                    <a:pt x="1890" y="573"/>
                  </a:lnTo>
                  <a:cubicBezTo>
                    <a:pt x="1804" y="573"/>
                    <a:pt x="1731" y="561"/>
                    <a:pt x="1658" y="548"/>
                  </a:cubicBezTo>
                  <a:lnTo>
                    <a:pt x="1622" y="548"/>
                  </a:lnTo>
                  <a:lnTo>
                    <a:pt x="1451" y="524"/>
                  </a:lnTo>
                  <a:lnTo>
                    <a:pt x="1378" y="524"/>
                  </a:lnTo>
                  <a:lnTo>
                    <a:pt x="1244" y="500"/>
                  </a:lnTo>
                  <a:lnTo>
                    <a:pt x="1171" y="487"/>
                  </a:lnTo>
                  <a:lnTo>
                    <a:pt x="1025" y="463"/>
                  </a:lnTo>
                  <a:lnTo>
                    <a:pt x="976" y="463"/>
                  </a:lnTo>
                  <a:lnTo>
                    <a:pt x="805" y="427"/>
                  </a:lnTo>
                  <a:lnTo>
                    <a:pt x="769" y="414"/>
                  </a:lnTo>
                  <a:cubicBezTo>
                    <a:pt x="720" y="402"/>
                    <a:pt x="683" y="390"/>
                    <a:pt x="647" y="378"/>
                  </a:cubicBezTo>
                  <a:lnTo>
                    <a:pt x="598" y="366"/>
                  </a:lnTo>
                  <a:lnTo>
                    <a:pt x="501" y="329"/>
                  </a:lnTo>
                  <a:lnTo>
                    <a:pt x="452" y="317"/>
                  </a:lnTo>
                  <a:lnTo>
                    <a:pt x="354" y="280"/>
                  </a:lnTo>
                  <a:lnTo>
                    <a:pt x="330" y="280"/>
                  </a:lnTo>
                  <a:cubicBezTo>
                    <a:pt x="293" y="268"/>
                    <a:pt x="269" y="244"/>
                    <a:pt x="233" y="232"/>
                  </a:cubicBezTo>
                  <a:lnTo>
                    <a:pt x="208" y="219"/>
                  </a:lnTo>
                  <a:cubicBezTo>
                    <a:pt x="184" y="207"/>
                    <a:pt x="172" y="195"/>
                    <a:pt x="147" y="183"/>
                  </a:cubicBezTo>
                  <a:lnTo>
                    <a:pt x="135" y="171"/>
                  </a:lnTo>
                  <a:cubicBezTo>
                    <a:pt x="111" y="146"/>
                    <a:pt x="86" y="134"/>
                    <a:pt x="74" y="122"/>
                  </a:cubicBezTo>
                  <a:cubicBezTo>
                    <a:pt x="50" y="97"/>
                    <a:pt x="38" y="85"/>
                    <a:pt x="38" y="61"/>
                  </a:cubicBezTo>
                  <a:cubicBezTo>
                    <a:pt x="25" y="37"/>
                    <a:pt x="25" y="24"/>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1"/>
            <p:cNvSpPr/>
            <p:nvPr/>
          </p:nvSpPr>
          <p:spPr>
            <a:xfrm>
              <a:off x="5094070" y="2621220"/>
              <a:ext cx="175980" cy="37502"/>
            </a:xfrm>
            <a:custGeom>
              <a:rect b="b" l="l" r="r" t="t"/>
              <a:pathLst>
                <a:path extrusionOk="0" h="1148" w="5387">
                  <a:moveTo>
                    <a:pt x="2492" y="0"/>
                  </a:moveTo>
                  <a:cubicBezTo>
                    <a:pt x="1105" y="0"/>
                    <a:pt x="12" y="225"/>
                    <a:pt x="0" y="526"/>
                  </a:cubicBezTo>
                  <a:cubicBezTo>
                    <a:pt x="0" y="538"/>
                    <a:pt x="0" y="551"/>
                    <a:pt x="0" y="563"/>
                  </a:cubicBezTo>
                  <a:cubicBezTo>
                    <a:pt x="13" y="575"/>
                    <a:pt x="13" y="587"/>
                    <a:pt x="25" y="599"/>
                  </a:cubicBezTo>
                  <a:cubicBezTo>
                    <a:pt x="37" y="611"/>
                    <a:pt x="37" y="611"/>
                    <a:pt x="37" y="624"/>
                  </a:cubicBezTo>
                  <a:cubicBezTo>
                    <a:pt x="49" y="636"/>
                    <a:pt x="61" y="648"/>
                    <a:pt x="73" y="660"/>
                  </a:cubicBezTo>
                  <a:lnTo>
                    <a:pt x="98" y="672"/>
                  </a:lnTo>
                  <a:cubicBezTo>
                    <a:pt x="110" y="685"/>
                    <a:pt x="134" y="697"/>
                    <a:pt x="147" y="709"/>
                  </a:cubicBezTo>
                  <a:lnTo>
                    <a:pt x="171" y="733"/>
                  </a:lnTo>
                  <a:lnTo>
                    <a:pt x="244" y="770"/>
                  </a:lnTo>
                  <a:lnTo>
                    <a:pt x="281" y="782"/>
                  </a:lnTo>
                  <a:lnTo>
                    <a:pt x="354" y="819"/>
                  </a:lnTo>
                  <a:lnTo>
                    <a:pt x="402" y="831"/>
                  </a:lnTo>
                  <a:lnTo>
                    <a:pt x="500" y="867"/>
                  </a:lnTo>
                  <a:lnTo>
                    <a:pt x="537" y="880"/>
                  </a:lnTo>
                  <a:lnTo>
                    <a:pt x="646" y="916"/>
                  </a:lnTo>
                  <a:lnTo>
                    <a:pt x="695" y="928"/>
                  </a:lnTo>
                  <a:lnTo>
                    <a:pt x="817" y="953"/>
                  </a:lnTo>
                  <a:lnTo>
                    <a:pt x="878" y="965"/>
                  </a:lnTo>
                  <a:cubicBezTo>
                    <a:pt x="914" y="977"/>
                    <a:pt x="963" y="1001"/>
                    <a:pt x="1012" y="1001"/>
                  </a:cubicBezTo>
                  <a:lnTo>
                    <a:pt x="1073" y="1014"/>
                  </a:lnTo>
                  <a:lnTo>
                    <a:pt x="1207" y="1038"/>
                  </a:lnTo>
                  <a:lnTo>
                    <a:pt x="1280" y="1038"/>
                  </a:lnTo>
                  <a:lnTo>
                    <a:pt x="1426" y="1062"/>
                  </a:lnTo>
                  <a:lnTo>
                    <a:pt x="1499" y="1075"/>
                  </a:lnTo>
                  <a:lnTo>
                    <a:pt x="1658" y="1099"/>
                  </a:lnTo>
                  <a:lnTo>
                    <a:pt x="1719" y="1099"/>
                  </a:lnTo>
                  <a:lnTo>
                    <a:pt x="1901" y="1111"/>
                  </a:lnTo>
                  <a:lnTo>
                    <a:pt x="1950" y="1111"/>
                  </a:lnTo>
                  <a:lnTo>
                    <a:pt x="2157" y="1123"/>
                  </a:lnTo>
                  <a:lnTo>
                    <a:pt x="2182" y="1123"/>
                  </a:lnTo>
                  <a:cubicBezTo>
                    <a:pt x="2340" y="1135"/>
                    <a:pt x="2511" y="1148"/>
                    <a:pt x="2681" y="1148"/>
                  </a:cubicBezTo>
                  <a:lnTo>
                    <a:pt x="3461" y="1148"/>
                  </a:lnTo>
                  <a:cubicBezTo>
                    <a:pt x="3510" y="1135"/>
                    <a:pt x="3571" y="1135"/>
                    <a:pt x="3620" y="1135"/>
                  </a:cubicBezTo>
                  <a:lnTo>
                    <a:pt x="3705" y="1135"/>
                  </a:lnTo>
                  <a:lnTo>
                    <a:pt x="3851" y="1123"/>
                  </a:lnTo>
                  <a:lnTo>
                    <a:pt x="3936" y="1123"/>
                  </a:lnTo>
                  <a:lnTo>
                    <a:pt x="4070" y="1111"/>
                  </a:lnTo>
                  <a:lnTo>
                    <a:pt x="4156" y="1099"/>
                  </a:lnTo>
                  <a:lnTo>
                    <a:pt x="4278" y="1087"/>
                  </a:lnTo>
                  <a:lnTo>
                    <a:pt x="4363" y="1075"/>
                  </a:lnTo>
                  <a:lnTo>
                    <a:pt x="4485" y="1050"/>
                  </a:lnTo>
                  <a:lnTo>
                    <a:pt x="4570" y="1050"/>
                  </a:lnTo>
                  <a:lnTo>
                    <a:pt x="4680" y="1026"/>
                  </a:lnTo>
                  <a:lnTo>
                    <a:pt x="4741" y="1014"/>
                  </a:lnTo>
                  <a:lnTo>
                    <a:pt x="4838" y="989"/>
                  </a:lnTo>
                  <a:lnTo>
                    <a:pt x="4899" y="965"/>
                  </a:lnTo>
                  <a:lnTo>
                    <a:pt x="4984" y="941"/>
                  </a:lnTo>
                  <a:lnTo>
                    <a:pt x="5033" y="928"/>
                  </a:lnTo>
                  <a:cubicBezTo>
                    <a:pt x="5058" y="916"/>
                    <a:pt x="5082" y="904"/>
                    <a:pt x="5106" y="892"/>
                  </a:cubicBezTo>
                  <a:lnTo>
                    <a:pt x="5155" y="880"/>
                  </a:lnTo>
                  <a:lnTo>
                    <a:pt x="5216" y="855"/>
                  </a:lnTo>
                  <a:lnTo>
                    <a:pt x="5252" y="831"/>
                  </a:lnTo>
                  <a:lnTo>
                    <a:pt x="5289" y="794"/>
                  </a:lnTo>
                  <a:lnTo>
                    <a:pt x="5326" y="782"/>
                  </a:lnTo>
                  <a:lnTo>
                    <a:pt x="5350" y="746"/>
                  </a:lnTo>
                  <a:cubicBezTo>
                    <a:pt x="5362" y="733"/>
                    <a:pt x="5362" y="733"/>
                    <a:pt x="5374" y="721"/>
                  </a:cubicBezTo>
                  <a:cubicBezTo>
                    <a:pt x="5374" y="709"/>
                    <a:pt x="5387" y="697"/>
                    <a:pt x="5387" y="685"/>
                  </a:cubicBezTo>
                  <a:cubicBezTo>
                    <a:pt x="5387" y="672"/>
                    <a:pt x="5387" y="660"/>
                    <a:pt x="5387" y="648"/>
                  </a:cubicBezTo>
                  <a:cubicBezTo>
                    <a:pt x="5387" y="526"/>
                    <a:pt x="5240" y="417"/>
                    <a:pt x="4972" y="319"/>
                  </a:cubicBezTo>
                  <a:cubicBezTo>
                    <a:pt x="4497" y="161"/>
                    <a:pt x="3656" y="27"/>
                    <a:pt x="2706" y="2"/>
                  </a:cubicBezTo>
                  <a:cubicBezTo>
                    <a:pt x="2634"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1"/>
            <p:cNvSpPr/>
            <p:nvPr/>
          </p:nvSpPr>
          <p:spPr>
            <a:xfrm>
              <a:off x="5095246" y="2610930"/>
              <a:ext cx="176797" cy="43154"/>
            </a:xfrm>
            <a:custGeom>
              <a:rect b="b" l="l" r="r" t="t"/>
              <a:pathLst>
                <a:path extrusionOk="0" h="1321" w="5412">
                  <a:moveTo>
                    <a:pt x="5411" y="73"/>
                  </a:moveTo>
                  <a:lnTo>
                    <a:pt x="5411" y="78"/>
                  </a:lnTo>
                  <a:lnTo>
                    <a:pt x="5411" y="78"/>
                  </a:lnTo>
                  <a:cubicBezTo>
                    <a:pt x="5411" y="76"/>
                    <a:pt x="5411" y="75"/>
                    <a:pt x="5411" y="73"/>
                  </a:cubicBezTo>
                  <a:close/>
                  <a:moveTo>
                    <a:pt x="25" y="0"/>
                  </a:moveTo>
                  <a:lnTo>
                    <a:pt x="1" y="719"/>
                  </a:lnTo>
                  <a:cubicBezTo>
                    <a:pt x="1" y="744"/>
                    <a:pt x="1" y="768"/>
                    <a:pt x="13" y="792"/>
                  </a:cubicBezTo>
                  <a:cubicBezTo>
                    <a:pt x="25" y="805"/>
                    <a:pt x="37" y="829"/>
                    <a:pt x="50" y="841"/>
                  </a:cubicBezTo>
                  <a:cubicBezTo>
                    <a:pt x="74" y="866"/>
                    <a:pt x="86" y="878"/>
                    <a:pt x="111" y="890"/>
                  </a:cubicBezTo>
                  <a:lnTo>
                    <a:pt x="135" y="902"/>
                  </a:lnTo>
                  <a:lnTo>
                    <a:pt x="147" y="926"/>
                  </a:lnTo>
                  <a:lnTo>
                    <a:pt x="196" y="939"/>
                  </a:lnTo>
                  <a:lnTo>
                    <a:pt x="220" y="963"/>
                  </a:lnTo>
                  <a:cubicBezTo>
                    <a:pt x="245" y="975"/>
                    <a:pt x="281" y="987"/>
                    <a:pt x="318" y="1012"/>
                  </a:cubicBezTo>
                  <a:lnTo>
                    <a:pt x="342" y="1012"/>
                  </a:lnTo>
                  <a:lnTo>
                    <a:pt x="440" y="1048"/>
                  </a:lnTo>
                  <a:lnTo>
                    <a:pt x="488" y="1061"/>
                  </a:lnTo>
                  <a:lnTo>
                    <a:pt x="598" y="1073"/>
                  </a:lnTo>
                  <a:lnTo>
                    <a:pt x="647" y="1085"/>
                  </a:lnTo>
                  <a:lnTo>
                    <a:pt x="769" y="1121"/>
                  </a:lnTo>
                  <a:lnTo>
                    <a:pt x="805" y="1134"/>
                  </a:lnTo>
                  <a:lnTo>
                    <a:pt x="976" y="1170"/>
                  </a:lnTo>
                  <a:lnTo>
                    <a:pt x="1025" y="1170"/>
                  </a:lnTo>
                  <a:lnTo>
                    <a:pt x="1159" y="1195"/>
                  </a:lnTo>
                  <a:lnTo>
                    <a:pt x="1232" y="1207"/>
                  </a:lnTo>
                  <a:lnTo>
                    <a:pt x="1366" y="1231"/>
                  </a:lnTo>
                  <a:lnTo>
                    <a:pt x="1439" y="1243"/>
                  </a:lnTo>
                  <a:lnTo>
                    <a:pt x="1622" y="1268"/>
                  </a:lnTo>
                  <a:lnTo>
                    <a:pt x="1658" y="1268"/>
                  </a:lnTo>
                  <a:lnTo>
                    <a:pt x="1878" y="1292"/>
                  </a:lnTo>
                  <a:lnTo>
                    <a:pt x="1938" y="1292"/>
                  </a:lnTo>
                  <a:lnTo>
                    <a:pt x="2109" y="1304"/>
                  </a:lnTo>
                  <a:lnTo>
                    <a:pt x="2438" y="1304"/>
                  </a:lnTo>
                  <a:cubicBezTo>
                    <a:pt x="2523" y="1316"/>
                    <a:pt x="2609" y="1316"/>
                    <a:pt x="2694" y="1316"/>
                  </a:cubicBezTo>
                  <a:cubicBezTo>
                    <a:pt x="2793" y="1319"/>
                    <a:pt x="2892" y="1320"/>
                    <a:pt x="2988" y="1320"/>
                  </a:cubicBezTo>
                  <a:cubicBezTo>
                    <a:pt x="4338" y="1320"/>
                    <a:pt x="5399" y="1088"/>
                    <a:pt x="5399" y="792"/>
                  </a:cubicBezTo>
                  <a:lnTo>
                    <a:pt x="5411" y="78"/>
                  </a:lnTo>
                  <a:lnTo>
                    <a:pt x="5411" y="78"/>
                  </a:lnTo>
                  <a:cubicBezTo>
                    <a:pt x="5401" y="377"/>
                    <a:pt x="4302" y="599"/>
                    <a:pt x="2920" y="599"/>
                  </a:cubicBezTo>
                  <a:cubicBezTo>
                    <a:pt x="2849" y="599"/>
                    <a:pt x="2778" y="599"/>
                    <a:pt x="2706" y="597"/>
                  </a:cubicBezTo>
                  <a:lnTo>
                    <a:pt x="2377" y="597"/>
                  </a:lnTo>
                  <a:lnTo>
                    <a:pt x="2207" y="585"/>
                  </a:lnTo>
                  <a:lnTo>
                    <a:pt x="2133" y="585"/>
                  </a:lnTo>
                  <a:lnTo>
                    <a:pt x="1963" y="573"/>
                  </a:lnTo>
                  <a:lnTo>
                    <a:pt x="1890" y="573"/>
                  </a:lnTo>
                  <a:lnTo>
                    <a:pt x="1670" y="549"/>
                  </a:lnTo>
                  <a:lnTo>
                    <a:pt x="1634" y="549"/>
                  </a:lnTo>
                  <a:lnTo>
                    <a:pt x="1451" y="524"/>
                  </a:lnTo>
                  <a:lnTo>
                    <a:pt x="1390" y="512"/>
                  </a:lnTo>
                  <a:lnTo>
                    <a:pt x="1244" y="500"/>
                  </a:lnTo>
                  <a:lnTo>
                    <a:pt x="1183" y="488"/>
                  </a:lnTo>
                  <a:lnTo>
                    <a:pt x="1025" y="463"/>
                  </a:lnTo>
                  <a:lnTo>
                    <a:pt x="988" y="451"/>
                  </a:lnTo>
                  <a:lnTo>
                    <a:pt x="805" y="415"/>
                  </a:lnTo>
                  <a:lnTo>
                    <a:pt x="769" y="402"/>
                  </a:lnTo>
                  <a:lnTo>
                    <a:pt x="647" y="366"/>
                  </a:lnTo>
                  <a:lnTo>
                    <a:pt x="598" y="354"/>
                  </a:lnTo>
                  <a:lnTo>
                    <a:pt x="501" y="329"/>
                  </a:lnTo>
                  <a:lnTo>
                    <a:pt x="464" y="317"/>
                  </a:lnTo>
                  <a:lnTo>
                    <a:pt x="354" y="268"/>
                  </a:lnTo>
                  <a:lnTo>
                    <a:pt x="342" y="268"/>
                  </a:lnTo>
                  <a:cubicBezTo>
                    <a:pt x="306" y="256"/>
                    <a:pt x="269" y="244"/>
                    <a:pt x="245" y="220"/>
                  </a:cubicBezTo>
                  <a:lnTo>
                    <a:pt x="220" y="208"/>
                  </a:lnTo>
                  <a:lnTo>
                    <a:pt x="147" y="171"/>
                  </a:lnTo>
                  <a:lnTo>
                    <a:pt x="135" y="159"/>
                  </a:lnTo>
                  <a:cubicBezTo>
                    <a:pt x="111" y="147"/>
                    <a:pt x="98" y="122"/>
                    <a:pt x="74" y="110"/>
                  </a:cubicBezTo>
                  <a:cubicBezTo>
                    <a:pt x="62" y="86"/>
                    <a:pt x="50" y="73"/>
                    <a:pt x="37" y="49"/>
                  </a:cubicBezTo>
                  <a:cubicBezTo>
                    <a:pt x="25" y="37"/>
                    <a:pt x="25" y="13"/>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5096063" y="2593746"/>
              <a:ext cx="175980" cy="37502"/>
            </a:xfrm>
            <a:custGeom>
              <a:rect b="b" l="l" r="r" t="t"/>
              <a:pathLst>
                <a:path extrusionOk="0" h="1148" w="5387">
                  <a:moveTo>
                    <a:pt x="2492" y="1"/>
                  </a:moveTo>
                  <a:cubicBezTo>
                    <a:pt x="1104" y="1"/>
                    <a:pt x="0" y="225"/>
                    <a:pt x="0" y="526"/>
                  </a:cubicBezTo>
                  <a:cubicBezTo>
                    <a:pt x="0" y="539"/>
                    <a:pt x="0" y="551"/>
                    <a:pt x="0" y="563"/>
                  </a:cubicBezTo>
                  <a:cubicBezTo>
                    <a:pt x="12" y="575"/>
                    <a:pt x="25" y="587"/>
                    <a:pt x="37" y="612"/>
                  </a:cubicBezTo>
                  <a:lnTo>
                    <a:pt x="49" y="624"/>
                  </a:lnTo>
                  <a:cubicBezTo>
                    <a:pt x="61" y="636"/>
                    <a:pt x="73" y="648"/>
                    <a:pt x="86" y="660"/>
                  </a:cubicBezTo>
                  <a:lnTo>
                    <a:pt x="110" y="685"/>
                  </a:lnTo>
                  <a:cubicBezTo>
                    <a:pt x="122" y="697"/>
                    <a:pt x="134" y="709"/>
                    <a:pt x="159" y="721"/>
                  </a:cubicBezTo>
                  <a:lnTo>
                    <a:pt x="183" y="734"/>
                  </a:lnTo>
                  <a:lnTo>
                    <a:pt x="256" y="770"/>
                  </a:lnTo>
                  <a:lnTo>
                    <a:pt x="281" y="782"/>
                  </a:lnTo>
                  <a:lnTo>
                    <a:pt x="366" y="819"/>
                  </a:lnTo>
                  <a:lnTo>
                    <a:pt x="402" y="843"/>
                  </a:lnTo>
                  <a:lnTo>
                    <a:pt x="500" y="868"/>
                  </a:lnTo>
                  <a:lnTo>
                    <a:pt x="549" y="880"/>
                  </a:lnTo>
                  <a:lnTo>
                    <a:pt x="658" y="916"/>
                  </a:lnTo>
                  <a:lnTo>
                    <a:pt x="707" y="928"/>
                  </a:lnTo>
                  <a:lnTo>
                    <a:pt x="829" y="965"/>
                  </a:lnTo>
                  <a:lnTo>
                    <a:pt x="890" y="977"/>
                  </a:lnTo>
                  <a:lnTo>
                    <a:pt x="1024" y="1002"/>
                  </a:lnTo>
                  <a:lnTo>
                    <a:pt x="1085" y="1014"/>
                  </a:lnTo>
                  <a:lnTo>
                    <a:pt x="1219" y="1038"/>
                  </a:lnTo>
                  <a:lnTo>
                    <a:pt x="1292" y="1050"/>
                  </a:lnTo>
                  <a:lnTo>
                    <a:pt x="1438" y="1075"/>
                  </a:lnTo>
                  <a:lnTo>
                    <a:pt x="1499" y="1075"/>
                  </a:lnTo>
                  <a:lnTo>
                    <a:pt x="1670" y="1099"/>
                  </a:lnTo>
                  <a:lnTo>
                    <a:pt x="1731" y="1099"/>
                  </a:lnTo>
                  <a:lnTo>
                    <a:pt x="1913" y="1111"/>
                  </a:lnTo>
                  <a:lnTo>
                    <a:pt x="1962" y="1111"/>
                  </a:lnTo>
                  <a:lnTo>
                    <a:pt x="2169" y="1136"/>
                  </a:lnTo>
                  <a:lnTo>
                    <a:pt x="2182" y="1136"/>
                  </a:lnTo>
                  <a:cubicBezTo>
                    <a:pt x="2352" y="1148"/>
                    <a:pt x="2523" y="1148"/>
                    <a:pt x="2693" y="1148"/>
                  </a:cubicBezTo>
                  <a:lnTo>
                    <a:pt x="3717" y="1148"/>
                  </a:lnTo>
                  <a:lnTo>
                    <a:pt x="3863" y="1136"/>
                  </a:lnTo>
                  <a:lnTo>
                    <a:pt x="3949" y="1123"/>
                  </a:lnTo>
                  <a:lnTo>
                    <a:pt x="4083" y="1111"/>
                  </a:lnTo>
                  <a:lnTo>
                    <a:pt x="4168" y="1099"/>
                  </a:lnTo>
                  <a:lnTo>
                    <a:pt x="4290" y="1087"/>
                  </a:lnTo>
                  <a:lnTo>
                    <a:pt x="4375" y="1075"/>
                  </a:lnTo>
                  <a:lnTo>
                    <a:pt x="4485" y="1050"/>
                  </a:lnTo>
                  <a:lnTo>
                    <a:pt x="4558" y="1038"/>
                  </a:lnTo>
                  <a:lnTo>
                    <a:pt x="4667" y="1026"/>
                  </a:lnTo>
                  <a:lnTo>
                    <a:pt x="4741" y="1002"/>
                  </a:lnTo>
                  <a:lnTo>
                    <a:pt x="4838" y="989"/>
                  </a:lnTo>
                  <a:lnTo>
                    <a:pt x="4887" y="965"/>
                  </a:lnTo>
                  <a:cubicBezTo>
                    <a:pt x="4923" y="965"/>
                    <a:pt x="4948" y="953"/>
                    <a:pt x="4972" y="941"/>
                  </a:cubicBezTo>
                  <a:lnTo>
                    <a:pt x="5033" y="928"/>
                  </a:lnTo>
                  <a:lnTo>
                    <a:pt x="5106" y="892"/>
                  </a:lnTo>
                  <a:lnTo>
                    <a:pt x="5143" y="880"/>
                  </a:lnTo>
                  <a:lnTo>
                    <a:pt x="5204" y="843"/>
                  </a:lnTo>
                  <a:lnTo>
                    <a:pt x="5240" y="831"/>
                  </a:lnTo>
                  <a:lnTo>
                    <a:pt x="5289" y="794"/>
                  </a:lnTo>
                  <a:lnTo>
                    <a:pt x="5313" y="770"/>
                  </a:lnTo>
                  <a:lnTo>
                    <a:pt x="5350" y="746"/>
                  </a:lnTo>
                  <a:lnTo>
                    <a:pt x="5362" y="721"/>
                  </a:lnTo>
                  <a:cubicBezTo>
                    <a:pt x="5374" y="709"/>
                    <a:pt x="5374" y="697"/>
                    <a:pt x="5386" y="685"/>
                  </a:cubicBezTo>
                  <a:cubicBezTo>
                    <a:pt x="5386" y="685"/>
                    <a:pt x="5386" y="685"/>
                    <a:pt x="5386" y="673"/>
                  </a:cubicBezTo>
                  <a:cubicBezTo>
                    <a:pt x="5386" y="660"/>
                    <a:pt x="5386" y="648"/>
                    <a:pt x="5386" y="648"/>
                  </a:cubicBezTo>
                  <a:cubicBezTo>
                    <a:pt x="5386" y="526"/>
                    <a:pt x="5228" y="417"/>
                    <a:pt x="4960" y="319"/>
                  </a:cubicBezTo>
                  <a:cubicBezTo>
                    <a:pt x="4485" y="149"/>
                    <a:pt x="3656" y="27"/>
                    <a:pt x="2706" y="2"/>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1"/>
            <p:cNvSpPr/>
            <p:nvPr/>
          </p:nvSpPr>
          <p:spPr>
            <a:xfrm>
              <a:off x="5127098" y="2581855"/>
              <a:ext cx="176797" cy="45244"/>
            </a:xfrm>
            <a:custGeom>
              <a:rect b="b" l="l" r="r" t="t"/>
              <a:pathLst>
                <a:path extrusionOk="0" h="1385" w="5412">
                  <a:moveTo>
                    <a:pt x="5411" y="171"/>
                  </a:moveTo>
                  <a:lnTo>
                    <a:pt x="5411" y="174"/>
                  </a:lnTo>
                  <a:lnTo>
                    <a:pt x="5411" y="174"/>
                  </a:lnTo>
                  <a:cubicBezTo>
                    <a:pt x="5411" y="173"/>
                    <a:pt x="5411" y="172"/>
                    <a:pt x="5411" y="171"/>
                  </a:cubicBezTo>
                  <a:close/>
                  <a:moveTo>
                    <a:pt x="25" y="1"/>
                  </a:moveTo>
                  <a:lnTo>
                    <a:pt x="1" y="720"/>
                  </a:lnTo>
                  <a:cubicBezTo>
                    <a:pt x="1" y="744"/>
                    <a:pt x="13" y="756"/>
                    <a:pt x="25" y="781"/>
                  </a:cubicBezTo>
                  <a:cubicBezTo>
                    <a:pt x="37" y="793"/>
                    <a:pt x="50" y="817"/>
                    <a:pt x="62" y="829"/>
                  </a:cubicBezTo>
                  <a:cubicBezTo>
                    <a:pt x="74" y="854"/>
                    <a:pt x="98" y="866"/>
                    <a:pt x="123" y="890"/>
                  </a:cubicBezTo>
                  <a:lnTo>
                    <a:pt x="135" y="903"/>
                  </a:lnTo>
                  <a:lnTo>
                    <a:pt x="184" y="927"/>
                  </a:lnTo>
                  <a:lnTo>
                    <a:pt x="208" y="951"/>
                  </a:lnTo>
                  <a:cubicBezTo>
                    <a:pt x="232" y="963"/>
                    <a:pt x="269" y="976"/>
                    <a:pt x="305" y="1000"/>
                  </a:cubicBezTo>
                  <a:lnTo>
                    <a:pt x="330" y="1000"/>
                  </a:lnTo>
                  <a:lnTo>
                    <a:pt x="427" y="1049"/>
                  </a:lnTo>
                  <a:lnTo>
                    <a:pt x="464" y="1061"/>
                  </a:lnTo>
                  <a:lnTo>
                    <a:pt x="561" y="1085"/>
                  </a:lnTo>
                  <a:lnTo>
                    <a:pt x="622" y="1110"/>
                  </a:lnTo>
                  <a:lnTo>
                    <a:pt x="732" y="1134"/>
                  </a:lnTo>
                  <a:lnTo>
                    <a:pt x="768" y="1146"/>
                  </a:lnTo>
                  <a:cubicBezTo>
                    <a:pt x="829" y="1158"/>
                    <a:pt x="890" y="1171"/>
                    <a:pt x="951" y="1195"/>
                  </a:cubicBezTo>
                  <a:lnTo>
                    <a:pt x="988" y="1195"/>
                  </a:lnTo>
                  <a:lnTo>
                    <a:pt x="1146" y="1232"/>
                  </a:lnTo>
                  <a:lnTo>
                    <a:pt x="1207" y="1244"/>
                  </a:lnTo>
                  <a:lnTo>
                    <a:pt x="1341" y="1268"/>
                  </a:lnTo>
                  <a:lnTo>
                    <a:pt x="1414" y="1268"/>
                  </a:lnTo>
                  <a:lnTo>
                    <a:pt x="1597" y="1305"/>
                  </a:lnTo>
                  <a:lnTo>
                    <a:pt x="1634" y="1305"/>
                  </a:lnTo>
                  <a:lnTo>
                    <a:pt x="1853" y="1329"/>
                  </a:lnTo>
                  <a:lnTo>
                    <a:pt x="1914" y="1329"/>
                  </a:lnTo>
                  <a:lnTo>
                    <a:pt x="2085" y="1341"/>
                  </a:lnTo>
                  <a:lnTo>
                    <a:pt x="2170" y="1353"/>
                  </a:lnTo>
                  <a:lnTo>
                    <a:pt x="2340" y="1366"/>
                  </a:lnTo>
                  <a:lnTo>
                    <a:pt x="2414" y="1366"/>
                  </a:lnTo>
                  <a:lnTo>
                    <a:pt x="2669" y="1378"/>
                  </a:lnTo>
                  <a:cubicBezTo>
                    <a:pt x="2809" y="1382"/>
                    <a:pt x="2946" y="1385"/>
                    <a:pt x="3079" y="1385"/>
                  </a:cubicBezTo>
                  <a:cubicBezTo>
                    <a:pt x="4372" y="1385"/>
                    <a:pt x="5364" y="1178"/>
                    <a:pt x="5375" y="890"/>
                  </a:cubicBezTo>
                  <a:lnTo>
                    <a:pt x="5411" y="174"/>
                  </a:lnTo>
                  <a:lnTo>
                    <a:pt x="5411" y="174"/>
                  </a:lnTo>
                  <a:cubicBezTo>
                    <a:pt x="5394" y="454"/>
                    <a:pt x="4436" y="657"/>
                    <a:pt x="3186" y="657"/>
                  </a:cubicBezTo>
                  <a:cubicBezTo>
                    <a:pt x="3026" y="657"/>
                    <a:pt x="2862" y="654"/>
                    <a:pt x="2694" y="647"/>
                  </a:cubicBezTo>
                  <a:lnTo>
                    <a:pt x="2450" y="634"/>
                  </a:lnTo>
                  <a:lnTo>
                    <a:pt x="2365" y="634"/>
                  </a:lnTo>
                  <a:lnTo>
                    <a:pt x="2194" y="622"/>
                  </a:lnTo>
                  <a:lnTo>
                    <a:pt x="2109" y="622"/>
                  </a:lnTo>
                  <a:lnTo>
                    <a:pt x="1951" y="610"/>
                  </a:lnTo>
                  <a:lnTo>
                    <a:pt x="1877" y="610"/>
                  </a:lnTo>
                  <a:lnTo>
                    <a:pt x="1658" y="586"/>
                  </a:lnTo>
                  <a:lnTo>
                    <a:pt x="1622" y="586"/>
                  </a:lnTo>
                  <a:lnTo>
                    <a:pt x="1439" y="561"/>
                  </a:lnTo>
                  <a:lnTo>
                    <a:pt x="1378" y="549"/>
                  </a:lnTo>
                  <a:lnTo>
                    <a:pt x="1232" y="525"/>
                  </a:lnTo>
                  <a:lnTo>
                    <a:pt x="1171" y="513"/>
                  </a:lnTo>
                  <a:lnTo>
                    <a:pt x="1024" y="476"/>
                  </a:lnTo>
                  <a:lnTo>
                    <a:pt x="976" y="476"/>
                  </a:lnTo>
                  <a:cubicBezTo>
                    <a:pt x="915" y="464"/>
                    <a:pt x="866" y="452"/>
                    <a:pt x="805" y="427"/>
                  </a:cubicBezTo>
                  <a:lnTo>
                    <a:pt x="768" y="427"/>
                  </a:lnTo>
                  <a:cubicBezTo>
                    <a:pt x="732" y="415"/>
                    <a:pt x="683" y="403"/>
                    <a:pt x="647" y="391"/>
                  </a:cubicBezTo>
                  <a:lnTo>
                    <a:pt x="598" y="379"/>
                  </a:lnTo>
                  <a:lnTo>
                    <a:pt x="500" y="342"/>
                  </a:lnTo>
                  <a:lnTo>
                    <a:pt x="464" y="330"/>
                  </a:lnTo>
                  <a:cubicBezTo>
                    <a:pt x="427" y="318"/>
                    <a:pt x="391" y="305"/>
                    <a:pt x="354" y="281"/>
                  </a:cubicBezTo>
                  <a:lnTo>
                    <a:pt x="342" y="281"/>
                  </a:lnTo>
                  <a:cubicBezTo>
                    <a:pt x="305" y="257"/>
                    <a:pt x="269" y="244"/>
                    <a:pt x="232" y="232"/>
                  </a:cubicBezTo>
                  <a:lnTo>
                    <a:pt x="220" y="208"/>
                  </a:lnTo>
                  <a:lnTo>
                    <a:pt x="159" y="171"/>
                  </a:lnTo>
                  <a:lnTo>
                    <a:pt x="135" y="159"/>
                  </a:lnTo>
                  <a:cubicBezTo>
                    <a:pt x="110" y="147"/>
                    <a:pt x="98" y="123"/>
                    <a:pt x="74" y="110"/>
                  </a:cubicBezTo>
                  <a:cubicBezTo>
                    <a:pt x="62" y="98"/>
                    <a:pt x="50" y="74"/>
                    <a:pt x="37" y="50"/>
                  </a:cubicBezTo>
                  <a:cubicBezTo>
                    <a:pt x="37"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1"/>
            <p:cNvSpPr/>
            <p:nvPr/>
          </p:nvSpPr>
          <p:spPr>
            <a:xfrm>
              <a:off x="5128306" y="2565716"/>
              <a:ext cx="175980" cy="37666"/>
            </a:xfrm>
            <a:custGeom>
              <a:rect b="b" l="l" r="r" t="t"/>
              <a:pathLst>
                <a:path extrusionOk="0" h="1153" w="5387">
                  <a:moveTo>
                    <a:pt x="2305" y="1"/>
                  </a:moveTo>
                  <a:cubicBezTo>
                    <a:pt x="1003" y="1"/>
                    <a:pt x="11" y="208"/>
                    <a:pt x="0" y="495"/>
                  </a:cubicBezTo>
                  <a:cubicBezTo>
                    <a:pt x="0" y="507"/>
                    <a:pt x="0" y="519"/>
                    <a:pt x="0" y="531"/>
                  </a:cubicBezTo>
                  <a:cubicBezTo>
                    <a:pt x="13" y="544"/>
                    <a:pt x="25" y="556"/>
                    <a:pt x="37" y="568"/>
                  </a:cubicBezTo>
                  <a:lnTo>
                    <a:pt x="49" y="592"/>
                  </a:lnTo>
                  <a:cubicBezTo>
                    <a:pt x="61" y="604"/>
                    <a:pt x="73" y="617"/>
                    <a:pt x="86" y="629"/>
                  </a:cubicBezTo>
                  <a:lnTo>
                    <a:pt x="110" y="641"/>
                  </a:lnTo>
                  <a:cubicBezTo>
                    <a:pt x="122" y="665"/>
                    <a:pt x="134" y="678"/>
                    <a:pt x="159" y="690"/>
                  </a:cubicBezTo>
                  <a:lnTo>
                    <a:pt x="183" y="702"/>
                  </a:lnTo>
                  <a:lnTo>
                    <a:pt x="256" y="738"/>
                  </a:lnTo>
                  <a:lnTo>
                    <a:pt x="281" y="751"/>
                  </a:lnTo>
                  <a:lnTo>
                    <a:pt x="366" y="787"/>
                  </a:lnTo>
                  <a:lnTo>
                    <a:pt x="402" y="812"/>
                  </a:lnTo>
                  <a:lnTo>
                    <a:pt x="500" y="848"/>
                  </a:lnTo>
                  <a:lnTo>
                    <a:pt x="549" y="860"/>
                  </a:lnTo>
                  <a:lnTo>
                    <a:pt x="658" y="897"/>
                  </a:lnTo>
                  <a:lnTo>
                    <a:pt x="707" y="909"/>
                  </a:lnTo>
                  <a:lnTo>
                    <a:pt x="829" y="933"/>
                  </a:lnTo>
                  <a:lnTo>
                    <a:pt x="878" y="946"/>
                  </a:lnTo>
                  <a:lnTo>
                    <a:pt x="1012" y="982"/>
                  </a:lnTo>
                  <a:lnTo>
                    <a:pt x="1073" y="994"/>
                  </a:lnTo>
                  <a:lnTo>
                    <a:pt x="1219" y="1019"/>
                  </a:lnTo>
                  <a:lnTo>
                    <a:pt x="1280" y="1031"/>
                  </a:lnTo>
                  <a:lnTo>
                    <a:pt x="1438" y="1055"/>
                  </a:lnTo>
                  <a:lnTo>
                    <a:pt x="1499" y="1068"/>
                  </a:lnTo>
                  <a:lnTo>
                    <a:pt x="1658" y="1092"/>
                  </a:lnTo>
                  <a:lnTo>
                    <a:pt x="1731" y="1092"/>
                  </a:lnTo>
                  <a:lnTo>
                    <a:pt x="1901" y="1104"/>
                  </a:lnTo>
                  <a:lnTo>
                    <a:pt x="1962" y="1104"/>
                  </a:lnTo>
                  <a:lnTo>
                    <a:pt x="2157" y="1128"/>
                  </a:lnTo>
                  <a:lnTo>
                    <a:pt x="2182" y="1128"/>
                  </a:lnTo>
                  <a:cubicBezTo>
                    <a:pt x="2340" y="1141"/>
                    <a:pt x="2511" y="1153"/>
                    <a:pt x="2681" y="1153"/>
                  </a:cubicBezTo>
                  <a:lnTo>
                    <a:pt x="3705" y="1153"/>
                  </a:lnTo>
                  <a:lnTo>
                    <a:pt x="3851" y="1141"/>
                  </a:lnTo>
                  <a:lnTo>
                    <a:pt x="3936" y="1141"/>
                  </a:lnTo>
                  <a:lnTo>
                    <a:pt x="4070" y="1128"/>
                  </a:lnTo>
                  <a:lnTo>
                    <a:pt x="4156" y="1128"/>
                  </a:lnTo>
                  <a:lnTo>
                    <a:pt x="4290" y="1116"/>
                  </a:lnTo>
                  <a:lnTo>
                    <a:pt x="4363" y="1104"/>
                  </a:lnTo>
                  <a:lnTo>
                    <a:pt x="4485" y="1092"/>
                  </a:lnTo>
                  <a:lnTo>
                    <a:pt x="4558" y="1080"/>
                  </a:lnTo>
                  <a:lnTo>
                    <a:pt x="4668" y="1055"/>
                  </a:lnTo>
                  <a:lnTo>
                    <a:pt x="4728" y="1043"/>
                  </a:lnTo>
                  <a:lnTo>
                    <a:pt x="4826" y="1019"/>
                  </a:lnTo>
                  <a:lnTo>
                    <a:pt x="4887" y="1007"/>
                  </a:lnTo>
                  <a:lnTo>
                    <a:pt x="4972" y="982"/>
                  </a:lnTo>
                  <a:lnTo>
                    <a:pt x="5021" y="970"/>
                  </a:lnTo>
                  <a:lnTo>
                    <a:pt x="5094" y="946"/>
                  </a:lnTo>
                  <a:lnTo>
                    <a:pt x="5143" y="921"/>
                  </a:lnTo>
                  <a:lnTo>
                    <a:pt x="5204" y="897"/>
                  </a:lnTo>
                  <a:lnTo>
                    <a:pt x="5240" y="873"/>
                  </a:lnTo>
                  <a:lnTo>
                    <a:pt x="5289" y="848"/>
                  </a:lnTo>
                  <a:lnTo>
                    <a:pt x="5313" y="824"/>
                  </a:lnTo>
                  <a:lnTo>
                    <a:pt x="5350" y="799"/>
                  </a:lnTo>
                  <a:lnTo>
                    <a:pt x="5362" y="775"/>
                  </a:lnTo>
                  <a:cubicBezTo>
                    <a:pt x="5374" y="763"/>
                    <a:pt x="5374" y="751"/>
                    <a:pt x="5387" y="738"/>
                  </a:cubicBezTo>
                  <a:cubicBezTo>
                    <a:pt x="5387" y="738"/>
                    <a:pt x="5387" y="726"/>
                    <a:pt x="5387" y="726"/>
                  </a:cubicBezTo>
                  <a:cubicBezTo>
                    <a:pt x="5387" y="714"/>
                    <a:pt x="5387" y="702"/>
                    <a:pt x="5387" y="690"/>
                  </a:cubicBezTo>
                  <a:cubicBezTo>
                    <a:pt x="5387" y="580"/>
                    <a:pt x="5228" y="470"/>
                    <a:pt x="4972" y="361"/>
                  </a:cubicBezTo>
                  <a:cubicBezTo>
                    <a:pt x="4497" y="190"/>
                    <a:pt x="3668" y="44"/>
                    <a:pt x="2718" y="7"/>
                  </a:cubicBezTo>
                  <a:cubicBezTo>
                    <a:pt x="2577" y="3"/>
                    <a:pt x="2439" y="1"/>
                    <a:pt x="2305"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1"/>
            <p:cNvSpPr/>
            <p:nvPr/>
          </p:nvSpPr>
          <p:spPr>
            <a:xfrm>
              <a:off x="5133468" y="2554380"/>
              <a:ext cx="176404" cy="44950"/>
            </a:xfrm>
            <a:custGeom>
              <a:rect b="b" l="l" r="r" t="t"/>
              <a:pathLst>
                <a:path extrusionOk="0" h="1376" w="5400">
                  <a:moveTo>
                    <a:pt x="25" y="1"/>
                  </a:moveTo>
                  <a:lnTo>
                    <a:pt x="1" y="720"/>
                  </a:lnTo>
                  <a:cubicBezTo>
                    <a:pt x="1" y="744"/>
                    <a:pt x="1" y="756"/>
                    <a:pt x="13" y="781"/>
                  </a:cubicBezTo>
                  <a:cubicBezTo>
                    <a:pt x="13" y="793"/>
                    <a:pt x="25" y="817"/>
                    <a:pt x="37" y="830"/>
                  </a:cubicBezTo>
                  <a:cubicBezTo>
                    <a:pt x="62" y="854"/>
                    <a:pt x="74" y="866"/>
                    <a:pt x="98" y="878"/>
                  </a:cubicBezTo>
                  <a:lnTo>
                    <a:pt x="123" y="903"/>
                  </a:lnTo>
                  <a:lnTo>
                    <a:pt x="135" y="915"/>
                  </a:lnTo>
                  <a:cubicBezTo>
                    <a:pt x="147" y="915"/>
                    <a:pt x="159" y="927"/>
                    <a:pt x="184" y="939"/>
                  </a:cubicBezTo>
                  <a:lnTo>
                    <a:pt x="208" y="951"/>
                  </a:lnTo>
                  <a:lnTo>
                    <a:pt x="305" y="1000"/>
                  </a:lnTo>
                  <a:lnTo>
                    <a:pt x="318" y="1012"/>
                  </a:lnTo>
                  <a:cubicBezTo>
                    <a:pt x="354" y="1025"/>
                    <a:pt x="391" y="1037"/>
                    <a:pt x="427" y="1049"/>
                  </a:cubicBezTo>
                  <a:lnTo>
                    <a:pt x="464" y="1061"/>
                  </a:lnTo>
                  <a:lnTo>
                    <a:pt x="561" y="1098"/>
                  </a:lnTo>
                  <a:lnTo>
                    <a:pt x="610" y="1110"/>
                  </a:lnTo>
                  <a:cubicBezTo>
                    <a:pt x="647" y="1122"/>
                    <a:pt x="695" y="1134"/>
                    <a:pt x="732" y="1146"/>
                  </a:cubicBezTo>
                  <a:lnTo>
                    <a:pt x="768" y="1159"/>
                  </a:lnTo>
                  <a:cubicBezTo>
                    <a:pt x="829" y="1171"/>
                    <a:pt x="878" y="1183"/>
                    <a:pt x="939" y="1195"/>
                  </a:cubicBezTo>
                  <a:lnTo>
                    <a:pt x="988" y="1207"/>
                  </a:lnTo>
                  <a:lnTo>
                    <a:pt x="1134" y="1232"/>
                  </a:lnTo>
                  <a:lnTo>
                    <a:pt x="1207" y="1244"/>
                  </a:lnTo>
                  <a:lnTo>
                    <a:pt x="1341" y="1268"/>
                  </a:lnTo>
                  <a:lnTo>
                    <a:pt x="1414" y="1280"/>
                  </a:lnTo>
                  <a:lnTo>
                    <a:pt x="1597" y="1305"/>
                  </a:lnTo>
                  <a:lnTo>
                    <a:pt x="1621" y="1305"/>
                  </a:lnTo>
                  <a:lnTo>
                    <a:pt x="1853" y="1329"/>
                  </a:lnTo>
                  <a:lnTo>
                    <a:pt x="1914" y="1329"/>
                  </a:lnTo>
                  <a:lnTo>
                    <a:pt x="2085" y="1341"/>
                  </a:lnTo>
                  <a:lnTo>
                    <a:pt x="2170" y="1341"/>
                  </a:lnTo>
                  <a:lnTo>
                    <a:pt x="2340" y="1354"/>
                  </a:lnTo>
                  <a:lnTo>
                    <a:pt x="2414" y="1354"/>
                  </a:lnTo>
                  <a:lnTo>
                    <a:pt x="2669" y="1366"/>
                  </a:lnTo>
                  <a:cubicBezTo>
                    <a:pt x="2837" y="1373"/>
                    <a:pt x="3001" y="1376"/>
                    <a:pt x="3161" y="1376"/>
                  </a:cubicBezTo>
                  <a:cubicBezTo>
                    <a:pt x="4413" y="1376"/>
                    <a:pt x="5364" y="1172"/>
                    <a:pt x="5375" y="891"/>
                  </a:cubicBezTo>
                  <a:lnTo>
                    <a:pt x="5399" y="172"/>
                  </a:lnTo>
                  <a:lnTo>
                    <a:pt x="5399" y="172"/>
                  </a:lnTo>
                  <a:cubicBezTo>
                    <a:pt x="5388" y="453"/>
                    <a:pt x="4438" y="657"/>
                    <a:pt x="3185" y="657"/>
                  </a:cubicBezTo>
                  <a:cubicBezTo>
                    <a:pt x="3026" y="657"/>
                    <a:pt x="2862" y="654"/>
                    <a:pt x="2694" y="647"/>
                  </a:cubicBezTo>
                  <a:lnTo>
                    <a:pt x="2438" y="635"/>
                  </a:lnTo>
                  <a:lnTo>
                    <a:pt x="2365" y="635"/>
                  </a:lnTo>
                  <a:lnTo>
                    <a:pt x="2194" y="622"/>
                  </a:lnTo>
                  <a:lnTo>
                    <a:pt x="2109" y="622"/>
                  </a:lnTo>
                  <a:lnTo>
                    <a:pt x="1938" y="610"/>
                  </a:lnTo>
                  <a:lnTo>
                    <a:pt x="1877" y="610"/>
                  </a:lnTo>
                  <a:cubicBezTo>
                    <a:pt x="1804" y="598"/>
                    <a:pt x="1731" y="598"/>
                    <a:pt x="1658" y="586"/>
                  </a:cubicBezTo>
                  <a:lnTo>
                    <a:pt x="1621" y="586"/>
                  </a:lnTo>
                  <a:lnTo>
                    <a:pt x="1439" y="562"/>
                  </a:lnTo>
                  <a:lnTo>
                    <a:pt x="1366" y="549"/>
                  </a:lnTo>
                  <a:lnTo>
                    <a:pt x="1232" y="525"/>
                  </a:lnTo>
                  <a:lnTo>
                    <a:pt x="1171" y="513"/>
                  </a:lnTo>
                  <a:lnTo>
                    <a:pt x="1024" y="476"/>
                  </a:lnTo>
                  <a:lnTo>
                    <a:pt x="976" y="476"/>
                  </a:lnTo>
                  <a:lnTo>
                    <a:pt x="805" y="427"/>
                  </a:lnTo>
                  <a:lnTo>
                    <a:pt x="768" y="427"/>
                  </a:lnTo>
                  <a:lnTo>
                    <a:pt x="647" y="391"/>
                  </a:lnTo>
                  <a:lnTo>
                    <a:pt x="598" y="379"/>
                  </a:lnTo>
                  <a:lnTo>
                    <a:pt x="500" y="342"/>
                  </a:lnTo>
                  <a:lnTo>
                    <a:pt x="452" y="330"/>
                  </a:lnTo>
                  <a:lnTo>
                    <a:pt x="354" y="281"/>
                  </a:lnTo>
                  <a:lnTo>
                    <a:pt x="342" y="281"/>
                  </a:lnTo>
                  <a:lnTo>
                    <a:pt x="232" y="232"/>
                  </a:lnTo>
                  <a:lnTo>
                    <a:pt x="208" y="220"/>
                  </a:lnTo>
                  <a:lnTo>
                    <a:pt x="147" y="172"/>
                  </a:lnTo>
                  <a:lnTo>
                    <a:pt x="135" y="159"/>
                  </a:lnTo>
                  <a:cubicBezTo>
                    <a:pt x="110" y="147"/>
                    <a:pt x="98" y="123"/>
                    <a:pt x="74" y="111"/>
                  </a:cubicBezTo>
                  <a:cubicBezTo>
                    <a:pt x="62" y="86"/>
                    <a:pt x="49" y="74"/>
                    <a:pt x="37" y="50"/>
                  </a:cubicBezTo>
                  <a:cubicBezTo>
                    <a:pt x="25" y="38"/>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1"/>
            <p:cNvSpPr/>
            <p:nvPr/>
          </p:nvSpPr>
          <p:spPr>
            <a:xfrm>
              <a:off x="5134677" y="2538242"/>
              <a:ext cx="175980" cy="37666"/>
            </a:xfrm>
            <a:custGeom>
              <a:rect b="b" l="l" r="r" t="t"/>
              <a:pathLst>
                <a:path extrusionOk="0" h="1153" w="5387">
                  <a:moveTo>
                    <a:pt x="2296" y="1"/>
                  </a:moveTo>
                  <a:cubicBezTo>
                    <a:pt x="1003" y="1"/>
                    <a:pt x="11" y="208"/>
                    <a:pt x="0" y="495"/>
                  </a:cubicBezTo>
                  <a:cubicBezTo>
                    <a:pt x="0" y="507"/>
                    <a:pt x="0" y="519"/>
                    <a:pt x="0" y="519"/>
                  </a:cubicBezTo>
                  <a:lnTo>
                    <a:pt x="0" y="532"/>
                  </a:lnTo>
                  <a:cubicBezTo>
                    <a:pt x="12" y="544"/>
                    <a:pt x="25" y="556"/>
                    <a:pt x="37" y="568"/>
                  </a:cubicBezTo>
                  <a:lnTo>
                    <a:pt x="49" y="592"/>
                  </a:lnTo>
                  <a:cubicBezTo>
                    <a:pt x="61" y="605"/>
                    <a:pt x="73" y="617"/>
                    <a:pt x="86" y="629"/>
                  </a:cubicBezTo>
                  <a:lnTo>
                    <a:pt x="98" y="641"/>
                  </a:lnTo>
                  <a:cubicBezTo>
                    <a:pt x="122" y="666"/>
                    <a:pt x="134" y="678"/>
                    <a:pt x="159" y="678"/>
                  </a:cubicBezTo>
                  <a:lnTo>
                    <a:pt x="183" y="702"/>
                  </a:lnTo>
                  <a:cubicBezTo>
                    <a:pt x="195" y="714"/>
                    <a:pt x="220" y="726"/>
                    <a:pt x="244" y="739"/>
                  </a:cubicBezTo>
                  <a:cubicBezTo>
                    <a:pt x="256" y="739"/>
                    <a:pt x="268" y="751"/>
                    <a:pt x="281" y="751"/>
                  </a:cubicBezTo>
                  <a:lnTo>
                    <a:pt x="366" y="787"/>
                  </a:lnTo>
                  <a:lnTo>
                    <a:pt x="402" y="812"/>
                  </a:lnTo>
                  <a:lnTo>
                    <a:pt x="500" y="836"/>
                  </a:lnTo>
                  <a:lnTo>
                    <a:pt x="536" y="861"/>
                  </a:lnTo>
                  <a:lnTo>
                    <a:pt x="646" y="897"/>
                  </a:lnTo>
                  <a:lnTo>
                    <a:pt x="695" y="909"/>
                  </a:lnTo>
                  <a:lnTo>
                    <a:pt x="817" y="934"/>
                  </a:lnTo>
                  <a:lnTo>
                    <a:pt x="878" y="946"/>
                  </a:lnTo>
                  <a:lnTo>
                    <a:pt x="1012" y="982"/>
                  </a:lnTo>
                  <a:lnTo>
                    <a:pt x="1073" y="995"/>
                  </a:lnTo>
                  <a:lnTo>
                    <a:pt x="1207" y="1019"/>
                  </a:lnTo>
                  <a:lnTo>
                    <a:pt x="1280" y="1031"/>
                  </a:lnTo>
                  <a:lnTo>
                    <a:pt x="1426" y="1056"/>
                  </a:lnTo>
                  <a:lnTo>
                    <a:pt x="1499" y="1068"/>
                  </a:lnTo>
                  <a:lnTo>
                    <a:pt x="1658" y="1092"/>
                  </a:lnTo>
                  <a:lnTo>
                    <a:pt x="1719" y="1092"/>
                  </a:lnTo>
                  <a:lnTo>
                    <a:pt x="1901" y="1104"/>
                  </a:lnTo>
                  <a:lnTo>
                    <a:pt x="1950" y="1104"/>
                  </a:lnTo>
                  <a:cubicBezTo>
                    <a:pt x="2023" y="1116"/>
                    <a:pt x="2084" y="1129"/>
                    <a:pt x="2157" y="1129"/>
                  </a:cubicBezTo>
                  <a:lnTo>
                    <a:pt x="2169" y="1129"/>
                  </a:lnTo>
                  <a:cubicBezTo>
                    <a:pt x="2340" y="1141"/>
                    <a:pt x="2511" y="1153"/>
                    <a:pt x="2681" y="1153"/>
                  </a:cubicBezTo>
                  <a:lnTo>
                    <a:pt x="3705" y="1153"/>
                  </a:lnTo>
                  <a:lnTo>
                    <a:pt x="3851" y="1141"/>
                  </a:lnTo>
                  <a:lnTo>
                    <a:pt x="3936" y="1141"/>
                  </a:lnTo>
                  <a:lnTo>
                    <a:pt x="4070" y="1129"/>
                  </a:lnTo>
                  <a:lnTo>
                    <a:pt x="4156" y="1129"/>
                  </a:lnTo>
                  <a:lnTo>
                    <a:pt x="4278" y="1116"/>
                  </a:lnTo>
                  <a:lnTo>
                    <a:pt x="4363" y="1104"/>
                  </a:lnTo>
                  <a:lnTo>
                    <a:pt x="4473" y="1092"/>
                  </a:lnTo>
                  <a:lnTo>
                    <a:pt x="4546" y="1080"/>
                  </a:lnTo>
                  <a:lnTo>
                    <a:pt x="4655" y="1056"/>
                  </a:lnTo>
                  <a:lnTo>
                    <a:pt x="4728" y="1043"/>
                  </a:lnTo>
                  <a:lnTo>
                    <a:pt x="4826" y="1019"/>
                  </a:lnTo>
                  <a:lnTo>
                    <a:pt x="4887" y="1007"/>
                  </a:lnTo>
                  <a:lnTo>
                    <a:pt x="4972" y="982"/>
                  </a:lnTo>
                  <a:lnTo>
                    <a:pt x="5021" y="970"/>
                  </a:lnTo>
                  <a:lnTo>
                    <a:pt x="5094" y="946"/>
                  </a:lnTo>
                  <a:lnTo>
                    <a:pt x="5143" y="921"/>
                  </a:lnTo>
                  <a:lnTo>
                    <a:pt x="5204" y="897"/>
                  </a:lnTo>
                  <a:lnTo>
                    <a:pt x="5240" y="873"/>
                  </a:lnTo>
                  <a:lnTo>
                    <a:pt x="5277" y="848"/>
                  </a:lnTo>
                  <a:cubicBezTo>
                    <a:pt x="5289" y="836"/>
                    <a:pt x="5301" y="836"/>
                    <a:pt x="5313" y="824"/>
                  </a:cubicBezTo>
                  <a:lnTo>
                    <a:pt x="5338" y="787"/>
                  </a:lnTo>
                  <a:cubicBezTo>
                    <a:pt x="5350" y="787"/>
                    <a:pt x="5350" y="775"/>
                    <a:pt x="5362" y="763"/>
                  </a:cubicBezTo>
                  <a:cubicBezTo>
                    <a:pt x="5362" y="763"/>
                    <a:pt x="5374" y="751"/>
                    <a:pt x="5374" y="739"/>
                  </a:cubicBezTo>
                  <a:cubicBezTo>
                    <a:pt x="5374" y="739"/>
                    <a:pt x="5374" y="726"/>
                    <a:pt x="5374" y="726"/>
                  </a:cubicBezTo>
                  <a:cubicBezTo>
                    <a:pt x="5386" y="714"/>
                    <a:pt x="5386" y="702"/>
                    <a:pt x="5374" y="690"/>
                  </a:cubicBezTo>
                  <a:cubicBezTo>
                    <a:pt x="5386" y="580"/>
                    <a:pt x="5228" y="458"/>
                    <a:pt x="4960" y="361"/>
                  </a:cubicBezTo>
                  <a:cubicBezTo>
                    <a:pt x="4497" y="190"/>
                    <a:pt x="3656" y="44"/>
                    <a:pt x="2706" y="8"/>
                  </a:cubicBezTo>
                  <a:cubicBezTo>
                    <a:pt x="2566" y="3"/>
                    <a:pt x="2429" y="1"/>
                    <a:pt x="2296"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1"/>
            <p:cNvSpPr/>
            <p:nvPr/>
          </p:nvSpPr>
          <p:spPr>
            <a:xfrm>
              <a:off x="5107987" y="2528115"/>
              <a:ext cx="176797" cy="42762"/>
            </a:xfrm>
            <a:custGeom>
              <a:rect b="b" l="l" r="r" t="t"/>
              <a:pathLst>
                <a:path extrusionOk="0" h="1309" w="5412">
                  <a:moveTo>
                    <a:pt x="25" y="1"/>
                  </a:moveTo>
                  <a:lnTo>
                    <a:pt x="1" y="720"/>
                  </a:lnTo>
                  <a:cubicBezTo>
                    <a:pt x="1" y="732"/>
                    <a:pt x="13" y="756"/>
                    <a:pt x="25" y="768"/>
                  </a:cubicBezTo>
                  <a:cubicBezTo>
                    <a:pt x="25" y="793"/>
                    <a:pt x="37" y="805"/>
                    <a:pt x="62" y="829"/>
                  </a:cubicBezTo>
                  <a:cubicBezTo>
                    <a:pt x="74" y="842"/>
                    <a:pt x="98" y="866"/>
                    <a:pt x="111" y="878"/>
                  </a:cubicBezTo>
                  <a:lnTo>
                    <a:pt x="135" y="890"/>
                  </a:lnTo>
                  <a:lnTo>
                    <a:pt x="147" y="902"/>
                  </a:lnTo>
                  <a:lnTo>
                    <a:pt x="196" y="927"/>
                  </a:lnTo>
                  <a:lnTo>
                    <a:pt x="220" y="939"/>
                  </a:lnTo>
                  <a:cubicBezTo>
                    <a:pt x="245" y="951"/>
                    <a:pt x="281" y="976"/>
                    <a:pt x="318" y="988"/>
                  </a:cubicBezTo>
                  <a:lnTo>
                    <a:pt x="342" y="988"/>
                  </a:lnTo>
                  <a:lnTo>
                    <a:pt x="440" y="1024"/>
                  </a:lnTo>
                  <a:lnTo>
                    <a:pt x="488" y="1049"/>
                  </a:lnTo>
                  <a:lnTo>
                    <a:pt x="586" y="1073"/>
                  </a:lnTo>
                  <a:lnTo>
                    <a:pt x="635" y="1085"/>
                  </a:lnTo>
                  <a:lnTo>
                    <a:pt x="756" y="1122"/>
                  </a:lnTo>
                  <a:lnTo>
                    <a:pt x="793" y="1134"/>
                  </a:lnTo>
                  <a:lnTo>
                    <a:pt x="964" y="1171"/>
                  </a:lnTo>
                  <a:lnTo>
                    <a:pt x="1012" y="1171"/>
                  </a:lnTo>
                  <a:lnTo>
                    <a:pt x="1159" y="1195"/>
                  </a:lnTo>
                  <a:lnTo>
                    <a:pt x="1232" y="1207"/>
                  </a:lnTo>
                  <a:lnTo>
                    <a:pt x="1366" y="1231"/>
                  </a:lnTo>
                  <a:lnTo>
                    <a:pt x="1439" y="1231"/>
                  </a:lnTo>
                  <a:lnTo>
                    <a:pt x="1609" y="1256"/>
                  </a:lnTo>
                  <a:lnTo>
                    <a:pt x="1646" y="1256"/>
                  </a:lnTo>
                  <a:lnTo>
                    <a:pt x="1877" y="1280"/>
                  </a:lnTo>
                  <a:lnTo>
                    <a:pt x="1938" y="1280"/>
                  </a:lnTo>
                  <a:lnTo>
                    <a:pt x="2109" y="1292"/>
                  </a:lnTo>
                  <a:lnTo>
                    <a:pt x="2194" y="1292"/>
                  </a:lnTo>
                  <a:lnTo>
                    <a:pt x="2365" y="1305"/>
                  </a:lnTo>
                  <a:lnTo>
                    <a:pt x="2694" y="1305"/>
                  </a:lnTo>
                  <a:cubicBezTo>
                    <a:pt x="2797" y="1307"/>
                    <a:pt x="2898" y="1308"/>
                    <a:pt x="2998" y="1308"/>
                  </a:cubicBezTo>
                  <a:cubicBezTo>
                    <a:pt x="4332" y="1308"/>
                    <a:pt x="5387" y="1087"/>
                    <a:pt x="5387" y="781"/>
                  </a:cubicBezTo>
                  <a:lnTo>
                    <a:pt x="5411" y="62"/>
                  </a:lnTo>
                  <a:lnTo>
                    <a:pt x="5411" y="62"/>
                  </a:lnTo>
                  <a:cubicBezTo>
                    <a:pt x="5400" y="357"/>
                    <a:pt x="4349" y="589"/>
                    <a:pt x="3000" y="589"/>
                  </a:cubicBezTo>
                  <a:cubicBezTo>
                    <a:pt x="2904" y="589"/>
                    <a:pt x="2806" y="588"/>
                    <a:pt x="2706" y="586"/>
                  </a:cubicBezTo>
                  <a:lnTo>
                    <a:pt x="2377" y="586"/>
                  </a:lnTo>
                  <a:lnTo>
                    <a:pt x="2207" y="573"/>
                  </a:lnTo>
                  <a:lnTo>
                    <a:pt x="2121" y="573"/>
                  </a:lnTo>
                  <a:lnTo>
                    <a:pt x="1951" y="561"/>
                  </a:lnTo>
                  <a:lnTo>
                    <a:pt x="1890" y="561"/>
                  </a:lnTo>
                  <a:lnTo>
                    <a:pt x="1658" y="537"/>
                  </a:lnTo>
                  <a:lnTo>
                    <a:pt x="1634" y="537"/>
                  </a:lnTo>
                  <a:lnTo>
                    <a:pt x="1451" y="525"/>
                  </a:lnTo>
                  <a:lnTo>
                    <a:pt x="1378" y="512"/>
                  </a:lnTo>
                  <a:lnTo>
                    <a:pt x="1244" y="488"/>
                  </a:lnTo>
                  <a:lnTo>
                    <a:pt x="1171" y="476"/>
                  </a:lnTo>
                  <a:lnTo>
                    <a:pt x="1024" y="452"/>
                  </a:lnTo>
                  <a:lnTo>
                    <a:pt x="976" y="452"/>
                  </a:lnTo>
                  <a:lnTo>
                    <a:pt x="805" y="415"/>
                  </a:lnTo>
                  <a:lnTo>
                    <a:pt x="769" y="403"/>
                  </a:lnTo>
                  <a:lnTo>
                    <a:pt x="647" y="366"/>
                  </a:lnTo>
                  <a:lnTo>
                    <a:pt x="598" y="354"/>
                  </a:lnTo>
                  <a:lnTo>
                    <a:pt x="500" y="330"/>
                  </a:lnTo>
                  <a:lnTo>
                    <a:pt x="452" y="318"/>
                  </a:lnTo>
                  <a:cubicBezTo>
                    <a:pt x="427" y="305"/>
                    <a:pt x="391" y="281"/>
                    <a:pt x="354" y="269"/>
                  </a:cubicBezTo>
                  <a:lnTo>
                    <a:pt x="330" y="269"/>
                  </a:lnTo>
                  <a:cubicBezTo>
                    <a:pt x="305" y="257"/>
                    <a:pt x="269" y="244"/>
                    <a:pt x="232" y="220"/>
                  </a:cubicBezTo>
                  <a:lnTo>
                    <a:pt x="208" y="208"/>
                  </a:lnTo>
                  <a:lnTo>
                    <a:pt x="147" y="171"/>
                  </a:lnTo>
                  <a:lnTo>
                    <a:pt x="135" y="159"/>
                  </a:lnTo>
                  <a:cubicBezTo>
                    <a:pt x="111" y="147"/>
                    <a:pt x="86" y="123"/>
                    <a:pt x="74" y="110"/>
                  </a:cubicBezTo>
                  <a:cubicBezTo>
                    <a:pt x="50" y="98"/>
                    <a:pt x="37" y="74"/>
                    <a:pt x="37" y="49"/>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1"/>
            <p:cNvSpPr/>
            <p:nvPr/>
          </p:nvSpPr>
          <p:spPr>
            <a:xfrm>
              <a:off x="5108803" y="2510931"/>
              <a:ext cx="175980" cy="37927"/>
            </a:xfrm>
            <a:custGeom>
              <a:rect b="b" l="l" r="r" t="t"/>
              <a:pathLst>
                <a:path extrusionOk="0" h="1161" w="5387">
                  <a:moveTo>
                    <a:pt x="2492" y="1"/>
                  </a:moveTo>
                  <a:cubicBezTo>
                    <a:pt x="1105" y="1"/>
                    <a:pt x="12" y="226"/>
                    <a:pt x="0" y="539"/>
                  </a:cubicBezTo>
                  <a:cubicBezTo>
                    <a:pt x="0" y="539"/>
                    <a:pt x="0" y="551"/>
                    <a:pt x="0" y="563"/>
                  </a:cubicBezTo>
                  <a:cubicBezTo>
                    <a:pt x="12" y="588"/>
                    <a:pt x="25" y="600"/>
                    <a:pt x="37" y="624"/>
                  </a:cubicBezTo>
                  <a:lnTo>
                    <a:pt x="49" y="636"/>
                  </a:lnTo>
                  <a:cubicBezTo>
                    <a:pt x="61" y="649"/>
                    <a:pt x="73" y="661"/>
                    <a:pt x="86" y="673"/>
                  </a:cubicBezTo>
                  <a:cubicBezTo>
                    <a:pt x="98" y="685"/>
                    <a:pt x="98" y="685"/>
                    <a:pt x="110" y="697"/>
                  </a:cubicBezTo>
                  <a:cubicBezTo>
                    <a:pt x="122" y="709"/>
                    <a:pt x="146" y="722"/>
                    <a:pt x="159" y="734"/>
                  </a:cubicBezTo>
                  <a:lnTo>
                    <a:pt x="183" y="746"/>
                  </a:lnTo>
                  <a:lnTo>
                    <a:pt x="256" y="783"/>
                  </a:lnTo>
                  <a:lnTo>
                    <a:pt x="293" y="795"/>
                  </a:lnTo>
                  <a:lnTo>
                    <a:pt x="378" y="831"/>
                  </a:lnTo>
                  <a:lnTo>
                    <a:pt x="415" y="856"/>
                  </a:lnTo>
                  <a:cubicBezTo>
                    <a:pt x="439" y="868"/>
                    <a:pt x="475" y="880"/>
                    <a:pt x="512" y="880"/>
                  </a:cubicBezTo>
                  <a:lnTo>
                    <a:pt x="549" y="904"/>
                  </a:lnTo>
                  <a:lnTo>
                    <a:pt x="658" y="929"/>
                  </a:lnTo>
                  <a:lnTo>
                    <a:pt x="707" y="941"/>
                  </a:lnTo>
                  <a:lnTo>
                    <a:pt x="829" y="978"/>
                  </a:lnTo>
                  <a:lnTo>
                    <a:pt x="890" y="990"/>
                  </a:lnTo>
                  <a:cubicBezTo>
                    <a:pt x="939" y="1002"/>
                    <a:pt x="975" y="1002"/>
                    <a:pt x="1024" y="1014"/>
                  </a:cubicBezTo>
                  <a:lnTo>
                    <a:pt x="1085" y="1026"/>
                  </a:lnTo>
                  <a:lnTo>
                    <a:pt x="1231" y="1051"/>
                  </a:lnTo>
                  <a:lnTo>
                    <a:pt x="1292" y="1063"/>
                  </a:lnTo>
                  <a:lnTo>
                    <a:pt x="1438" y="1087"/>
                  </a:lnTo>
                  <a:lnTo>
                    <a:pt x="1511" y="1087"/>
                  </a:lnTo>
                  <a:lnTo>
                    <a:pt x="1670" y="1099"/>
                  </a:lnTo>
                  <a:lnTo>
                    <a:pt x="1743" y="1099"/>
                  </a:lnTo>
                  <a:lnTo>
                    <a:pt x="1913" y="1124"/>
                  </a:lnTo>
                  <a:lnTo>
                    <a:pt x="1974" y="1124"/>
                  </a:lnTo>
                  <a:lnTo>
                    <a:pt x="2169" y="1136"/>
                  </a:lnTo>
                  <a:lnTo>
                    <a:pt x="2194" y="1136"/>
                  </a:lnTo>
                  <a:cubicBezTo>
                    <a:pt x="2352" y="1148"/>
                    <a:pt x="2523" y="1160"/>
                    <a:pt x="2693" y="1160"/>
                  </a:cubicBezTo>
                  <a:lnTo>
                    <a:pt x="3473" y="1160"/>
                  </a:lnTo>
                  <a:cubicBezTo>
                    <a:pt x="3522" y="1148"/>
                    <a:pt x="3583" y="1148"/>
                    <a:pt x="3632" y="1148"/>
                  </a:cubicBezTo>
                  <a:lnTo>
                    <a:pt x="3717" y="1148"/>
                  </a:lnTo>
                  <a:lnTo>
                    <a:pt x="3863" y="1136"/>
                  </a:lnTo>
                  <a:lnTo>
                    <a:pt x="3948" y="1136"/>
                  </a:lnTo>
                  <a:lnTo>
                    <a:pt x="4083" y="1124"/>
                  </a:lnTo>
                  <a:lnTo>
                    <a:pt x="4168" y="1112"/>
                  </a:lnTo>
                  <a:lnTo>
                    <a:pt x="4302" y="1087"/>
                  </a:lnTo>
                  <a:lnTo>
                    <a:pt x="4375" y="1087"/>
                  </a:lnTo>
                  <a:lnTo>
                    <a:pt x="4497" y="1063"/>
                  </a:lnTo>
                  <a:lnTo>
                    <a:pt x="4570" y="1051"/>
                  </a:lnTo>
                  <a:lnTo>
                    <a:pt x="4680" y="1026"/>
                  </a:lnTo>
                  <a:lnTo>
                    <a:pt x="4741" y="1014"/>
                  </a:lnTo>
                  <a:lnTo>
                    <a:pt x="4838" y="990"/>
                  </a:lnTo>
                  <a:lnTo>
                    <a:pt x="4899" y="978"/>
                  </a:lnTo>
                  <a:lnTo>
                    <a:pt x="4984" y="953"/>
                  </a:lnTo>
                  <a:lnTo>
                    <a:pt x="5033" y="929"/>
                  </a:lnTo>
                  <a:lnTo>
                    <a:pt x="5106" y="904"/>
                  </a:lnTo>
                  <a:lnTo>
                    <a:pt x="5155" y="880"/>
                  </a:lnTo>
                  <a:lnTo>
                    <a:pt x="5216" y="856"/>
                  </a:lnTo>
                  <a:cubicBezTo>
                    <a:pt x="5228" y="844"/>
                    <a:pt x="5240" y="844"/>
                    <a:pt x="5252" y="831"/>
                  </a:cubicBezTo>
                  <a:lnTo>
                    <a:pt x="5289" y="807"/>
                  </a:lnTo>
                  <a:lnTo>
                    <a:pt x="5325" y="783"/>
                  </a:lnTo>
                  <a:cubicBezTo>
                    <a:pt x="5338" y="770"/>
                    <a:pt x="5338" y="758"/>
                    <a:pt x="5350" y="746"/>
                  </a:cubicBezTo>
                  <a:cubicBezTo>
                    <a:pt x="5362" y="746"/>
                    <a:pt x="5362" y="734"/>
                    <a:pt x="5374" y="722"/>
                  </a:cubicBezTo>
                  <a:cubicBezTo>
                    <a:pt x="5374" y="722"/>
                    <a:pt x="5386" y="709"/>
                    <a:pt x="5386" y="697"/>
                  </a:cubicBezTo>
                  <a:cubicBezTo>
                    <a:pt x="5386" y="685"/>
                    <a:pt x="5386" y="685"/>
                    <a:pt x="5386" y="685"/>
                  </a:cubicBezTo>
                  <a:cubicBezTo>
                    <a:pt x="5386" y="673"/>
                    <a:pt x="5386" y="661"/>
                    <a:pt x="5386" y="649"/>
                  </a:cubicBezTo>
                  <a:cubicBezTo>
                    <a:pt x="5386" y="539"/>
                    <a:pt x="5240" y="417"/>
                    <a:pt x="4972" y="332"/>
                  </a:cubicBezTo>
                  <a:cubicBezTo>
                    <a:pt x="4497" y="161"/>
                    <a:pt x="3656" y="27"/>
                    <a:pt x="2706" y="3"/>
                  </a:cubicBezTo>
                  <a:cubicBezTo>
                    <a:pt x="2634"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1"/>
            <p:cNvSpPr/>
            <p:nvPr/>
          </p:nvSpPr>
          <p:spPr>
            <a:xfrm>
              <a:off x="5115958" y="2500641"/>
              <a:ext cx="176372" cy="43154"/>
            </a:xfrm>
            <a:custGeom>
              <a:rect b="b" l="l" r="r" t="t"/>
              <a:pathLst>
                <a:path extrusionOk="0" h="1321" w="5399">
                  <a:moveTo>
                    <a:pt x="5399" y="74"/>
                  </a:moveTo>
                  <a:lnTo>
                    <a:pt x="5399" y="78"/>
                  </a:lnTo>
                  <a:lnTo>
                    <a:pt x="5399" y="78"/>
                  </a:lnTo>
                  <a:cubicBezTo>
                    <a:pt x="5399" y="77"/>
                    <a:pt x="5399" y="75"/>
                    <a:pt x="5399" y="74"/>
                  </a:cubicBezTo>
                  <a:close/>
                  <a:moveTo>
                    <a:pt x="13" y="1"/>
                  </a:moveTo>
                  <a:lnTo>
                    <a:pt x="1" y="720"/>
                  </a:lnTo>
                  <a:cubicBezTo>
                    <a:pt x="1" y="744"/>
                    <a:pt x="1" y="769"/>
                    <a:pt x="25" y="793"/>
                  </a:cubicBezTo>
                  <a:cubicBezTo>
                    <a:pt x="25" y="817"/>
                    <a:pt x="37" y="829"/>
                    <a:pt x="61" y="854"/>
                  </a:cubicBezTo>
                  <a:cubicBezTo>
                    <a:pt x="74" y="866"/>
                    <a:pt x="98" y="890"/>
                    <a:pt x="110" y="903"/>
                  </a:cubicBezTo>
                  <a:lnTo>
                    <a:pt x="135" y="915"/>
                  </a:lnTo>
                  <a:lnTo>
                    <a:pt x="147" y="927"/>
                  </a:lnTo>
                  <a:lnTo>
                    <a:pt x="196" y="951"/>
                  </a:lnTo>
                  <a:lnTo>
                    <a:pt x="220" y="964"/>
                  </a:lnTo>
                  <a:cubicBezTo>
                    <a:pt x="256" y="988"/>
                    <a:pt x="281" y="1000"/>
                    <a:pt x="317" y="1012"/>
                  </a:cubicBezTo>
                  <a:lnTo>
                    <a:pt x="342" y="1012"/>
                  </a:lnTo>
                  <a:lnTo>
                    <a:pt x="439" y="1049"/>
                  </a:lnTo>
                  <a:lnTo>
                    <a:pt x="488" y="1073"/>
                  </a:lnTo>
                  <a:lnTo>
                    <a:pt x="585" y="1098"/>
                  </a:lnTo>
                  <a:lnTo>
                    <a:pt x="634" y="1110"/>
                  </a:lnTo>
                  <a:lnTo>
                    <a:pt x="756" y="1146"/>
                  </a:lnTo>
                  <a:lnTo>
                    <a:pt x="793" y="1159"/>
                  </a:lnTo>
                  <a:lnTo>
                    <a:pt x="963" y="1195"/>
                  </a:lnTo>
                  <a:lnTo>
                    <a:pt x="1012" y="1195"/>
                  </a:lnTo>
                  <a:lnTo>
                    <a:pt x="1146" y="1232"/>
                  </a:lnTo>
                  <a:lnTo>
                    <a:pt x="1219" y="1244"/>
                  </a:lnTo>
                  <a:lnTo>
                    <a:pt x="1426" y="1244"/>
                  </a:lnTo>
                  <a:cubicBezTo>
                    <a:pt x="1487" y="1256"/>
                    <a:pt x="1548" y="1268"/>
                    <a:pt x="1609" y="1268"/>
                  </a:cubicBezTo>
                  <a:lnTo>
                    <a:pt x="1646" y="1268"/>
                  </a:lnTo>
                  <a:lnTo>
                    <a:pt x="1865" y="1293"/>
                  </a:lnTo>
                  <a:lnTo>
                    <a:pt x="1926" y="1293"/>
                  </a:lnTo>
                  <a:lnTo>
                    <a:pt x="2097" y="1305"/>
                  </a:lnTo>
                  <a:lnTo>
                    <a:pt x="2182" y="1305"/>
                  </a:lnTo>
                  <a:lnTo>
                    <a:pt x="2352" y="1317"/>
                  </a:lnTo>
                  <a:lnTo>
                    <a:pt x="2681" y="1317"/>
                  </a:lnTo>
                  <a:cubicBezTo>
                    <a:pt x="2785" y="1319"/>
                    <a:pt x="2888" y="1321"/>
                    <a:pt x="2988" y="1321"/>
                  </a:cubicBezTo>
                  <a:cubicBezTo>
                    <a:pt x="4332" y="1321"/>
                    <a:pt x="5387" y="1099"/>
                    <a:pt x="5387" y="793"/>
                  </a:cubicBezTo>
                  <a:lnTo>
                    <a:pt x="5399" y="78"/>
                  </a:lnTo>
                  <a:lnTo>
                    <a:pt x="5399" y="78"/>
                  </a:lnTo>
                  <a:cubicBezTo>
                    <a:pt x="5389" y="378"/>
                    <a:pt x="4289" y="600"/>
                    <a:pt x="2908" y="600"/>
                  </a:cubicBezTo>
                  <a:cubicBezTo>
                    <a:pt x="2837" y="600"/>
                    <a:pt x="2766" y="599"/>
                    <a:pt x="2694" y="598"/>
                  </a:cubicBezTo>
                  <a:lnTo>
                    <a:pt x="2365" y="598"/>
                  </a:lnTo>
                  <a:lnTo>
                    <a:pt x="2194" y="586"/>
                  </a:lnTo>
                  <a:lnTo>
                    <a:pt x="2121" y="586"/>
                  </a:lnTo>
                  <a:cubicBezTo>
                    <a:pt x="2060" y="586"/>
                    <a:pt x="1999" y="574"/>
                    <a:pt x="1950" y="574"/>
                  </a:cubicBezTo>
                  <a:lnTo>
                    <a:pt x="1877" y="574"/>
                  </a:lnTo>
                  <a:lnTo>
                    <a:pt x="1658" y="549"/>
                  </a:lnTo>
                  <a:lnTo>
                    <a:pt x="1621" y="549"/>
                  </a:lnTo>
                  <a:cubicBezTo>
                    <a:pt x="1560" y="537"/>
                    <a:pt x="1499" y="537"/>
                    <a:pt x="1439" y="525"/>
                  </a:cubicBezTo>
                  <a:lnTo>
                    <a:pt x="1378" y="513"/>
                  </a:lnTo>
                  <a:lnTo>
                    <a:pt x="1231" y="500"/>
                  </a:lnTo>
                  <a:lnTo>
                    <a:pt x="1170" y="488"/>
                  </a:lnTo>
                  <a:lnTo>
                    <a:pt x="1012" y="464"/>
                  </a:lnTo>
                  <a:lnTo>
                    <a:pt x="975" y="452"/>
                  </a:lnTo>
                  <a:lnTo>
                    <a:pt x="805" y="415"/>
                  </a:lnTo>
                  <a:lnTo>
                    <a:pt x="768" y="403"/>
                  </a:lnTo>
                  <a:lnTo>
                    <a:pt x="646" y="366"/>
                  </a:lnTo>
                  <a:lnTo>
                    <a:pt x="598" y="354"/>
                  </a:lnTo>
                  <a:lnTo>
                    <a:pt x="500" y="330"/>
                  </a:lnTo>
                  <a:lnTo>
                    <a:pt x="451" y="305"/>
                  </a:lnTo>
                  <a:lnTo>
                    <a:pt x="354" y="269"/>
                  </a:lnTo>
                  <a:lnTo>
                    <a:pt x="330" y="269"/>
                  </a:lnTo>
                  <a:cubicBezTo>
                    <a:pt x="293" y="257"/>
                    <a:pt x="256" y="245"/>
                    <a:pt x="232" y="220"/>
                  </a:cubicBezTo>
                  <a:lnTo>
                    <a:pt x="208" y="208"/>
                  </a:lnTo>
                  <a:cubicBezTo>
                    <a:pt x="183" y="196"/>
                    <a:pt x="159" y="184"/>
                    <a:pt x="147" y="171"/>
                  </a:cubicBezTo>
                  <a:lnTo>
                    <a:pt x="122" y="159"/>
                  </a:lnTo>
                  <a:cubicBezTo>
                    <a:pt x="110" y="147"/>
                    <a:pt x="86" y="123"/>
                    <a:pt x="61" y="111"/>
                  </a:cubicBezTo>
                  <a:cubicBezTo>
                    <a:pt x="49" y="86"/>
                    <a:pt x="37" y="74"/>
                    <a:pt x="25" y="50"/>
                  </a:cubicBezTo>
                  <a:cubicBezTo>
                    <a:pt x="25" y="37"/>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1"/>
            <p:cNvSpPr/>
            <p:nvPr/>
          </p:nvSpPr>
          <p:spPr>
            <a:xfrm>
              <a:off x="5116742" y="2483425"/>
              <a:ext cx="176012" cy="37568"/>
            </a:xfrm>
            <a:custGeom>
              <a:rect b="b" l="l" r="r" t="t"/>
              <a:pathLst>
                <a:path extrusionOk="0" h="1150" w="5388">
                  <a:moveTo>
                    <a:pt x="2412" y="0"/>
                  </a:moveTo>
                  <a:cubicBezTo>
                    <a:pt x="1062" y="0"/>
                    <a:pt x="1" y="232"/>
                    <a:pt x="1" y="528"/>
                  </a:cubicBezTo>
                  <a:cubicBezTo>
                    <a:pt x="1" y="540"/>
                    <a:pt x="1" y="552"/>
                    <a:pt x="1" y="564"/>
                  </a:cubicBezTo>
                  <a:cubicBezTo>
                    <a:pt x="13" y="577"/>
                    <a:pt x="25" y="589"/>
                    <a:pt x="37" y="601"/>
                  </a:cubicBezTo>
                  <a:lnTo>
                    <a:pt x="50" y="625"/>
                  </a:lnTo>
                  <a:cubicBezTo>
                    <a:pt x="62" y="638"/>
                    <a:pt x="74" y="650"/>
                    <a:pt x="86" y="662"/>
                  </a:cubicBezTo>
                  <a:lnTo>
                    <a:pt x="111" y="674"/>
                  </a:lnTo>
                  <a:cubicBezTo>
                    <a:pt x="123" y="686"/>
                    <a:pt x="147" y="698"/>
                    <a:pt x="159" y="711"/>
                  </a:cubicBezTo>
                  <a:lnTo>
                    <a:pt x="184" y="735"/>
                  </a:lnTo>
                  <a:cubicBezTo>
                    <a:pt x="208" y="747"/>
                    <a:pt x="232" y="759"/>
                    <a:pt x="257" y="772"/>
                  </a:cubicBezTo>
                  <a:lnTo>
                    <a:pt x="293" y="784"/>
                  </a:lnTo>
                  <a:lnTo>
                    <a:pt x="367" y="820"/>
                  </a:lnTo>
                  <a:lnTo>
                    <a:pt x="415" y="832"/>
                  </a:lnTo>
                  <a:lnTo>
                    <a:pt x="513" y="869"/>
                  </a:lnTo>
                  <a:lnTo>
                    <a:pt x="549" y="881"/>
                  </a:lnTo>
                  <a:cubicBezTo>
                    <a:pt x="586" y="893"/>
                    <a:pt x="622" y="906"/>
                    <a:pt x="659" y="918"/>
                  </a:cubicBezTo>
                  <a:lnTo>
                    <a:pt x="708" y="930"/>
                  </a:lnTo>
                  <a:lnTo>
                    <a:pt x="830" y="954"/>
                  </a:lnTo>
                  <a:lnTo>
                    <a:pt x="891" y="967"/>
                  </a:lnTo>
                  <a:lnTo>
                    <a:pt x="1025" y="1003"/>
                  </a:lnTo>
                  <a:lnTo>
                    <a:pt x="1085" y="1003"/>
                  </a:lnTo>
                  <a:lnTo>
                    <a:pt x="1220" y="1040"/>
                  </a:lnTo>
                  <a:lnTo>
                    <a:pt x="1293" y="1040"/>
                  </a:lnTo>
                  <a:lnTo>
                    <a:pt x="1439" y="1064"/>
                  </a:lnTo>
                  <a:lnTo>
                    <a:pt x="1512" y="1076"/>
                  </a:lnTo>
                  <a:lnTo>
                    <a:pt x="1670" y="1101"/>
                  </a:lnTo>
                  <a:lnTo>
                    <a:pt x="1731" y="1101"/>
                  </a:lnTo>
                  <a:lnTo>
                    <a:pt x="1914" y="1113"/>
                  </a:lnTo>
                  <a:lnTo>
                    <a:pt x="1963" y="1113"/>
                  </a:lnTo>
                  <a:lnTo>
                    <a:pt x="2170" y="1125"/>
                  </a:lnTo>
                  <a:lnTo>
                    <a:pt x="2194" y="1125"/>
                  </a:lnTo>
                  <a:cubicBezTo>
                    <a:pt x="2353" y="1137"/>
                    <a:pt x="2523" y="1149"/>
                    <a:pt x="2694" y="1149"/>
                  </a:cubicBezTo>
                  <a:lnTo>
                    <a:pt x="3474" y="1149"/>
                  </a:lnTo>
                  <a:lnTo>
                    <a:pt x="3632" y="1137"/>
                  </a:lnTo>
                  <a:lnTo>
                    <a:pt x="3718" y="1137"/>
                  </a:lnTo>
                  <a:lnTo>
                    <a:pt x="3864" y="1125"/>
                  </a:lnTo>
                  <a:lnTo>
                    <a:pt x="3949" y="1125"/>
                  </a:lnTo>
                  <a:lnTo>
                    <a:pt x="4083" y="1113"/>
                  </a:lnTo>
                  <a:cubicBezTo>
                    <a:pt x="4120" y="1101"/>
                    <a:pt x="4144" y="1101"/>
                    <a:pt x="4169" y="1101"/>
                  </a:cubicBezTo>
                  <a:lnTo>
                    <a:pt x="4290" y="1088"/>
                  </a:lnTo>
                  <a:lnTo>
                    <a:pt x="4376" y="1076"/>
                  </a:lnTo>
                  <a:lnTo>
                    <a:pt x="4498" y="1052"/>
                  </a:lnTo>
                  <a:lnTo>
                    <a:pt x="4571" y="1040"/>
                  </a:lnTo>
                  <a:lnTo>
                    <a:pt x="4668" y="1027"/>
                  </a:lnTo>
                  <a:lnTo>
                    <a:pt x="4741" y="1003"/>
                  </a:lnTo>
                  <a:lnTo>
                    <a:pt x="4839" y="979"/>
                  </a:lnTo>
                  <a:lnTo>
                    <a:pt x="4900" y="967"/>
                  </a:lnTo>
                  <a:lnTo>
                    <a:pt x="4985" y="942"/>
                  </a:lnTo>
                  <a:lnTo>
                    <a:pt x="5034" y="930"/>
                  </a:lnTo>
                  <a:lnTo>
                    <a:pt x="5107" y="893"/>
                  </a:lnTo>
                  <a:lnTo>
                    <a:pt x="5156" y="881"/>
                  </a:lnTo>
                  <a:lnTo>
                    <a:pt x="5204" y="845"/>
                  </a:lnTo>
                  <a:cubicBezTo>
                    <a:pt x="5229" y="845"/>
                    <a:pt x="5241" y="832"/>
                    <a:pt x="5241" y="832"/>
                  </a:cubicBezTo>
                  <a:lnTo>
                    <a:pt x="5290" y="796"/>
                  </a:lnTo>
                  <a:lnTo>
                    <a:pt x="5326" y="772"/>
                  </a:lnTo>
                  <a:cubicBezTo>
                    <a:pt x="5338" y="759"/>
                    <a:pt x="5338" y="759"/>
                    <a:pt x="5351" y="747"/>
                  </a:cubicBezTo>
                  <a:cubicBezTo>
                    <a:pt x="5363" y="735"/>
                    <a:pt x="5363" y="723"/>
                    <a:pt x="5375" y="723"/>
                  </a:cubicBezTo>
                  <a:cubicBezTo>
                    <a:pt x="5375" y="711"/>
                    <a:pt x="5387" y="698"/>
                    <a:pt x="5387" y="686"/>
                  </a:cubicBezTo>
                  <a:cubicBezTo>
                    <a:pt x="5387" y="686"/>
                    <a:pt x="5387" y="686"/>
                    <a:pt x="5387" y="674"/>
                  </a:cubicBezTo>
                  <a:cubicBezTo>
                    <a:pt x="5387" y="662"/>
                    <a:pt x="5387" y="650"/>
                    <a:pt x="5387" y="638"/>
                  </a:cubicBezTo>
                  <a:cubicBezTo>
                    <a:pt x="5387" y="528"/>
                    <a:pt x="5241" y="418"/>
                    <a:pt x="4973" y="321"/>
                  </a:cubicBezTo>
                  <a:cubicBezTo>
                    <a:pt x="4498" y="162"/>
                    <a:pt x="3657" y="28"/>
                    <a:pt x="2706" y="4"/>
                  </a:cubicBezTo>
                  <a:cubicBezTo>
                    <a:pt x="2607" y="1"/>
                    <a:pt x="2509" y="0"/>
                    <a:pt x="241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1"/>
            <p:cNvSpPr/>
            <p:nvPr/>
          </p:nvSpPr>
          <p:spPr>
            <a:xfrm>
              <a:off x="5135853" y="2472775"/>
              <a:ext cx="176404" cy="43546"/>
            </a:xfrm>
            <a:custGeom>
              <a:rect b="b" l="l" r="r" t="t"/>
              <a:pathLst>
                <a:path extrusionOk="0" h="1333" w="5400">
                  <a:moveTo>
                    <a:pt x="13" y="1"/>
                  </a:moveTo>
                  <a:lnTo>
                    <a:pt x="1" y="732"/>
                  </a:lnTo>
                  <a:cubicBezTo>
                    <a:pt x="1" y="744"/>
                    <a:pt x="1" y="769"/>
                    <a:pt x="13" y="793"/>
                  </a:cubicBezTo>
                  <a:cubicBezTo>
                    <a:pt x="25" y="805"/>
                    <a:pt x="37" y="829"/>
                    <a:pt x="50" y="842"/>
                  </a:cubicBezTo>
                  <a:cubicBezTo>
                    <a:pt x="74" y="866"/>
                    <a:pt x="86" y="878"/>
                    <a:pt x="111" y="890"/>
                  </a:cubicBezTo>
                  <a:lnTo>
                    <a:pt x="123" y="903"/>
                  </a:lnTo>
                  <a:lnTo>
                    <a:pt x="147" y="915"/>
                  </a:lnTo>
                  <a:lnTo>
                    <a:pt x="184" y="939"/>
                  </a:lnTo>
                  <a:lnTo>
                    <a:pt x="208" y="964"/>
                  </a:lnTo>
                  <a:lnTo>
                    <a:pt x="318" y="1012"/>
                  </a:lnTo>
                  <a:lnTo>
                    <a:pt x="330" y="1012"/>
                  </a:lnTo>
                  <a:lnTo>
                    <a:pt x="440" y="1049"/>
                  </a:lnTo>
                  <a:lnTo>
                    <a:pt x="476" y="1073"/>
                  </a:lnTo>
                  <a:lnTo>
                    <a:pt x="574" y="1098"/>
                  </a:lnTo>
                  <a:lnTo>
                    <a:pt x="622" y="1110"/>
                  </a:lnTo>
                  <a:lnTo>
                    <a:pt x="744" y="1146"/>
                  </a:lnTo>
                  <a:lnTo>
                    <a:pt x="781" y="1158"/>
                  </a:lnTo>
                  <a:cubicBezTo>
                    <a:pt x="842" y="1171"/>
                    <a:pt x="903" y="1183"/>
                    <a:pt x="964" y="1195"/>
                  </a:cubicBezTo>
                  <a:lnTo>
                    <a:pt x="1000" y="1195"/>
                  </a:lnTo>
                  <a:lnTo>
                    <a:pt x="1146" y="1219"/>
                  </a:lnTo>
                  <a:lnTo>
                    <a:pt x="1207" y="1232"/>
                  </a:lnTo>
                  <a:lnTo>
                    <a:pt x="1354" y="1256"/>
                  </a:lnTo>
                  <a:lnTo>
                    <a:pt x="1427" y="1256"/>
                  </a:lnTo>
                  <a:cubicBezTo>
                    <a:pt x="1475" y="1268"/>
                    <a:pt x="1536" y="1280"/>
                    <a:pt x="1597" y="1280"/>
                  </a:cubicBezTo>
                  <a:lnTo>
                    <a:pt x="1634" y="1280"/>
                  </a:lnTo>
                  <a:lnTo>
                    <a:pt x="1853" y="1305"/>
                  </a:lnTo>
                  <a:lnTo>
                    <a:pt x="1926" y="1305"/>
                  </a:lnTo>
                  <a:lnTo>
                    <a:pt x="2097" y="1317"/>
                  </a:lnTo>
                  <a:lnTo>
                    <a:pt x="2182" y="1317"/>
                  </a:lnTo>
                  <a:cubicBezTo>
                    <a:pt x="2231" y="1329"/>
                    <a:pt x="2292" y="1329"/>
                    <a:pt x="2353" y="1329"/>
                  </a:cubicBezTo>
                  <a:lnTo>
                    <a:pt x="2682" y="1329"/>
                  </a:lnTo>
                  <a:cubicBezTo>
                    <a:pt x="2780" y="1332"/>
                    <a:pt x="2878" y="1333"/>
                    <a:pt x="2974" y="1333"/>
                  </a:cubicBezTo>
                  <a:cubicBezTo>
                    <a:pt x="4314" y="1333"/>
                    <a:pt x="5375" y="1101"/>
                    <a:pt x="5375" y="805"/>
                  </a:cubicBezTo>
                  <a:lnTo>
                    <a:pt x="5399" y="86"/>
                  </a:lnTo>
                  <a:lnTo>
                    <a:pt x="5399" y="86"/>
                  </a:lnTo>
                  <a:cubicBezTo>
                    <a:pt x="5388" y="388"/>
                    <a:pt x="4295" y="612"/>
                    <a:pt x="2908" y="612"/>
                  </a:cubicBezTo>
                  <a:cubicBezTo>
                    <a:pt x="2837" y="612"/>
                    <a:pt x="2766" y="611"/>
                    <a:pt x="2694" y="610"/>
                  </a:cubicBezTo>
                  <a:lnTo>
                    <a:pt x="2365" y="610"/>
                  </a:lnTo>
                  <a:lnTo>
                    <a:pt x="2194" y="598"/>
                  </a:lnTo>
                  <a:lnTo>
                    <a:pt x="2109" y="598"/>
                  </a:lnTo>
                  <a:cubicBezTo>
                    <a:pt x="2048" y="586"/>
                    <a:pt x="1999" y="586"/>
                    <a:pt x="1938" y="586"/>
                  </a:cubicBezTo>
                  <a:lnTo>
                    <a:pt x="1878" y="586"/>
                  </a:lnTo>
                  <a:lnTo>
                    <a:pt x="1646" y="561"/>
                  </a:lnTo>
                  <a:lnTo>
                    <a:pt x="1609" y="561"/>
                  </a:lnTo>
                  <a:cubicBezTo>
                    <a:pt x="1548" y="549"/>
                    <a:pt x="1500" y="549"/>
                    <a:pt x="1439" y="537"/>
                  </a:cubicBezTo>
                  <a:lnTo>
                    <a:pt x="1366" y="525"/>
                  </a:lnTo>
                  <a:lnTo>
                    <a:pt x="1232" y="500"/>
                  </a:lnTo>
                  <a:lnTo>
                    <a:pt x="1159" y="488"/>
                  </a:lnTo>
                  <a:lnTo>
                    <a:pt x="1012" y="464"/>
                  </a:lnTo>
                  <a:lnTo>
                    <a:pt x="976" y="464"/>
                  </a:lnTo>
                  <a:cubicBezTo>
                    <a:pt x="915" y="452"/>
                    <a:pt x="854" y="440"/>
                    <a:pt x="805" y="427"/>
                  </a:cubicBezTo>
                  <a:lnTo>
                    <a:pt x="769" y="415"/>
                  </a:lnTo>
                  <a:lnTo>
                    <a:pt x="647" y="391"/>
                  </a:lnTo>
                  <a:lnTo>
                    <a:pt x="598" y="379"/>
                  </a:lnTo>
                  <a:lnTo>
                    <a:pt x="500" y="342"/>
                  </a:lnTo>
                  <a:lnTo>
                    <a:pt x="452" y="330"/>
                  </a:lnTo>
                  <a:lnTo>
                    <a:pt x="354" y="293"/>
                  </a:lnTo>
                  <a:lnTo>
                    <a:pt x="330" y="281"/>
                  </a:lnTo>
                  <a:cubicBezTo>
                    <a:pt x="293" y="269"/>
                    <a:pt x="257" y="245"/>
                    <a:pt x="232" y="232"/>
                  </a:cubicBezTo>
                  <a:lnTo>
                    <a:pt x="208" y="220"/>
                  </a:lnTo>
                  <a:lnTo>
                    <a:pt x="147" y="184"/>
                  </a:lnTo>
                  <a:lnTo>
                    <a:pt x="123" y="171"/>
                  </a:lnTo>
                  <a:cubicBezTo>
                    <a:pt x="98" y="147"/>
                    <a:pt x="86" y="135"/>
                    <a:pt x="62" y="123"/>
                  </a:cubicBezTo>
                  <a:cubicBezTo>
                    <a:pt x="50" y="98"/>
                    <a:pt x="37" y="86"/>
                    <a:pt x="25" y="62"/>
                  </a:cubicBezTo>
                  <a:cubicBezTo>
                    <a:pt x="25" y="50"/>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1"/>
            <p:cNvSpPr/>
            <p:nvPr/>
          </p:nvSpPr>
          <p:spPr>
            <a:xfrm>
              <a:off x="5136670" y="2455950"/>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01"/>
                  </a:cubicBezTo>
                  <a:lnTo>
                    <a:pt x="49" y="613"/>
                  </a:lnTo>
                  <a:cubicBezTo>
                    <a:pt x="61" y="638"/>
                    <a:pt x="73" y="650"/>
                    <a:pt x="86" y="662"/>
                  </a:cubicBezTo>
                  <a:lnTo>
                    <a:pt x="110" y="674"/>
                  </a:lnTo>
                  <a:cubicBezTo>
                    <a:pt x="122" y="686"/>
                    <a:pt x="134" y="699"/>
                    <a:pt x="159" y="711"/>
                  </a:cubicBezTo>
                  <a:lnTo>
                    <a:pt x="183" y="723"/>
                  </a:lnTo>
                  <a:cubicBezTo>
                    <a:pt x="207" y="747"/>
                    <a:pt x="232" y="760"/>
                    <a:pt x="256" y="772"/>
                  </a:cubicBezTo>
                  <a:lnTo>
                    <a:pt x="281" y="784"/>
                  </a:lnTo>
                  <a:cubicBezTo>
                    <a:pt x="305" y="796"/>
                    <a:pt x="341" y="808"/>
                    <a:pt x="366" y="820"/>
                  </a:cubicBezTo>
                  <a:lnTo>
                    <a:pt x="402" y="833"/>
                  </a:lnTo>
                  <a:lnTo>
                    <a:pt x="500" y="869"/>
                  </a:lnTo>
                  <a:lnTo>
                    <a:pt x="549" y="881"/>
                  </a:lnTo>
                  <a:lnTo>
                    <a:pt x="658" y="918"/>
                  </a:lnTo>
                  <a:lnTo>
                    <a:pt x="707" y="930"/>
                  </a:lnTo>
                  <a:lnTo>
                    <a:pt x="829" y="955"/>
                  </a:lnTo>
                  <a:lnTo>
                    <a:pt x="890" y="967"/>
                  </a:lnTo>
                  <a:lnTo>
                    <a:pt x="1012" y="991"/>
                  </a:lnTo>
                  <a:lnTo>
                    <a:pt x="1073" y="1003"/>
                  </a:lnTo>
                  <a:lnTo>
                    <a:pt x="1219" y="1028"/>
                  </a:lnTo>
                  <a:lnTo>
                    <a:pt x="1292" y="1040"/>
                  </a:lnTo>
                  <a:lnTo>
                    <a:pt x="1438" y="1064"/>
                  </a:lnTo>
                  <a:lnTo>
                    <a:pt x="1499" y="1076"/>
                  </a:lnTo>
                  <a:lnTo>
                    <a:pt x="1670" y="1089"/>
                  </a:lnTo>
                  <a:lnTo>
                    <a:pt x="1731" y="1089"/>
                  </a:lnTo>
                  <a:lnTo>
                    <a:pt x="1913" y="1113"/>
                  </a:lnTo>
                  <a:lnTo>
                    <a:pt x="1962" y="1113"/>
                  </a:lnTo>
                  <a:lnTo>
                    <a:pt x="2169" y="1125"/>
                  </a:lnTo>
                  <a:lnTo>
                    <a:pt x="2182" y="1125"/>
                  </a:lnTo>
                  <a:cubicBezTo>
                    <a:pt x="2352" y="1137"/>
                    <a:pt x="2523" y="1149"/>
                    <a:pt x="2693" y="1149"/>
                  </a:cubicBezTo>
                  <a:lnTo>
                    <a:pt x="3461" y="1149"/>
                  </a:lnTo>
                  <a:lnTo>
                    <a:pt x="3632" y="1137"/>
                  </a:lnTo>
                  <a:lnTo>
                    <a:pt x="3705" y="1137"/>
                  </a:lnTo>
                  <a:lnTo>
                    <a:pt x="3863" y="1125"/>
                  </a:lnTo>
                  <a:lnTo>
                    <a:pt x="3948" y="1125"/>
                  </a:lnTo>
                  <a:lnTo>
                    <a:pt x="4083" y="1113"/>
                  </a:lnTo>
                  <a:cubicBezTo>
                    <a:pt x="4107" y="1101"/>
                    <a:pt x="4143" y="1101"/>
                    <a:pt x="4168" y="1101"/>
                  </a:cubicBezTo>
                  <a:lnTo>
                    <a:pt x="4290" y="1089"/>
                  </a:lnTo>
                  <a:lnTo>
                    <a:pt x="4375" y="1076"/>
                  </a:lnTo>
                  <a:lnTo>
                    <a:pt x="4485" y="1052"/>
                  </a:lnTo>
                  <a:lnTo>
                    <a:pt x="4558" y="1040"/>
                  </a:lnTo>
                  <a:lnTo>
                    <a:pt x="4667" y="1015"/>
                  </a:lnTo>
                  <a:lnTo>
                    <a:pt x="4741" y="1003"/>
                  </a:lnTo>
                  <a:lnTo>
                    <a:pt x="4838" y="979"/>
                  </a:lnTo>
                  <a:lnTo>
                    <a:pt x="4887" y="967"/>
                  </a:lnTo>
                  <a:lnTo>
                    <a:pt x="4972" y="942"/>
                  </a:lnTo>
                  <a:lnTo>
                    <a:pt x="5033" y="918"/>
                  </a:lnTo>
                  <a:lnTo>
                    <a:pt x="5106" y="894"/>
                  </a:lnTo>
                  <a:lnTo>
                    <a:pt x="5143" y="881"/>
                  </a:lnTo>
                  <a:lnTo>
                    <a:pt x="5204" y="845"/>
                  </a:lnTo>
                  <a:lnTo>
                    <a:pt x="5240" y="820"/>
                  </a:lnTo>
                  <a:lnTo>
                    <a:pt x="5289" y="796"/>
                  </a:lnTo>
                  <a:lnTo>
                    <a:pt x="5313" y="772"/>
                  </a:lnTo>
                  <a:cubicBezTo>
                    <a:pt x="5325" y="760"/>
                    <a:pt x="5338" y="747"/>
                    <a:pt x="5350" y="747"/>
                  </a:cubicBezTo>
                  <a:lnTo>
                    <a:pt x="5362" y="723"/>
                  </a:ln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6" y="4"/>
                  </a:cubicBezTo>
                  <a:cubicBezTo>
                    <a:pt x="2602" y="1"/>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1"/>
            <p:cNvSpPr/>
            <p:nvPr/>
          </p:nvSpPr>
          <p:spPr>
            <a:xfrm>
              <a:off x="4693979" y="2096205"/>
              <a:ext cx="192706" cy="298973"/>
            </a:xfrm>
            <a:custGeom>
              <a:rect b="b" l="l" r="r" t="t"/>
              <a:pathLst>
                <a:path extrusionOk="0" h="9152" w="5899">
                  <a:moveTo>
                    <a:pt x="4606" y="1"/>
                  </a:moveTo>
                  <a:cubicBezTo>
                    <a:pt x="3018" y="1"/>
                    <a:pt x="1243" y="698"/>
                    <a:pt x="0" y="1011"/>
                  </a:cubicBezTo>
                  <a:lnTo>
                    <a:pt x="1560" y="7190"/>
                  </a:lnTo>
                  <a:lnTo>
                    <a:pt x="1755" y="9152"/>
                  </a:lnTo>
                  <a:lnTo>
                    <a:pt x="4997" y="9152"/>
                  </a:lnTo>
                  <a:lnTo>
                    <a:pt x="5898" y="195"/>
                  </a:lnTo>
                  <a:cubicBezTo>
                    <a:pt x="5494" y="57"/>
                    <a:pt x="5058" y="1"/>
                    <a:pt x="4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4828541" y="2096205"/>
              <a:ext cx="196266" cy="296588"/>
            </a:xfrm>
            <a:custGeom>
              <a:rect b="b" l="l" r="r" t="t"/>
              <a:pathLst>
                <a:path extrusionOk="0" h="9079" w="6008">
                  <a:moveTo>
                    <a:pt x="2635" y="1"/>
                  </a:moveTo>
                  <a:cubicBezTo>
                    <a:pt x="1898" y="1"/>
                    <a:pt x="1036" y="124"/>
                    <a:pt x="0" y="426"/>
                  </a:cubicBezTo>
                  <a:lnTo>
                    <a:pt x="1085" y="9078"/>
                  </a:lnTo>
                  <a:lnTo>
                    <a:pt x="4326" y="9078"/>
                  </a:lnTo>
                  <a:lnTo>
                    <a:pt x="4521" y="7116"/>
                  </a:lnTo>
                  <a:lnTo>
                    <a:pt x="6008" y="1072"/>
                  </a:lnTo>
                  <a:cubicBezTo>
                    <a:pt x="5138" y="523"/>
                    <a:pt x="4153" y="1"/>
                    <a:pt x="2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4419303" y="2773749"/>
              <a:ext cx="176372" cy="43872"/>
            </a:xfrm>
            <a:custGeom>
              <a:rect b="b" l="l" r="r" t="t"/>
              <a:pathLst>
                <a:path extrusionOk="0" h="1343" w="5399">
                  <a:moveTo>
                    <a:pt x="5399" y="86"/>
                  </a:moveTo>
                  <a:lnTo>
                    <a:pt x="5398" y="90"/>
                  </a:lnTo>
                  <a:lnTo>
                    <a:pt x="5398" y="90"/>
                  </a:lnTo>
                  <a:cubicBezTo>
                    <a:pt x="5399" y="88"/>
                    <a:pt x="5399" y="87"/>
                    <a:pt x="5399" y="86"/>
                  </a:cubicBezTo>
                  <a:close/>
                  <a:moveTo>
                    <a:pt x="12" y="0"/>
                  </a:moveTo>
                  <a:lnTo>
                    <a:pt x="0" y="732"/>
                  </a:lnTo>
                  <a:cubicBezTo>
                    <a:pt x="0" y="744"/>
                    <a:pt x="12" y="768"/>
                    <a:pt x="12" y="780"/>
                  </a:cubicBezTo>
                  <a:cubicBezTo>
                    <a:pt x="25" y="805"/>
                    <a:pt x="37" y="829"/>
                    <a:pt x="49" y="841"/>
                  </a:cubicBezTo>
                  <a:cubicBezTo>
                    <a:pt x="73" y="853"/>
                    <a:pt x="85" y="878"/>
                    <a:pt x="110" y="890"/>
                  </a:cubicBezTo>
                  <a:lnTo>
                    <a:pt x="134" y="902"/>
                  </a:lnTo>
                  <a:lnTo>
                    <a:pt x="146" y="914"/>
                  </a:lnTo>
                  <a:cubicBezTo>
                    <a:pt x="159" y="927"/>
                    <a:pt x="171" y="939"/>
                    <a:pt x="195" y="939"/>
                  </a:cubicBezTo>
                  <a:lnTo>
                    <a:pt x="219" y="951"/>
                  </a:lnTo>
                  <a:cubicBezTo>
                    <a:pt x="244" y="975"/>
                    <a:pt x="280" y="987"/>
                    <a:pt x="317" y="1000"/>
                  </a:cubicBezTo>
                  <a:lnTo>
                    <a:pt x="329" y="1000"/>
                  </a:lnTo>
                  <a:lnTo>
                    <a:pt x="439" y="1048"/>
                  </a:lnTo>
                  <a:lnTo>
                    <a:pt x="488" y="1061"/>
                  </a:lnTo>
                  <a:lnTo>
                    <a:pt x="573" y="1085"/>
                  </a:lnTo>
                  <a:lnTo>
                    <a:pt x="634" y="1109"/>
                  </a:lnTo>
                  <a:lnTo>
                    <a:pt x="743" y="1134"/>
                  </a:lnTo>
                  <a:lnTo>
                    <a:pt x="792" y="1146"/>
                  </a:lnTo>
                  <a:lnTo>
                    <a:pt x="963" y="1182"/>
                  </a:lnTo>
                  <a:lnTo>
                    <a:pt x="999" y="1195"/>
                  </a:lnTo>
                  <a:lnTo>
                    <a:pt x="1158" y="1219"/>
                  </a:lnTo>
                  <a:lnTo>
                    <a:pt x="1219" y="1231"/>
                  </a:lnTo>
                  <a:lnTo>
                    <a:pt x="1365" y="1243"/>
                  </a:lnTo>
                  <a:lnTo>
                    <a:pt x="1426" y="1256"/>
                  </a:lnTo>
                  <a:lnTo>
                    <a:pt x="1609" y="1280"/>
                  </a:lnTo>
                  <a:lnTo>
                    <a:pt x="1645" y="1280"/>
                  </a:lnTo>
                  <a:cubicBezTo>
                    <a:pt x="1718" y="1292"/>
                    <a:pt x="1791" y="1304"/>
                    <a:pt x="1865" y="1304"/>
                  </a:cubicBezTo>
                  <a:lnTo>
                    <a:pt x="1938" y="1304"/>
                  </a:lnTo>
                  <a:lnTo>
                    <a:pt x="2108" y="1317"/>
                  </a:lnTo>
                  <a:lnTo>
                    <a:pt x="2181" y="1317"/>
                  </a:lnTo>
                  <a:lnTo>
                    <a:pt x="2352" y="1329"/>
                  </a:lnTo>
                  <a:lnTo>
                    <a:pt x="2437" y="1329"/>
                  </a:lnTo>
                  <a:lnTo>
                    <a:pt x="2681" y="1341"/>
                  </a:lnTo>
                  <a:cubicBezTo>
                    <a:pt x="2753" y="1342"/>
                    <a:pt x="2824" y="1343"/>
                    <a:pt x="2895" y="1343"/>
                  </a:cubicBezTo>
                  <a:cubicBezTo>
                    <a:pt x="4283" y="1343"/>
                    <a:pt x="5386" y="1118"/>
                    <a:pt x="5386" y="817"/>
                  </a:cubicBezTo>
                  <a:lnTo>
                    <a:pt x="5398" y="90"/>
                  </a:lnTo>
                  <a:lnTo>
                    <a:pt x="5398" y="90"/>
                  </a:lnTo>
                  <a:cubicBezTo>
                    <a:pt x="5389" y="384"/>
                    <a:pt x="4331" y="613"/>
                    <a:pt x="2988" y="613"/>
                  </a:cubicBezTo>
                  <a:cubicBezTo>
                    <a:pt x="2891" y="613"/>
                    <a:pt x="2793" y="612"/>
                    <a:pt x="2693" y="610"/>
                  </a:cubicBezTo>
                  <a:cubicBezTo>
                    <a:pt x="2620" y="598"/>
                    <a:pt x="2535" y="598"/>
                    <a:pt x="2450" y="598"/>
                  </a:cubicBezTo>
                  <a:lnTo>
                    <a:pt x="2121" y="598"/>
                  </a:lnTo>
                  <a:lnTo>
                    <a:pt x="1950" y="585"/>
                  </a:lnTo>
                  <a:lnTo>
                    <a:pt x="1877" y="585"/>
                  </a:lnTo>
                  <a:cubicBezTo>
                    <a:pt x="1804" y="573"/>
                    <a:pt x="1731" y="573"/>
                    <a:pt x="1657" y="561"/>
                  </a:cubicBezTo>
                  <a:lnTo>
                    <a:pt x="1621" y="561"/>
                  </a:lnTo>
                  <a:lnTo>
                    <a:pt x="1438" y="537"/>
                  </a:lnTo>
                  <a:lnTo>
                    <a:pt x="1377" y="524"/>
                  </a:lnTo>
                  <a:lnTo>
                    <a:pt x="1231" y="500"/>
                  </a:lnTo>
                  <a:lnTo>
                    <a:pt x="1170" y="488"/>
                  </a:lnTo>
                  <a:lnTo>
                    <a:pt x="1024" y="463"/>
                  </a:lnTo>
                  <a:lnTo>
                    <a:pt x="975" y="463"/>
                  </a:lnTo>
                  <a:cubicBezTo>
                    <a:pt x="914" y="451"/>
                    <a:pt x="853" y="439"/>
                    <a:pt x="804" y="427"/>
                  </a:cubicBezTo>
                  <a:lnTo>
                    <a:pt x="768" y="415"/>
                  </a:lnTo>
                  <a:lnTo>
                    <a:pt x="646" y="378"/>
                  </a:lnTo>
                  <a:lnTo>
                    <a:pt x="597" y="366"/>
                  </a:lnTo>
                  <a:lnTo>
                    <a:pt x="500" y="329"/>
                  </a:lnTo>
                  <a:lnTo>
                    <a:pt x="451" y="317"/>
                  </a:lnTo>
                  <a:lnTo>
                    <a:pt x="354" y="281"/>
                  </a:lnTo>
                  <a:lnTo>
                    <a:pt x="329" y="281"/>
                  </a:lnTo>
                  <a:cubicBezTo>
                    <a:pt x="293" y="269"/>
                    <a:pt x="256" y="244"/>
                    <a:pt x="232" y="232"/>
                  </a:cubicBezTo>
                  <a:lnTo>
                    <a:pt x="207" y="220"/>
                  </a:lnTo>
                  <a:cubicBezTo>
                    <a:pt x="183" y="208"/>
                    <a:pt x="159" y="195"/>
                    <a:pt x="146" y="183"/>
                  </a:cubicBezTo>
                  <a:cubicBezTo>
                    <a:pt x="134" y="183"/>
                    <a:pt x="134" y="171"/>
                    <a:pt x="122" y="171"/>
                  </a:cubicBezTo>
                  <a:cubicBezTo>
                    <a:pt x="98" y="159"/>
                    <a:pt x="85" y="134"/>
                    <a:pt x="61" y="122"/>
                  </a:cubicBezTo>
                  <a:cubicBezTo>
                    <a:pt x="49" y="98"/>
                    <a:pt x="37" y="86"/>
                    <a:pt x="25" y="61"/>
                  </a:cubicBezTo>
                  <a:cubicBezTo>
                    <a:pt x="25"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1"/>
            <p:cNvSpPr/>
            <p:nvPr/>
          </p:nvSpPr>
          <p:spPr>
            <a:xfrm>
              <a:off x="4420087" y="2756958"/>
              <a:ext cx="175980" cy="37535"/>
            </a:xfrm>
            <a:custGeom>
              <a:rect b="b" l="l" r="r" t="t"/>
              <a:pathLst>
                <a:path extrusionOk="0" h="1149" w="5387">
                  <a:moveTo>
                    <a:pt x="2492" y="1"/>
                  </a:moveTo>
                  <a:cubicBezTo>
                    <a:pt x="1105" y="1"/>
                    <a:pt x="12" y="225"/>
                    <a:pt x="1" y="527"/>
                  </a:cubicBezTo>
                  <a:cubicBezTo>
                    <a:pt x="1" y="539"/>
                    <a:pt x="1" y="551"/>
                    <a:pt x="1" y="563"/>
                  </a:cubicBezTo>
                  <a:cubicBezTo>
                    <a:pt x="13" y="575"/>
                    <a:pt x="25" y="588"/>
                    <a:pt x="37" y="600"/>
                  </a:cubicBezTo>
                  <a:cubicBezTo>
                    <a:pt x="49" y="612"/>
                    <a:pt x="49" y="612"/>
                    <a:pt x="49" y="624"/>
                  </a:cubicBezTo>
                  <a:cubicBezTo>
                    <a:pt x="61" y="636"/>
                    <a:pt x="74" y="648"/>
                    <a:pt x="86" y="661"/>
                  </a:cubicBezTo>
                  <a:lnTo>
                    <a:pt x="110" y="673"/>
                  </a:lnTo>
                  <a:cubicBezTo>
                    <a:pt x="122" y="685"/>
                    <a:pt x="147" y="697"/>
                    <a:pt x="159" y="709"/>
                  </a:cubicBezTo>
                  <a:lnTo>
                    <a:pt x="183" y="734"/>
                  </a:lnTo>
                  <a:lnTo>
                    <a:pt x="256" y="770"/>
                  </a:lnTo>
                  <a:lnTo>
                    <a:pt x="293" y="783"/>
                  </a:lnTo>
                  <a:lnTo>
                    <a:pt x="366" y="819"/>
                  </a:lnTo>
                  <a:lnTo>
                    <a:pt x="415" y="831"/>
                  </a:lnTo>
                  <a:lnTo>
                    <a:pt x="500" y="868"/>
                  </a:lnTo>
                  <a:lnTo>
                    <a:pt x="549" y="880"/>
                  </a:lnTo>
                  <a:lnTo>
                    <a:pt x="659" y="917"/>
                  </a:lnTo>
                  <a:lnTo>
                    <a:pt x="707" y="929"/>
                  </a:lnTo>
                  <a:lnTo>
                    <a:pt x="829" y="953"/>
                  </a:lnTo>
                  <a:lnTo>
                    <a:pt x="890" y="965"/>
                  </a:lnTo>
                  <a:lnTo>
                    <a:pt x="1024" y="1002"/>
                  </a:lnTo>
                  <a:lnTo>
                    <a:pt x="1085" y="1014"/>
                  </a:lnTo>
                  <a:lnTo>
                    <a:pt x="1219" y="1038"/>
                  </a:lnTo>
                  <a:lnTo>
                    <a:pt x="1292" y="1038"/>
                  </a:lnTo>
                  <a:lnTo>
                    <a:pt x="1438" y="1063"/>
                  </a:lnTo>
                  <a:lnTo>
                    <a:pt x="1512" y="1075"/>
                  </a:lnTo>
                  <a:lnTo>
                    <a:pt x="1670" y="1099"/>
                  </a:lnTo>
                  <a:lnTo>
                    <a:pt x="1731" y="1099"/>
                  </a:lnTo>
                  <a:lnTo>
                    <a:pt x="1914" y="1112"/>
                  </a:lnTo>
                  <a:lnTo>
                    <a:pt x="1962" y="1112"/>
                  </a:lnTo>
                  <a:lnTo>
                    <a:pt x="2170" y="1124"/>
                  </a:lnTo>
                  <a:lnTo>
                    <a:pt x="2194" y="1124"/>
                  </a:lnTo>
                  <a:cubicBezTo>
                    <a:pt x="2352" y="1136"/>
                    <a:pt x="2523" y="1148"/>
                    <a:pt x="2694" y="1148"/>
                  </a:cubicBezTo>
                  <a:lnTo>
                    <a:pt x="3474" y="1148"/>
                  </a:lnTo>
                  <a:cubicBezTo>
                    <a:pt x="3522" y="1136"/>
                    <a:pt x="3583" y="1136"/>
                    <a:pt x="3632" y="1136"/>
                  </a:cubicBezTo>
                  <a:lnTo>
                    <a:pt x="3717" y="1136"/>
                  </a:lnTo>
                  <a:lnTo>
                    <a:pt x="3863" y="1124"/>
                  </a:lnTo>
                  <a:lnTo>
                    <a:pt x="3949" y="1124"/>
                  </a:lnTo>
                  <a:lnTo>
                    <a:pt x="4083" y="1112"/>
                  </a:lnTo>
                  <a:lnTo>
                    <a:pt x="4168" y="1099"/>
                  </a:lnTo>
                  <a:lnTo>
                    <a:pt x="4290" y="1087"/>
                  </a:lnTo>
                  <a:lnTo>
                    <a:pt x="4375" y="1075"/>
                  </a:lnTo>
                  <a:lnTo>
                    <a:pt x="4497" y="1063"/>
                  </a:lnTo>
                  <a:lnTo>
                    <a:pt x="4570" y="1051"/>
                  </a:lnTo>
                  <a:lnTo>
                    <a:pt x="4668" y="1026"/>
                  </a:lnTo>
                  <a:lnTo>
                    <a:pt x="4741" y="1014"/>
                  </a:lnTo>
                  <a:lnTo>
                    <a:pt x="4838" y="990"/>
                  </a:lnTo>
                  <a:lnTo>
                    <a:pt x="4899" y="965"/>
                  </a:lnTo>
                  <a:lnTo>
                    <a:pt x="4985" y="941"/>
                  </a:lnTo>
                  <a:lnTo>
                    <a:pt x="5033" y="929"/>
                  </a:lnTo>
                  <a:cubicBezTo>
                    <a:pt x="5058" y="917"/>
                    <a:pt x="5082" y="904"/>
                    <a:pt x="5106" y="892"/>
                  </a:cubicBezTo>
                  <a:lnTo>
                    <a:pt x="5155" y="880"/>
                  </a:lnTo>
                  <a:lnTo>
                    <a:pt x="5204" y="856"/>
                  </a:lnTo>
                  <a:lnTo>
                    <a:pt x="5240" y="831"/>
                  </a:lnTo>
                  <a:cubicBezTo>
                    <a:pt x="5265" y="819"/>
                    <a:pt x="5277" y="807"/>
                    <a:pt x="5289" y="795"/>
                  </a:cubicBezTo>
                  <a:cubicBezTo>
                    <a:pt x="5301" y="795"/>
                    <a:pt x="5314" y="783"/>
                    <a:pt x="5326" y="783"/>
                  </a:cubicBezTo>
                  <a:lnTo>
                    <a:pt x="5350" y="746"/>
                  </a:lnTo>
                  <a:cubicBezTo>
                    <a:pt x="5362" y="734"/>
                    <a:pt x="5362" y="734"/>
                    <a:pt x="5375" y="722"/>
                  </a:cubicBezTo>
                  <a:cubicBezTo>
                    <a:pt x="5375" y="709"/>
                    <a:pt x="5375" y="697"/>
                    <a:pt x="5387" y="685"/>
                  </a:cubicBezTo>
                  <a:cubicBezTo>
                    <a:pt x="5387" y="685"/>
                    <a:pt x="5387" y="685"/>
                    <a:pt x="5387" y="673"/>
                  </a:cubicBezTo>
                  <a:cubicBezTo>
                    <a:pt x="5387" y="673"/>
                    <a:pt x="5387" y="661"/>
                    <a:pt x="5387" y="648"/>
                  </a:cubicBezTo>
                  <a:cubicBezTo>
                    <a:pt x="5387" y="527"/>
                    <a:pt x="5228" y="417"/>
                    <a:pt x="4972" y="319"/>
                  </a:cubicBezTo>
                  <a:cubicBezTo>
                    <a:pt x="4497" y="161"/>
                    <a:pt x="3656" y="27"/>
                    <a:pt x="2706" y="3"/>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4422471" y="2746275"/>
              <a:ext cx="176404" cy="43480"/>
            </a:xfrm>
            <a:custGeom>
              <a:rect b="b" l="l" r="r" t="t"/>
              <a:pathLst>
                <a:path extrusionOk="0" h="1331" w="5400">
                  <a:moveTo>
                    <a:pt x="13" y="1"/>
                  </a:moveTo>
                  <a:lnTo>
                    <a:pt x="1" y="732"/>
                  </a:lnTo>
                  <a:cubicBezTo>
                    <a:pt x="1" y="744"/>
                    <a:pt x="1" y="768"/>
                    <a:pt x="13" y="780"/>
                  </a:cubicBezTo>
                  <a:cubicBezTo>
                    <a:pt x="25" y="805"/>
                    <a:pt x="37" y="817"/>
                    <a:pt x="49" y="841"/>
                  </a:cubicBezTo>
                  <a:cubicBezTo>
                    <a:pt x="62" y="854"/>
                    <a:pt x="86" y="878"/>
                    <a:pt x="110" y="890"/>
                  </a:cubicBezTo>
                  <a:lnTo>
                    <a:pt x="122" y="902"/>
                  </a:lnTo>
                  <a:lnTo>
                    <a:pt x="147" y="915"/>
                  </a:lnTo>
                  <a:lnTo>
                    <a:pt x="183" y="939"/>
                  </a:lnTo>
                  <a:lnTo>
                    <a:pt x="208" y="951"/>
                  </a:lnTo>
                  <a:lnTo>
                    <a:pt x="317" y="1000"/>
                  </a:lnTo>
                  <a:lnTo>
                    <a:pt x="330" y="1000"/>
                  </a:lnTo>
                  <a:cubicBezTo>
                    <a:pt x="366" y="1012"/>
                    <a:pt x="403" y="1036"/>
                    <a:pt x="439" y="1049"/>
                  </a:cubicBezTo>
                  <a:lnTo>
                    <a:pt x="476" y="1061"/>
                  </a:lnTo>
                  <a:lnTo>
                    <a:pt x="573" y="1085"/>
                  </a:lnTo>
                  <a:lnTo>
                    <a:pt x="622" y="1097"/>
                  </a:lnTo>
                  <a:lnTo>
                    <a:pt x="744" y="1134"/>
                  </a:lnTo>
                  <a:lnTo>
                    <a:pt x="781" y="1146"/>
                  </a:lnTo>
                  <a:cubicBezTo>
                    <a:pt x="841" y="1158"/>
                    <a:pt x="902" y="1170"/>
                    <a:pt x="963" y="1183"/>
                  </a:cubicBezTo>
                  <a:lnTo>
                    <a:pt x="1000" y="1183"/>
                  </a:lnTo>
                  <a:lnTo>
                    <a:pt x="1146" y="1207"/>
                  </a:lnTo>
                  <a:lnTo>
                    <a:pt x="1207" y="1219"/>
                  </a:lnTo>
                  <a:lnTo>
                    <a:pt x="1353" y="1244"/>
                  </a:lnTo>
                  <a:lnTo>
                    <a:pt x="1426" y="1256"/>
                  </a:lnTo>
                  <a:lnTo>
                    <a:pt x="1597" y="1268"/>
                  </a:lnTo>
                  <a:lnTo>
                    <a:pt x="1634" y="1268"/>
                  </a:lnTo>
                  <a:lnTo>
                    <a:pt x="1853" y="1292"/>
                  </a:lnTo>
                  <a:lnTo>
                    <a:pt x="1926" y="1292"/>
                  </a:lnTo>
                  <a:lnTo>
                    <a:pt x="2097" y="1304"/>
                  </a:lnTo>
                  <a:lnTo>
                    <a:pt x="2182" y="1304"/>
                  </a:lnTo>
                  <a:lnTo>
                    <a:pt x="2353" y="1317"/>
                  </a:lnTo>
                  <a:lnTo>
                    <a:pt x="2426" y="1317"/>
                  </a:lnTo>
                  <a:lnTo>
                    <a:pt x="2682" y="1329"/>
                  </a:lnTo>
                  <a:cubicBezTo>
                    <a:pt x="2753" y="1330"/>
                    <a:pt x="2824" y="1331"/>
                    <a:pt x="2894" y="1331"/>
                  </a:cubicBezTo>
                  <a:cubicBezTo>
                    <a:pt x="4271" y="1331"/>
                    <a:pt x="5375" y="1106"/>
                    <a:pt x="5375" y="805"/>
                  </a:cubicBezTo>
                  <a:lnTo>
                    <a:pt x="5399" y="74"/>
                  </a:lnTo>
                  <a:lnTo>
                    <a:pt x="5399" y="74"/>
                  </a:lnTo>
                  <a:cubicBezTo>
                    <a:pt x="5388" y="380"/>
                    <a:pt x="4343" y="601"/>
                    <a:pt x="3000" y="601"/>
                  </a:cubicBezTo>
                  <a:cubicBezTo>
                    <a:pt x="2900" y="601"/>
                    <a:pt x="2797" y="600"/>
                    <a:pt x="2694" y="598"/>
                  </a:cubicBezTo>
                  <a:lnTo>
                    <a:pt x="2365" y="598"/>
                  </a:lnTo>
                  <a:cubicBezTo>
                    <a:pt x="2304" y="598"/>
                    <a:pt x="2243" y="586"/>
                    <a:pt x="2194" y="586"/>
                  </a:cubicBezTo>
                  <a:lnTo>
                    <a:pt x="2109" y="586"/>
                  </a:lnTo>
                  <a:lnTo>
                    <a:pt x="1938" y="573"/>
                  </a:lnTo>
                  <a:lnTo>
                    <a:pt x="1877" y="573"/>
                  </a:lnTo>
                  <a:lnTo>
                    <a:pt x="1646" y="549"/>
                  </a:lnTo>
                  <a:lnTo>
                    <a:pt x="1609" y="549"/>
                  </a:lnTo>
                  <a:lnTo>
                    <a:pt x="1439" y="525"/>
                  </a:lnTo>
                  <a:lnTo>
                    <a:pt x="1365" y="512"/>
                  </a:lnTo>
                  <a:lnTo>
                    <a:pt x="1231" y="500"/>
                  </a:lnTo>
                  <a:lnTo>
                    <a:pt x="1158" y="488"/>
                  </a:lnTo>
                  <a:lnTo>
                    <a:pt x="1012" y="451"/>
                  </a:lnTo>
                  <a:lnTo>
                    <a:pt x="976" y="451"/>
                  </a:lnTo>
                  <a:cubicBezTo>
                    <a:pt x="915" y="439"/>
                    <a:pt x="854" y="427"/>
                    <a:pt x="805" y="415"/>
                  </a:cubicBezTo>
                  <a:lnTo>
                    <a:pt x="768" y="415"/>
                  </a:lnTo>
                  <a:lnTo>
                    <a:pt x="646" y="378"/>
                  </a:lnTo>
                  <a:lnTo>
                    <a:pt x="598" y="366"/>
                  </a:lnTo>
                  <a:lnTo>
                    <a:pt x="500" y="330"/>
                  </a:lnTo>
                  <a:lnTo>
                    <a:pt x="452" y="317"/>
                  </a:lnTo>
                  <a:lnTo>
                    <a:pt x="354" y="281"/>
                  </a:lnTo>
                  <a:lnTo>
                    <a:pt x="330" y="281"/>
                  </a:lnTo>
                  <a:lnTo>
                    <a:pt x="232" y="232"/>
                  </a:lnTo>
                  <a:lnTo>
                    <a:pt x="208" y="220"/>
                  </a:lnTo>
                  <a:lnTo>
                    <a:pt x="147" y="183"/>
                  </a:lnTo>
                  <a:lnTo>
                    <a:pt x="122" y="171"/>
                  </a:lnTo>
                  <a:cubicBezTo>
                    <a:pt x="98" y="147"/>
                    <a:pt x="86" y="135"/>
                    <a:pt x="62" y="110"/>
                  </a:cubicBezTo>
                  <a:cubicBezTo>
                    <a:pt x="49" y="98"/>
                    <a:pt x="37" y="74"/>
                    <a:pt x="25" y="62"/>
                  </a:cubicBezTo>
                  <a:cubicBezTo>
                    <a:pt x="13" y="37"/>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4423288" y="2729091"/>
              <a:ext cx="175980" cy="37535"/>
            </a:xfrm>
            <a:custGeom>
              <a:rect b="b" l="l" r="r" t="t"/>
              <a:pathLst>
                <a:path extrusionOk="0" h="1149" w="5387">
                  <a:moveTo>
                    <a:pt x="2492" y="1"/>
                  </a:moveTo>
                  <a:cubicBezTo>
                    <a:pt x="1104" y="1"/>
                    <a:pt x="0" y="226"/>
                    <a:pt x="0" y="539"/>
                  </a:cubicBezTo>
                  <a:cubicBezTo>
                    <a:pt x="0" y="539"/>
                    <a:pt x="0" y="551"/>
                    <a:pt x="0" y="563"/>
                  </a:cubicBezTo>
                  <a:lnTo>
                    <a:pt x="0" y="575"/>
                  </a:lnTo>
                  <a:cubicBezTo>
                    <a:pt x="0" y="588"/>
                    <a:pt x="12" y="600"/>
                    <a:pt x="24" y="612"/>
                  </a:cubicBezTo>
                  <a:cubicBezTo>
                    <a:pt x="24" y="624"/>
                    <a:pt x="37" y="624"/>
                    <a:pt x="37" y="636"/>
                  </a:cubicBezTo>
                  <a:cubicBezTo>
                    <a:pt x="49" y="648"/>
                    <a:pt x="61" y="661"/>
                    <a:pt x="73" y="673"/>
                  </a:cubicBezTo>
                  <a:lnTo>
                    <a:pt x="85" y="685"/>
                  </a:lnTo>
                  <a:lnTo>
                    <a:pt x="146" y="722"/>
                  </a:lnTo>
                  <a:lnTo>
                    <a:pt x="171" y="746"/>
                  </a:lnTo>
                  <a:cubicBezTo>
                    <a:pt x="195" y="758"/>
                    <a:pt x="207" y="770"/>
                    <a:pt x="244" y="782"/>
                  </a:cubicBezTo>
                  <a:lnTo>
                    <a:pt x="268" y="795"/>
                  </a:lnTo>
                  <a:lnTo>
                    <a:pt x="353" y="831"/>
                  </a:lnTo>
                  <a:lnTo>
                    <a:pt x="390" y="843"/>
                  </a:lnTo>
                  <a:lnTo>
                    <a:pt x="487" y="880"/>
                  </a:lnTo>
                  <a:lnTo>
                    <a:pt x="536" y="892"/>
                  </a:lnTo>
                  <a:lnTo>
                    <a:pt x="646" y="929"/>
                  </a:lnTo>
                  <a:lnTo>
                    <a:pt x="695" y="941"/>
                  </a:lnTo>
                  <a:lnTo>
                    <a:pt x="816" y="965"/>
                  </a:lnTo>
                  <a:lnTo>
                    <a:pt x="877" y="977"/>
                  </a:lnTo>
                  <a:lnTo>
                    <a:pt x="999" y="1014"/>
                  </a:lnTo>
                  <a:lnTo>
                    <a:pt x="1060" y="1014"/>
                  </a:lnTo>
                  <a:lnTo>
                    <a:pt x="1206" y="1038"/>
                  </a:lnTo>
                  <a:lnTo>
                    <a:pt x="1280" y="1051"/>
                  </a:lnTo>
                  <a:lnTo>
                    <a:pt x="1426" y="1075"/>
                  </a:lnTo>
                  <a:lnTo>
                    <a:pt x="1487" y="1075"/>
                  </a:lnTo>
                  <a:lnTo>
                    <a:pt x="1657" y="1099"/>
                  </a:lnTo>
                  <a:lnTo>
                    <a:pt x="1718" y="1099"/>
                  </a:lnTo>
                  <a:lnTo>
                    <a:pt x="1901" y="1112"/>
                  </a:lnTo>
                  <a:lnTo>
                    <a:pt x="1950" y="1112"/>
                  </a:lnTo>
                  <a:cubicBezTo>
                    <a:pt x="2023" y="1124"/>
                    <a:pt x="2084" y="1136"/>
                    <a:pt x="2157" y="1136"/>
                  </a:cubicBezTo>
                  <a:lnTo>
                    <a:pt x="2169" y="1136"/>
                  </a:lnTo>
                  <a:cubicBezTo>
                    <a:pt x="2340" y="1136"/>
                    <a:pt x="2510" y="1148"/>
                    <a:pt x="2681" y="1148"/>
                  </a:cubicBezTo>
                  <a:lnTo>
                    <a:pt x="3692" y="1148"/>
                  </a:lnTo>
                  <a:lnTo>
                    <a:pt x="3839" y="1136"/>
                  </a:lnTo>
                  <a:lnTo>
                    <a:pt x="3924" y="1124"/>
                  </a:lnTo>
                  <a:cubicBezTo>
                    <a:pt x="3973" y="1124"/>
                    <a:pt x="4009" y="1112"/>
                    <a:pt x="4058" y="1112"/>
                  </a:cubicBezTo>
                  <a:lnTo>
                    <a:pt x="4143" y="1099"/>
                  </a:lnTo>
                  <a:lnTo>
                    <a:pt x="4289" y="1087"/>
                  </a:lnTo>
                  <a:lnTo>
                    <a:pt x="4375" y="1075"/>
                  </a:lnTo>
                  <a:lnTo>
                    <a:pt x="4484" y="1063"/>
                  </a:lnTo>
                  <a:lnTo>
                    <a:pt x="4558" y="1051"/>
                  </a:lnTo>
                  <a:lnTo>
                    <a:pt x="4667" y="1026"/>
                  </a:lnTo>
                  <a:lnTo>
                    <a:pt x="4740" y="1014"/>
                  </a:lnTo>
                  <a:lnTo>
                    <a:pt x="4838" y="990"/>
                  </a:lnTo>
                  <a:lnTo>
                    <a:pt x="4887" y="977"/>
                  </a:lnTo>
                  <a:cubicBezTo>
                    <a:pt x="4923" y="965"/>
                    <a:pt x="4948" y="953"/>
                    <a:pt x="4972" y="941"/>
                  </a:cubicBezTo>
                  <a:lnTo>
                    <a:pt x="5033" y="929"/>
                  </a:lnTo>
                  <a:lnTo>
                    <a:pt x="5106" y="904"/>
                  </a:lnTo>
                  <a:lnTo>
                    <a:pt x="5142" y="880"/>
                  </a:lnTo>
                  <a:lnTo>
                    <a:pt x="5203" y="856"/>
                  </a:lnTo>
                  <a:lnTo>
                    <a:pt x="5240" y="831"/>
                  </a:lnTo>
                  <a:cubicBezTo>
                    <a:pt x="5264" y="819"/>
                    <a:pt x="5277" y="819"/>
                    <a:pt x="5289" y="807"/>
                  </a:cubicBezTo>
                  <a:lnTo>
                    <a:pt x="5313" y="782"/>
                  </a:lnTo>
                  <a:cubicBezTo>
                    <a:pt x="5325" y="770"/>
                    <a:pt x="5337" y="758"/>
                    <a:pt x="5350" y="746"/>
                  </a:cubicBezTo>
                  <a:lnTo>
                    <a:pt x="5362" y="722"/>
                  </a:lnTo>
                  <a:cubicBezTo>
                    <a:pt x="5374" y="709"/>
                    <a:pt x="5374" y="709"/>
                    <a:pt x="5386" y="697"/>
                  </a:cubicBezTo>
                  <a:cubicBezTo>
                    <a:pt x="5386" y="685"/>
                    <a:pt x="5386" y="685"/>
                    <a:pt x="5386" y="685"/>
                  </a:cubicBezTo>
                  <a:cubicBezTo>
                    <a:pt x="5386" y="673"/>
                    <a:pt x="5386" y="661"/>
                    <a:pt x="5386" y="648"/>
                  </a:cubicBezTo>
                  <a:cubicBezTo>
                    <a:pt x="5386" y="527"/>
                    <a:pt x="5228" y="417"/>
                    <a:pt x="4960" y="332"/>
                  </a:cubicBezTo>
                  <a:cubicBezTo>
                    <a:pt x="4484" y="161"/>
                    <a:pt x="3656" y="27"/>
                    <a:pt x="2705" y="3"/>
                  </a:cubicBezTo>
                  <a:cubicBezTo>
                    <a:pt x="2633" y="1"/>
                    <a:pt x="2562"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1"/>
            <p:cNvSpPr/>
            <p:nvPr/>
          </p:nvSpPr>
          <p:spPr>
            <a:xfrm>
              <a:off x="4419695" y="2718801"/>
              <a:ext cx="176372" cy="43154"/>
            </a:xfrm>
            <a:custGeom>
              <a:rect b="b" l="l" r="r" t="t"/>
              <a:pathLst>
                <a:path extrusionOk="0" h="1321" w="5399">
                  <a:moveTo>
                    <a:pt x="5399" y="74"/>
                  </a:moveTo>
                  <a:lnTo>
                    <a:pt x="5399" y="78"/>
                  </a:lnTo>
                  <a:lnTo>
                    <a:pt x="5399" y="78"/>
                  </a:lnTo>
                  <a:cubicBezTo>
                    <a:pt x="5399" y="77"/>
                    <a:pt x="5399" y="75"/>
                    <a:pt x="5399" y="74"/>
                  </a:cubicBezTo>
                  <a:close/>
                  <a:moveTo>
                    <a:pt x="25" y="1"/>
                  </a:moveTo>
                  <a:lnTo>
                    <a:pt x="13" y="720"/>
                  </a:lnTo>
                  <a:cubicBezTo>
                    <a:pt x="0" y="744"/>
                    <a:pt x="0" y="781"/>
                    <a:pt x="13" y="805"/>
                  </a:cubicBezTo>
                  <a:cubicBezTo>
                    <a:pt x="25" y="817"/>
                    <a:pt x="37" y="842"/>
                    <a:pt x="49" y="854"/>
                  </a:cubicBezTo>
                  <a:cubicBezTo>
                    <a:pt x="73" y="878"/>
                    <a:pt x="86" y="890"/>
                    <a:pt x="110" y="903"/>
                  </a:cubicBezTo>
                  <a:lnTo>
                    <a:pt x="122" y="915"/>
                  </a:lnTo>
                  <a:lnTo>
                    <a:pt x="147" y="927"/>
                  </a:lnTo>
                  <a:lnTo>
                    <a:pt x="183" y="951"/>
                  </a:lnTo>
                  <a:lnTo>
                    <a:pt x="207" y="976"/>
                  </a:lnTo>
                  <a:cubicBezTo>
                    <a:pt x="244" y="988"/>
                    <a:pt x="281" y="1000"/>
                    <a:pt x="317" y="1024"/>
                  </a:cubicBezTo>
                  <a:lnTo>
                    <a:pt x="329" y="1024"/>
                  </a:lnTo>
                  <a:lnTo>
                    <a:pt x="439" y="1061"/>
                  </a:lnTo>
                  <a:lnTo>
                    <a:pt x="476" y="1073"/>
                  </a:lnTo>
                  <a:lnTo>
                    <a:pt x="573" y="1097"/>
                  </a:lnTo>
                  <a:lnTo>
                    <a:pt x="622" y="1122"/>
                  </a:lnTo>
                  <a:lnTo>
                    <a:pt x="744" y="1146"/>
                  </a:lnTo>
                  <a:lnTo>
                    <a:pt x="780" y="1158"/>
                  </a:lnTo>
                  <a:lnTo>
                    <a:pt x="963" y="1195"/>
                  </a:lnTo>
                  <a:lnTo>
                    <a:pt x="1000" y="1207"/>
                  </a:lnTo>
                  <a:lnTo>
                    <a:pt x="1158" y="1232"/>
                  </a:lnTo>
                  <a:lnTo>
                    <a:pt x="1219" y="1244"/>
                  </a:lnTo>
                  <a:lnTo>
                    <a:pt x="1365" y="1268"/>
                  </a:lnTo>
                  <a:lnTo>
                    <a:pt x="1426" y="1256"/>
                  </a:lnTo>
                  <a:cubicBezTo>
                    <a:pt x="1487" y="1256"/>
                    <a:pt x="1548" y="1280"/>
                    <a:pt x="1609" y="1280"/>
                  </a:cubicBezTo>
                  <a:lnTo>
                    <a:pt x="1645" y="1280"/>
                  </a:lnTo>
                  <a:lnTo>
                    <a:pt x="1865" y="1292"/>
                  </a:lnTo>
                  <a:lnTo>
                    <a:pt x="1938" y="1292"/>
                  </a:lnTo>
                  <a:lnTo>
                    <a:pt x="2109" y="1317"/>
                  </a:lnTo>
                  <a:lnTo>
                    <a:pt x="2681" y="1317"/>
                  </a:lnTo>
                  <a:cubicBezTo>
                    <a:pt x="2785" y="1319"/>
                    <a:pt x="2887" y="1321"/>
                    <a:pt x="2988" y="1321"/>
                  </a:cubicBezTo>
                  <a:cubicBezTo>
                    <a:pt x="4332" y="1321"/>
                    <a:pt x="5387" y="1099"/>
                    <a:pt x="5387" y="793"/>
                  </a:cubicBezTo>
                  <a:lnTo>
                    <a:pt x="5399" y="78"/>
                  </a:lnTo>
                  <a:lnTo>
                    <a:pt x="5399" y="78"/>
                  </a:lnTo>
                  <a:cubicBezTo>
                    <a:pt x="5389" y="372"/>
                    <a:pt x="4331" y="602"/>
                    <a:pt x="2998" y="602"/>
                  </a:cubicBezTo>
                  <a:cubicBezTo>
                    <a:pt x="2902" y="602"/>
                    <a:pt x="2804" y="600"/>
                    <a:pt x="2706" y="598"/>
                  </a:cubicBezTo>
                  <a:lnTo>
                    <a:pt x="2377" y="598"/>
                  </a:lnTo>
                  <a:cubicBezTo>
                    <a:pt x="2316" y="586"/>
                    <a:pt x="2255" y="586"/>
                    <a:pt x="2206" y="586"/>
                  </a:cubicBezTo>
                  <a:lnTo>
                    <a:pt x="2121" y="586"/>
                  </a:lnTo>
                  <a:lnTo>
                    <a:pt x="1950" y="573"/>
                  </a:lnTo>
                  <a:lnTo>
                    <a:pt x="1877" y="573"/>
                  </a:lnTo>
                  <a:lnTo>
                    <a:pt x="1658" y="549"/>
                  </a:lnTo>
                  <a:lnTo>
                    <a:pt x="1621" y="549"/>
                  </a:lnTo>
                  <a:cubicBezTo>
                    <a:pt x="1560" y="549"/>
                    <a:pt x="1499" y="537"/>
                    <a:pt x="1438" y="525"/>
                  </a:cubicBezTo>
                  <a:lnTo>
                    <a:pt x="1377" y="525"/>
                  </a:lnTo>
                  <a:lnTo>
                    <a:pt x="1231" y="500"/>
                  </a:lnTo>
                  <a:lnTo>
                    <a:pt x="1170" y="488"/>
                  </a:lnTo>
                  <a:lnTo>
                    <a:pt x="1024" y="464"/>
                  </a:lnTo>
                  <a:lnTo>
                    <a:pt x="987" y="452"/>
                  </a:lnTo>
                  <a:cubicBezTo>
                    <a:pt x="926" y="439"/>
                    <a:pt x="866" y="427"/>
                    <a:pt x="805" y="415"/>
                  </a:cubicBezTo>
                  <a:lnTo>
                    <a:pt x="768" y="403"/>
                  </a:lnTo>
                  <a:lnTo>
                    <a:pt x="646" y="379"/>
                  </a:lnTo>
                  <a:lnTo>
                    <a:pt x="597" y="354"/>
                  </a:lnTo>
                  <a:lnTo>
                    <a:pt x="500" y="330"/>
                  </a:lnTo>
                  <a:lnTo>
                    <a:pt x="463" y="318"/>
                  </a:lnTo>
                  <a:lnTo>
                    <a:pt x="354" y="281"/>
                  </a:lnTo>
                  <a:lnTo>
                    <a:pt x="342" y="281"/>
                  </a:lnTo>
                  <a:cubicBezTo>
                    <a:pt x="305" y="257"/>
                    <a:pt x="268" y="244"/>
                    <a:pt x="232" y="232"/>
                  </a:cubicBezTo>
                  <a:lnTo>
                    <a:pt x="207" y="208"/>
                  </a:lnTo>
                  <a:cubicBezTo>
                    <a:pt x="195" y="196"/>
                    <a:pt x="171" y="184"/>
                    <a:pt x="147" y="171"/>
                  </a:cubicBezTo>
                  <a:lnTo>
                    <a:pt x="134" y="159"/>
                  </a:lnTo>
                  <a:cubicBezTo>
                    <a:pt x="110" y="147"/>
                    <a:pt x="86" y="135"/>
                    <a:pt x="73" y="110"/>
                  </a:cubicBezTo>
                  <a:cubicBezTo>
                    <a:pt x="61" y="98"/>
                    <a:pt x="49" y="74"/>
                    <a:pt x="37" y="62"/>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1"/>
            <p:cNvSpPr/>
            <p:nvPr/>
          </p:nvSpPr>
          <p:spPr>
            <a:xfrm>
              <a:off x="4420479" y="2701617"/>
              <a:ext cx="176404" cy="37535"/>
            </a:xfrm>
            <a:custGeom>
              <a:rect b="b" l="l" r="r" t="t"/>
              <a:pathLst>
                <a:path extrusionOk="0" h="1149" w="5400">
                  <a:moveTo>
                    <a:pt x="2504" y="1"/>
                  </a:moveTo>
                  <a:cubicBezTo>
                    <a:pt x="1116" y="1"/>
                    <a:pt x="13" y="225"/>
                    <a:pt x="13" y="527"/>
                  </a:cubicBezTo>
                  <a:cubicBezTo>
                    <a:pt x="1" y="539"/>
                    <a:pt x="1" y="551"/>
                    <a:pt x="13" y="563"/>
                  </a:cubicBezTo>
                  <a:lnTo>
                    <a:pt x="13" y="575"/>
                  </a:lnTo>
                  <a:cubicBezTo>
                    <a:pt x="13" y="588"/>
                    <a:pt x="25" y="600"/>
                    <a:pt x="25" y="612"/>
                  </a:cubicBezTo>
                  <a:cubicBezTo>
                    <a:pt x="25" y="612"/>
                    <a:pt x="37" y="624"/>
                    <a:pt x="37" y="624"/>
                  </a:cubicBezTo>
                  <a:cubicBezTo>
                    <a:pt x="49" y="636"/>
                    <a:pt x="62" y="649"/>
                    <a:pt x="74" y="661"/>
                  </a:cubicBezTo>
                  <a:lnTo>
                    <a:pt x="98" y="685"/>
                  </a:lnTo>
                  <a:lnTo>
                    <a:pt x="147" y="722"/>
                  </a:lnTo>
                  <a:lnTo>
                    <a:pt x="171" y="734"/>
                  </a:lnTo>
                  <a:cubicBezTo>
                    <a:pt x="196" y="746"/>
                    <a:pt x="220" y="758"/>
                    <a:pt x="244" y="770"/>
                  </a:cubicBezTo>
                  <a:lnTo>
                    <a:pt x="269" y="795"/>
                  </a:lnTo>
                  <a:lnTo>
                    <a:pt x="354" y="819"/>
                  </a:lnTo>
                  <a:lnTo>
                    <a:pt x="391" y="844"/>
                  </a:lnTo>
                  <a:lnTo>
                    <a:pt x="488" y="868"/>
                  </a:lnTo>
                  <a:lnTo>
                    <a:pt x="537" y="892"/>
                  </a:lnTo>
                  <a:cubicBezTo>
                    <a:pt x="573" y="905"/>
                    <a:pt x="610" y="905"/>
                    <a:pt x="647" y="917"/>
                  </a:cubicBezTo>
                  <a:lnTo>
                    <a:pt x="695" y="929"/>
                  </a:lnTo>
                  <a:lnTo>
                    <a:pt x="817" y="965"/>
                  </a:lnTo>
                  <a:lnTo>
                    <a:pt x="878" y="978"/>
                  </a:lnTo>
                  <a:lnTo>
                    <a:pt x="1012" y="1002"/>
                  </a:lnTo>
                  <a:lnTo>
                    <a:pt x="1073" y="1014"/>
                  </a:lnTo>
                  <a:lnTo>
                    <a:pt x="1207" y="1039"/>
                  </a:lnTo>
                  <a:lnTo>
                    <a:pt x="1280" y="1051"/>
                  </a:lnTo>
                  <a:lnTo>
                    <a:pt x="1426" y="1075"/>
                  </a:lnTo>
                  <a:lnTo>
                    <a:pt x="1500" y="1075"/>
                  </a:lnTo>
                  <a:lnTo>
                    <a:pt x="1658" y="1099"/>
                  </a:lnTo>
                  <a:lnTo>
                    <a:pt x="1719" y="1099"/>
                  </a:lnTo>
                  <a:lnTo>
                    <a:pt x="1902" y="1112"/>
                  </a:lnTo>
                  <a:lnTo>
                    <a:pt x="1950" y="1112"/>
                  </a:lnTo>
                  <a:cubicBezTo>
                    <a:pt x="2024" y="1124"/>
                    <a:pt x="2085" y="1124"/>
                    <a:pt x="2158" y="1124"/>
                  </a:cubicBezTo>
                  <a:lnTo>
                    <a:pt x="2182" y="1124"/>
                  </a:lnTo>
                  <a:cubicBezTo>
                    <a:pt x="2340" y="1136"/>
                    <a:pt x="2511" y="1148"/>
                    <a:pt x="2682" y="1148"/>
                  </a:cubicBezTo>
                  <a:lnTo>
                    <a:pt x="3474" y="1148"/>
                  </a:lnTo>
                  <a:lnTo>
                    <a:pt x="3644" y="1136"/>
                  </a:lnTo>
                  <a:lnTo>
                    <a:pt x="3717" y="1136"/>
                  </a:lnTo>
                  <a:lnTo>
                    <a:pt x="3876" y="1124"/>
                  </a:lnTo>
                  <a:lnTo>
                    <a:pt x="3961" y="1124"/>
                  </a:lnTo>
                  <a:lnTo>
                    <a:pt x="4095" y="1112"/>
                  </a:lnTo>
                  <a:lnTo>
                    <a:pt x="4180" y="1099"/>
                  </a:lnTo>
                  <a:lnTo>
                    <a:pt x="4302" y="1087"/>
                  </a:lnTo>
                  <a:lnTo>
                    <a:pt x="4375" y="1075"/>
                  </a:lnTo>
                  <a:lnTo>
                    <a:pt x="4497" y="1063"/>
                  </a:lnTo>
                  <a:lnTo>
                    <a:pt x="4570" y="1051"/>
                  </a:lnTo>
                  <a:lnTo>
                    <a:pt x="4680" y="1026"/>
                  </a:lnTo>
                  <a:lnTo>
                    <a:pt x="4741" y="1014"/>
                  </a:lnTo>
                  <a:lnTo>
                    <a:pt x="4839" y="990"/>
                  </a:lnTo>
                  <a:lnTo>
                    <a:pt x="4899" y="965"/>
                  </a:lnTo>
                  <a:lnTo>
                    <a:pt x="4985" y="941"/>
                  </a:lnTo>
                  <a:lnTo>
                    <a:pt x="5034" y="929"/>
                  </a:lnTo>
                  <a:lnTo>
                    <a:pt x="5107" y="905"/>
                  </a:lnTo>
                  <a:lnTo>
                    <a:pt x="5155" y="880"/>
                  </a:lnTo>
                  <a:cubicBezTo>
                    <a:pt x="5180" y="868"/>
                    <a:pt x="5192" y="856"/>
                    <a:pt x="5216" y="856"/>
                  </a:cubicBezTo>
                  <a:lnTo>
                    <a:pt x="5253" y="831"/>
                  </a:lnTo>
                  <a:lnTo>
                    <a:pt x="5302" y="795"/>
                  </a:lnTo>
                  <a:lnTo>
                    <a:pt x="5326" y="783"/>
                  </a:lnTo>
                  <a:lnTo>
                    <a:pt x="5363" y="746"/>
                  </a:lnTo>
                  <a:cubicBezTo>
                    <a:pt x="5363" y="734"/>
                    <a:pt x="5375" y="734"/>
                    <a:pt x="5375" y="722"/>
                  </a:cubicBezTo>
                  <a:cubicBezTo>
                    <a:pt x="5387" y="710"/>
                    <a:pt x="5387" y="697"/>
                    <a:pt x="5387" y="685"/>
                  </a:cubicBezTo>
                  <a:cubicBezTo>
                    <a:pt x="5399" y="673"/>
                    <a:pt x="5399" y="661"/>
                    <a:pt x="5387" y="649"/>
                  </a:cubicBezTo>
                  <a:cubicBezTo>
                    <a:pt x="5399" y="527"/>
                    <a:pt x="5241" y="417"/>
                    <a:pt x="4973" y="320"/>
                  </a:cubicBezTo>
                  <a:cubicBezTo>
                    <a:pt x="4497" y="161"/>
                    <a:pt x="3669" y="27"/>
                    <a:pt x="2718" y="3"/>
                  </a:cubicBezTo>
                  <a:cubicBezTo>
                    <a:pt x="2646" y="2"/>
                    <a:pt x="2575" y="1"/>
                    <a:pt x="2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1"/>
            <p:cNvSpPr/>
            <p:nvPr/>
          </p:nvSpPr>
          <p:spPr>
            <a:xfrm>
              <a:off x="4416101" y="2691327"/>
              <a:ext cx="176797" cy="43840"/>
            </a:xfrm>
            <a:custGeom>
              <a:rect b="b" l="l" r="r" t="t"/>
              <a:pathLst>
                <a:path extrusionOk="0" h="1342" w="5412">
                  <a:moveTo>
                    <a:pt x="25" y="1"/>
                  </a:moveTo>
                  <a:lnTo>
                    <a:pt x="1" y="720"/>
                  </a:lnTo>
                  <a:cubicBezTo>
                    <a:pt x="1" y="756"/>
                    <a:pt x="1" y="781"/>
                    <a:pt x="13" y="805"/>
                  </a:cubicBezTo>
                  <a:cubicBezTo>
                    <a:pt x="25" y="830"/>
                    <a:pt x="37" y="854"/>
                    <a:pt x="49" y="866"/>
                  </a:cubicBezTo>
                  <a:cubicBezTo>
                    <a:pt x="74" y="878"/>
                    <a:pt x="86" y="903"/>
                    <a:pt x="110" y="915"/>
                  </a:cubicBezTo>
                  <a:lnTo>
                    <a:pt x="123" y="927"/>
                  </a:lnTo>
                  <a:lnTo>
                    <a:pt x="147" y="939"/>
                  </a:lnTo>
                  <a:lnTo>
                    <a:pt x="183" y="964"/>
                  </a:lnTo>
                  <a:lnTo>
                    <a:pt x="208" y="976"/>
                  </a:lnTo>
                  <a:cubicBezTo>
                    <a:pt x="244" y="1000"/>
                    <a:pt x="281" y="1012"/>
                    <a:pt x="317" y="1025"/>
                  </a:cubicBezTo>
                  <a:lnTo>
                    <a:pt x="330" y="1037"/>
                  </a:lnTo>
                  <a:lnTo>
                    <a:pt x="439" y="1073"/>
                  </a:lnTo>
                  <a:lnTo>
                    <a:pt x="476" y="1085"/>
                  </a:lnTo>
                  <a:lnTo>
                    <a:pt x="573" y="1122"/>
                  </a:lnTo>
                  <a:lnTo>
                    <a:pt x="622" y="1134"/>
                  </a:lnTo>
                  <a:lnTo>
                    <a:pt x="744" y="1171"/>
                  </a:lnTo>
                  <a:lnTo>
                    <a:pt x="781" y="1171"/>
                  </a:lnTo>
                  <a:lnTo>
                    <a:pt x="963" y="1220"/>
                  </a:lnTo>
                  <a:lnTo>
                    <a:pt x="1000" y="1220"/>
                  </a:lnTo>
                  <a:lnTo>
                    <a:pt x="1158" y="1244"/>
                  </a:lnTo>
                  <a:lnTo>
                    <a:pt x="1219" y="1256"/>
                  </a:lnTo>
                  <a:lnTo>
                    <a:pt x="1365" y="1268"/>
                  </a:lnTo>
                  <a:lnTo>
                    <a:pt x="1426" y="1280"/>
                  </a:lnTo>
                  <a:lnTo>
                    <a:pt x="1609" y="1305"/>
                  </a:lnTo>
                  <a:lnTo>
                    <a:pt x="1646" y="1305"/>
                  </a:lnTo>
                  <a:lnTo>
                    <a:pt x="1865" y="1329"/>
                  </a:lnTo>
                  <a:lnTo>
                    <a:pt x="1938" y="1329"/>
                  </a:lnTo>
                  <a:lnTo>
                    <a:pt x="2109" y="1341"/>
                  </a:lnTo>
                  <a:lnTo>
                    <a:pt x="2182" y="1341"/>
                  </a:lnTo>
                  <a:lnTo>
                    <a:pt x="2365" y="1317"/>
                  </a:lnTo>
                  <a:lnTo>
                    <a:pt x="2438" y="1317"/>
                  </a:lnTo>
                  <a:lnTo>
                    <a:pt x="2694" y="1329"/>
                  </a:lnTo>
                  <a:cubicBezTo>
                    <a:pt x="2766" y="1330"/>
                    <a:pt x="2837" y="1331"/>
                    <a:pt x="2908" y="1331"/>
                  </a:cubicBezTo>
                  <a:cubicBezTo>
                    <a:pt x="4294" y="1331"/>
                    <a:pt x="5387" y="1107"/>
                    <a:pt x="5399" y="805"/>
                  </a:cubicBezTo>
                  <a:lnTo>
                    <a:pt x="5411" y="74"/>
                  </a:lnTo>
                  <a:lnTo>
                    <a:pt x="5411" y="74"/>
                  </a:lnTo>
                  <a:cubicBezTo>
                    <a:pt x="5400" y="380"/>
                    <a:pt x="4355" y="602"/>
                    <a:pt x="3013" y="602"/>
                  </a:cubicBezTo>
                  <a:cubicBezTo>
                    <a:pt x="2912" y="602"/>
                    <a:pt x="2810" y="601"/>
                    <a:pt x="2706" y="598"/>
                  </a:cubicBezTo>
                  <a:lnTo>
                    <a:pt x="2377" y="598"/>
                  </a:lnTo>
                  <a:cubicBezTo>
                    <a:pt x="2316" y="586"/>
                    <a:pt x="2267" y="586"/>
                    <a:pt x="2206" y="586"/>
                  </a:cubicBezTo>
                  <a:lnTo>
                    <a:pt x="2121" y="586"/>
                  </a:lnTo>
                  <a:lnTo>
                    <a:pt x="1950" y="574"/>
                  </a:lnTo>
                  <a:lnTo>
                    <a:pt x="1889" y="574"/>
                  </a:lnTo>
                  <a:lnTo>
                    <a:pt x="1658" y="549"/>
                  </a:lnTo>
                  <a:lnTo>
                    <a:pt x="1634" y="549"/>
                  </a:lnTo>
                  <a:lnTo>
                    <a:pt x="1451" y="525"/>
                  </a:lnTo>
                  <a:lnTo>
                    <a:pt x="1378" y="513"/>
                  </a:lnTo>
                  <a:lnTo>
                    <a:pt x="1244" y="501"/>
                  </a:lnTo>
                  <a:lnTo>
                    <a:pt x="1171" y="488"/>
                  </a:lnTo>
                  <a:lnTo>
                    <a:pt x="1024" y="464"/>
                  </a:lnTo>
                  <a:lnTo>
                    <a:pt x="976" y="464"/>
                  </a:lnTo>
                  <a:lnTo>
                    <a:pt x="805" y="415"/>
                  </a:lnTo>
                  <a:lnTo>
                    <a:pt x="768" y="415"/>
                  </a:lnTo>
                  <a:lnTo>
                    <a:pt x="647" y="379"/>
                  </a:lnTo>
                  <a:lnTo>
                    <a:pt x="598" y="367"/>
                  </a:lnTo>
                  <a:lnTo>
                    <a:pt x="500" y="330"/>
                  </a:lnTo>
                  <a:lnTo>
                    <a:pt x="452" y="318"/>
                  </a:lnTo>
                  <a:lnTo>
                    <a:pt x="354" y="281"/>
                  </a:lnTo>
                  <a:lnTo>
                    <a:pt x="330" y="269"/>
                  </a:lnTo>
                  <a:cubicBezTo>
                    <a:pt x="293" y="257"/>
                    <a:pt x="269" y="245"/>
                    <a:pt x="232" y="220"/>
                  </a:cubicBezTo>
                  <a:lnTo>
                    <a:pt x="208" y="208"/>
                  </a:lnTo>
                  <a:cubicBezTo>
                    <a:pt x="183" y="196"/>
                    <a:pt x="171" y="184"/>
                    <a:pt x="147" y="172"/>
                  </a:cubicBezTo>
                  <a:lnTo>
                    <a:pt x="135" y="159"/>
                  </a:lnTo>
                  <a:cubicBezTo>
                    <a:pt x="110" y="147"/>
                    <a:pt x="86" y="123"/>
                    <a:pt x="74" y="111"/>
                  </a:cubicBezTo>
                  <a:cubicBezTo>
                    <a:pt x="49" y="98"/>
                    <a:pt x="37" y="74"/>
                    <a:pt x="37" y="50"/>
                  </a:cubicBezTo>
                  <a:cubicBezTo>
                    <a:pt x="25" y="37"/>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1"/>
            <p:cNvSpPr/>
            <p:nvPr/>
          </p:nvSpPr>
          <p:spPr>
            <a:xfrm>
              <a:off x="4416918" y="2674110"/>
              <a:ext cx="175980" cy="37568"/>
            </a:xfrm>
            <a:custGeom>
              <a:rect b="b" l="l" r="r" t="t"/>
              <a:pathLst>
                <a:path extrusionOk="0" h="1150" w="5387">
                  <a:moveTo>
                    <a:pt x="2411" y="0"/>
                  </a:moveTo>
                  <a:cubicBezTo>
                    <a:pt x="1063" y="0"/>
                    <a:pt x="11" y="232"/>
                    <a:pt x="0" y="528"/>
                  </a:cubicBezTo>
                  <a:cubicBezTo>
                    <a:pt x="0" y="540"/>
                    <a:pt x="0" y="552"/>
                    <a:pt x="0" y="564"/>
                  </a:cubicBezTo>
                  <a:cubicBezTo>
                    <a:pt x="12" y="589"/>
                    <a:pt x="12" y="601"/>
                    <a:pt x="24" y="625"/>
                  </a:cubicBezTo>
                  <a:cubicBezTo>
                    <a:pt x="24" y="625"/>
                    <a:pt x="37" y="638"/>
                    <a:pt x="37" y="638"/>
                  </a:cubicBezTo>
                  <a:cubicBezTo>
                    <a:pt x="49" y="662"/>
                    <a:pt x="61" y="674"/>
                    <a:pt x="73" y="674"/>
                  </a:cubicBezTo>
                  <a:lnTo>
                    <a:pt x="98" y="699"/>
                  </a:lnTo>
                  <a:lnTo>
                    <a:pt x="146" y="735"/>
                  </a:lnTo>
                  <a:lnTo>
                    <a:pt x="171" y="747"/>
                  </a:lnTo>
                  <a:lnTo>
                    <a:pt x="244" y="784"/>
                  </a:lnTo>
                  <a:lnTo>
                    <a:pt x="268" y="808"/>
                  </a:lnTo>
                  <a:lnTo>
                    <a:pt x="353" y="845"/>
                  </a:lnTo>
                  <a:lnTo>
                    <a:pt x="390" y="857"/>
                  </a:lnTo>
                  <a:lnTo>
                    <a:pt x="487" y="894"/>
                  </a:lnTo>
                  <a:lnTo>
                    <a:pt x="536" y="906"/>
                  </a:lnTo>
                  <a:cubicBezTo>
                    <a:pt x="573" y="918"/>
                    <a:pt x="609" y="930"/>
                    <a:pt x="646" y="930"/>
                  </a:cubicBezTo>
                  <a:lnTo>
                    <a:pt x="695" y="942"/>
                  </a:lnTo>
                  <a:lnTo>
                    <a:pt x="816" y="979"/>
                  </a:lnTo>
                  <a:lnTo>
                    <a:pt x="877" y="991"/>
                  </a:lnTo>
                  <a:lnTo>
                    <a:pt x="1011" y="1015"/>
                  </a:lnTo>
                  <a:lnTo>
                    <a:pt x="1072" y="1028"/>
                  </a:lnTo>
                  <a:lnTo>
                    <a:pt x="1206" y="1052"/>
                  </a:lnTo>
                  <a:lnTo>
                    <a:pt x="1280" y="1064"/>
                  </a:lnTo>
                  <a:lnTo>
                    <a:pt x="1426" y="1088"/>
                  </a:lnTo>
                  <a:lnTo>
                    <a:pt x="1487" y="1088"/>
                  </a:lnTo>
                  <a:lnTo>
                    <a:pt x="1657" y="1113"/>
                  </a:lnTo>
                  <a:lnTo>
                    <a:pt x="1974" y="1113"/>
                  </a:lnTo>
                  <a:cubicBezTo>
                    <a:pt x="2035" y="1113"/>
                    <a:pt x="2096" y="1125"/>
                    <a:pt x="2169" y="1125"/>
                  </a:cubicBezTo>
                  <a:lnTo>
                    <a:pt x="2194" y="1125"/>
                  </a:lnTo>
                  <a:cubicBezTo>
                    <a:pt x="2352" y="1137"/>
                    <a:pt x="2523" y="1149"/>
                    <a:pt x="2693" y="1149"/>
                  </a:cubicBezTo>
                  <a:lnTo>
                    <a:pt x="3473" y="1149"/>
                  </a:lnTo>
                  <a:lnTo>
                    <a:pt x="3631" y="1137"/>
                  </a:lnTo>
                  <a:lnTo>
                    <a:pt x="3717" y="1137"/>
                  </a:lnTo>
                  <a:lnTo>
                    <a:pt x="3863" y="1125"/>
                  </a:lnTo>
                  <a:lnTo>
                    <a:pt x="3948" y="1125"/>
                  </a:lnTo>
                  <a:lnTo>
                    <a:pt x="4082" y="1113"/>
                  </a:lnTo>
                  <a:lnTo>
                    <a:pt x="4168" y="1101"/>
                  </a:lnTo>
                  <a:lnTo>
                    <a:pt x="4302" y="1088"/>
                  </a:lnTo>
                  <a:lnTo>
                    <a:pt x="4375" y="1076"/>
                  </a:lnTo>
                  <a:lnTo>
                    <a:pt x="4497" y="1052"/>
                  </a:lnTo>
                  <a:lnTo>
                    <a:pt x="4570" y="1040"/>
                  </a:lnTo>
                  <a:lnTo>
                    <a:pt x="4679" y="1028"/>
                  </a:lnTo>
                  <a:lnTo>
                    <a:pt x="4740" y="1003"/>
                  </a:lnTo>
                  <a:lnTo>
                    <a:pt x="4838" y="979"/>
                  </a:lnTo>
                  <a:lnTo>
                    <a:pt x="4899" y="967"/>
                  </a:lnTo>
                  <a:lnTo>
                    <a:pt x="4984" y="942"/>
                  </a:lnTo>
                  <a:lnTo>
                    <a:pt x="5033" y="930"/>
                  </a:lnTo>
                  <a:lnTo>
                    <a:pt x="5106" y="894"/>
                  </a:lnTo>
                  <a:lnTo>
                    <a:pt x="5155" y="881"/>
                  </a:lnTo>
                  <a:cubicBezTo>
                    <a:pt x="5167" y="869"/>
                    <a:pt x="5191" y="857"/>
                    <a:pt x="5216" y="845"/>
                  </a:cubicBezTo>
                  <a:lnTo>
                    <a:pt x="5252" y="833"/>
                  </a:lnTo>
                  <a:lnTo>
                    <a:pt x="5289" y="796"/>
                  </a:lnTo>
                  <a:lnTo>
                    <a:pt x="5325" y="772"/>
                  </a:lnTo>
                  <a:lnTo>
                    <a:pt x="5350" y="747"/>
                  </a:lnTo>
                  <a:cubicBezTo>
                    <a:pt x="5362" y="735"/>
                    <a:pt x="5362" y="723"/>
                    <a:pt x="5374" y="723"/>
                  </a:cubicBezTo>
                  <a:cubicBezTo>
                    <a:pt x="5374" y="711"/>
                    <a:pt x="5386" y="699"/>
                    <a:pt x="5386" y="686"/>
                  </a:cubicBezTo>
                  <a:cubicBezTo>
                    <a:pt x="5386" y="686"/>
                    <a:pt x="5386" y="686"/>
                    <a:pt x="5386" y="674"/>
                  </a:cubicBezTo>
                  <a:cubicBezTo>
                    <a:pt x="5386" y="662"/>
                    <a:pt x="5386" y="650"/>
                    <a:pt x="5386" y="638"/>
                  </a:cubicBezTo>
                  <a:cubicBezTo>
                    <a:pt x="5386" y="528"/>
                    <a:pt x="5240" y="418"/>
                    <a:pt x="4972" y="321"/>
                  </a:cubicBezTo>
                  <a:cubicBezTo>
                    <a:pt x="4497" y="150"/>
                    <a:pt x="3656" y="28"/>
                    <a:pt x="2705" y="4"/>
                  </a:cubicBezTo>
                  <a:cubicBezTo>
                    <a:pt x="2606" y="1"/>
                    <a:pt x="2508" y="0"/>
                    <a:pt x="2411"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4420479" y="2663885"/>
              <a:ext cx="176404" cy="43056"/>
            </a:xfrm>
            <a:custGeom>
              <a:rect b="b" l="l" r="r" t="t"/>
              <a:pathLst>
                <a:path extrusionOk="0" h="1318" w="5400">
                  <a:moveTo>
                    <a:pt x="25" y="0"/>
                  </a:moveTo>
                  <a:cubicBezTo>
                    <a:pt x="18" y="7"/>
                    <a:pt x="19" y="19"/>
                    <a:pt x="24" y="30"/>
                  </a:cubicBezTo>
                  <a:lnTo>
                    <a:pt x="24" y="30"/>
                  </a:lnTo>
                  <a:lnTo>
                    <a:pt x="25" y="0"/>
                  </a:lnTo>
                  <a:close/>
                  <a:moveTo>
                    <a:pt x="5399" y="73"/>
                  </a:moveTo>
                  <a:lnTo>
                    <a:pt x="5399" y="77"/>
                  </a:lnTo>
                  <a:lnTo>
                    <a:pt x="5399" y="77"/>
                  </a:lnTo>
                  <a:cubicBezTo>
                    <a:pt x="5399" y="76"/>
                    <a:pt x="5399" y="75"/>
                    <a:pt x="5399" y="73"/>
                  </a:cubicBezTo>
                  <a:close/>
                  <a:moveTo>
                    <a:pt x="24" y="30"/>
                  </a:moveTo>
                  <a:lnTo>
                    <a:pt x="1" y="719"/>
                  </a:lnTo>
                  <a:cubicBezTo>
                    <a:pt x="1" y="743"/>
                    <a:pt x="1" y="768"/>
                    <a:pt x="25" y="792"/>
                  </a:cubicBezTo>
                  <a:cubicBezTo>
                    <a:pt x="25" y="817"/>
                    <a:pt x="37" y="829"/>
                    <a:pt x="62" y="853"/>
                  </a:cubicBezTo>
                  <a:cubicBezTo>
                    <a:pt x="74" y="865"/>
                    <a:pt x="98" y="890"/>
                    <a:pt x="110" y="902"/>
                  </a:cubicBezTo>
                  <a:lnTo>
                    <a:pt x="135" y="914"/>
                  </a:lnTo>
                  <a:lnTo>
                    <a:pt x="147" y="926"/>
                  </a:lnTo>
                  <a:lnTo>
                    <a:pt x="196" y="951"/>
                  </a:lnTo>
                  <a:lnTo>
                    <a:pt x="220" y="963"/>
                  </a:lnTo>
                  <a:cubicBezTo>
                    <a:pt x="244" y="975"/>
                    <a:pt x="281" y="999"/>
                    <a:pt x="318" y="1012"/>
                  </a:cubicBezTo>
                  <a:lnTo>
                    <a:pt x="342" y="1012"/>
                  </a:lnTo>
                  <a:lnTo>
                    <a:pt x="439" y="1048"/>
                  </a:lnTo>
                  <a:lnTo>
                    <a:pt x="488" y="1072"/>
                  </a:lnTo>
                  <a:lnTo>
                    <a:pt x="586" y="1097"/>
                  </a:lnTo>
                  <a:lnTo>
                    <a:pt x="634" y="1109"/>
                  </a:lnTo>
                  <a:lnTo>
                    <a:pt x="756" y="1146"/>
                  </a:lnTo>
                  <a:lnTo>
                    <a:pt x="793" y="1158"/>
                  </a:lnTo>
                  <a:cubicBezTo>
                    <a:pt x="842" y="1170"/>
                    <a:pt x="902" y="1182"/>
                    <a:pt x="963" y="1194"/>
                  </a:cubicBezTo>
                  <a:lnTo>
                    <a:pt x="1012" y="1194"/>
                  </a:lnTo>
                  <a:lnTo>
                    <a:pt x="1158" y="1231"/>
                  </a:lnTo>
                  <a:lnTo>
                    <a:pt x="1219" y="1231"/>
                  </a:lnTo>
                  <a:lnTo>
                    <a:pt x="1353" y="1255"/>
                  </a:lnTo>
                  <a:lnTo>
                    <a:pt x="1426" y="1267"/>
                  </a:lnTo>
                  <a:lnTo>
                    <a:pt x="1646" y="1267"/>
                  </a:lnTo>
                  <a:cubicBezTo>
                    <a:pt x="1719" y="1267"/>
                    <a:pt x="1792" y="1280"/>
                    <a:pt x="1865" y="1292"/>
                  </a:cubicBezTo>
                  <a:lnTo>
                    <a:pt x="1926" y="1292"/>
                  </a:lnTo>
                  <a:lnTo>
                    <a:pt x="2097" y="1304"/>
                  </a:lnTo>
                  <a:lnTo>
                    <a:pt x="2426" y="1304"/>
                  </a:lnTo>
                  <a:cubicBezTo>
                    <a:pt x="2511" y="1316"/>
                    <a:pt x="2596" y="1316"/>
                    <a:pt x="2682" y="1316"/>
                  </a:cubicBezTo>
                  <a:cubicBezTo>
                    <a:pt x="2754" y="1317"/>
                    <a:pt x="2825" y="1318"/>
                    <a:pt x="2895" y="1318"/>
                  </a:cubicBezTo>
                  <a:cubicBezTo>
                    <a:pt x="4283" y="1318"/>
                    <a:pt x="5387" y="1094"/>
                    <a:pt x="5387" y="792"/>
                  </a:cubicBezTo>
                  <a:lnTo>
                    <a:pt x="5399" y="77"/>
                  </a:lnTo>
                  <a:lnTo>
                    <a:pt x="5399" y="77"/>
                  </a:lnTo>
                  <a:cubicBezTo>
                    <a:pt x="5389" y="377"/>
                    <a:pt x="4289" y="599"/>
                    <a:pt x="2908" y="599"/>
                  </a:cubicBezTo>
                  <a:cubicBezTo>
                    <a:pt x="2837" y="599"/>
                    <a:pt x="2766" y="598"/>
                    <a:pt x="2694" y="597"/>
                  </a:cubicBezTo>
                  <a:cubicBezTo>
                    <a:pt x="2609" y="597"/>
                    <a:pt x="2523" y="585"/>
                    <a:pt x="2450" y="585"/>
                  </a:cubicBezTo>
                  <a:lnTo>
                    <a:pt x="2365" y="585"/>
                  </a:lnTo>
                  <a:lnTo>
                    <a:pt x="2194" y="573"/>
                  </a:lnTo>
                  <a:lnTo>
                    <a:pt x="2121" y="573"/>
                  </a:lnTo>
                  <a:lnTo>
                    <a:pt x="1950" y="561"/>
                  </a:lnTo>
                  <a:lnTo>
                    <a:pt x="1877" y="561"/>
                  </a:lnTo>
                  <a:lnTo>
                    <a:pt x="1658" y="536"/>
                  </a:lnTo>
                  <a:lnTo>
                    <a:pt x="1621" y="536"/>
                  </a:lnTo>
                  <a:lnTo>
                    <a:pt x="1439" y="524"/>
                  </a:lnTo>
                  <a:lnTo>
                    <a:pt x="1378" y="512"/>
                  </a:lnTo>
                  <a:lnTo>
                    <a:pt x="1231" y="488"/>
                  </a:lnTo>
                  <a:lnTo>
                    <a:pt x="1171" y="475"/>
                  </a:lnTo>
                  <a:lnTo>
                    <a:pt x="1024" y="451"/>
                  </a:lnTo>
                  <a:lnTo>
                    <a:pt x="976" y="451"/>
                  </a:lnTo>
                  <a:lnTo>
                    <a:pt x="805" y="414"/>
                  </a:lnTo>
                  <a:lnTo>
                    <a:pt x="768" y="402"/>
                  </a:lnTo>
                  <a:lnTo>
                    <a:pt x="647" y="366"/>
                  </a:lnTo>
                  <a:lnTo>
                    <a:pt x="598" y="353"/>
                  </a:lnTo>
                  <a:lnTo>
                    <a:pt x="500" y="329"/>
                  </a:lnTo>
                  <a:lnTo>
                    <a:pt x="452" y="317"/>
                  </a:lnTo>
                  <a:cubicBezTo>
                    <a:pt x="415" y="305"/>
                    <a:pt x="391" y="280"/>
                    <a:pt x="354" y="268"/>
                  </a:cubicBezTo>
                  <a:lnTo>
                    <a:pt x="330" y="268"/>
                  </a:lnTo>
                  <a:cubicBezTo>
                    <a:pt x="293" y="256"/>
                    <a:pt x="269" y="244"/>
                    <a:pt x="232" y="219"/>
                  </a:cubicBezTo>
                  <a:lnTo>
                    <a:pt x="208" y="207"/>
                  </a:lnTo>
                  <a:lnTo>
                    <a:pt x="147" y="171"/>
                  </a:lnTo>
                  <a:lnTo>
                    <a:pt x="123" y="159"/>
                  </a:lnTo>
                  <a:cubicBezTo>
                    <a:pt x="110" y="146"/>
                    <a:pt x="86" y="122"/>
                    <a:pt x="74" y="110"/>
                  </a:cubicBezTo>
                  <a:cubicBezTo>
                    <a:pt x="49" y="98"/>
                    <a:pt x="37" y="73"/>
                    <a:pt x="37" y="49"/>
                  </a:cubicBezTo>
                  <a:cubicBezTo>
                    <a:pt x="32" y="44"/>
                    <a:pt x="27" y="37"/>
                    <a:pt x="24" y="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4421295" y="2646702"/>
              <a:ext cx="175980" cy="37502"/>
            </a:xfrm>
            <a:custGeom>
              <a:rect b="b" l="l" r="r" t="t"/>
              <a:pathLst>
                <a:path extrusionOk="0" h="1148" w="5387">
                  <a:moveTo>
                    <a:pt x="2492" y="0"/>
                  </a:moveTo>
                  <a:cubicBezTo>
                    <a:pt x="1104" y="0"/>
                    <a:pt x="0" y="225"/>
                    <a:pt x="0" y="538"/>
                  </a:cubicBezTo>
                  <a:cubicBezTo>
                    <a:pt x="0" y="538"/>
                    <a:pt x="0" y="550"/>
                    <a:pt x="0" y="563"/>
                  </a:cubicBezTo>
                  <a:cubicBezTo>
                    <a:pt x="12" y="575"/>
                    <a:pt x="24" y="599"/>
                    <a:pt x="37" y="599"/>
                  </a:cubicBezTo>
                  <a:cubicBezTo>
                    <a:pt x="49" y="611"/>
                    <a:pt x="49" y="624"/>
                    <a:pt x="49" y="624"/>
                  </a:cubicBezTo>
                  <a:cubicBezTo>
                    <a:pt x="61" y="636"/>
                    <a:pt x="73" y="648"/>
                    <a:pt x="85" y="660"/>
                  </a:cubicBezTo>
                  <a:lnTo>
                    <a:pt x="110" y="685"/>
                  </a:lnTo>
                  <a:cubicBezTo>
                    <a:pt x="122" y="697"/>
                    <a:pt x="146" y="709"/>
                    <a:pt x="158" y="721"/>
                  </a:cubicBezTo>
                  <a:lnTo>
                    <a:pt x="183" y="733"/>
                  </a:lnTo>
                  <a:cubicBezTo>
                    <a:pt x="207" y="745"/>
                    <a:pt x="232" y="758"/>
                    <a:pt x="256" y="770"/>
                  </a:cubicBezTo>
                  <a:cubicBezTo>
                    <a:pt x="268" y="770"/>
                    <a:pt x="280" y="782"/>
                    <a:pt x="293" y="782"/>
                  </a:cubicBezTo>
                  <a:lnTo>
                    <a:pt x="366" y="819"/>
                  </a:lnTo>
                  <a:lnTo>
                    <a:pt x="414" y="831"/>
                  </a:lnTo>
                  <a:cubicBezTo>
                    <a:pt x="439" y="843"/>
                    <a:pt x="475" y="855"/>
                    <a:pt x="512" y="867"/>
                  </a:cubicBezTo>
                  <a:lnTo>
                    <a:pt x="548" y="879"/>
                  </a:lnTo>
                  <a:lnTo>
                    <a:pt x="658" y="916"/>
                  </a:lnTo>
                  <a:lnTo>
                    <a:pt x="707" y="928"/>
                  </a:lnTo>
                  <a:lnTo>
                    <a:pt x="829" y="965"/>
                  </a:lnTo>
                  <a:lnTo>
                    <a:pt x="890" y="977"/>
                  </a:lnTo>
                  <a:cubicBezTo>
                    <a:pt x="926" y="977"/>
                    <a:pt x="975" y="1001"/>
                    <a:pt x="1024" y="1001"/>
                  </a:cubicBezTo>
                  <a:lnTo>
                    <a:pt x="1085" y="1014"/>
                  </a:lnTo>
                  <a:lnTo>
                    <a:pt x="1219" y="1038"/>
                  </a:lnTo>
                  <a:lnTo>
                    <a:pt x="1292" y="1050"/>
                  </a:lnTo>
                  <a:lnTo>
                    <a:pt x="1438" y="1062"/>
                  </a:lnTo>
                  <a:lnTo>
                    <a:pt x="1511" y="1074"/>
                  </a:lnTo>
                  <a:lnTo>
                    <a:pt x="1670" y="1099"/>
                  </a:lnTo>
                  <a:lnTo>
                    <a:pt x="1730" y="1099"/>
                  </a:lnTo>
                  <a:lnTo>
                    <a:pt x="1913" y="1111"/>
                  </a:lnTo>
                  <a:lnTo>
                    <a:pt x="1962" y="1111"/>
                  </a:lnTo>
                  <a:lnTo>
                    <a:pt x="2169" y="1135"/>
                  </a:lnTo>
                  <a:lnTo>
                    <a:pt x="2194" y="1135"/>
                  </a:lnTo>
                  <a:cubicBezTo>
                    <a:pt x="2352" y="1135"/>
                    <a:pt x="2523" y="1148"/>
                    <a:pt x="2693" y="1148"/>
                  </a:cubicBezTo>
                  <a:lnTo>
                    <a:pt x="3717" y="1148"/>
                  </a:lnTo>
                  <a:lnTo>
                    <a:pt x="3863" y="1135"/>
                  </a:lnTo>
                  <a:lnTo>
                    <a:pt x="3948" y="1135"/>
                  </a:lnTo>
                  <a:lnTo>
                    <a:pt x="4082" y="1123"/>
                  </a:lnTo>
                  <a:lnTo>
                    <a:pt x="4168" y="1111"/>
                  </a:lnTo>
                  <a:lnTo>
                    <a:pt x="4290" y="1087"/>
                  </a:lnTo>
                  <a:lnTo>
                    <a:pt x="4375" y="1087"/>
                  </a:lnTo>
                  <a:lnTo>
                    <a:pt x="4497" y="1062"/>
                  </a:lnTo>
                  <a:lnTo>
                    <a:pt x="4570" y="1050"/>
                  </a:lnTo>
                  <a:lnTo>
                    <a:pt x="4667" y="1026"/>
                  </a:lnTo>
                  <a:lnTo>
                    <a:pt x="4740" y="1014"/>
                  </a:lnTo>
                  <a:lnTo>
                    <a:pt x="4838" y="989"/>
                  </a:lnTo>
                  <a:lnTo>
                    <a:pt x="4899" y="977"/>
                  </a:lnTo>
                  <a:cubicBezTo>
                    <a:pt x="4923" y="965"/>
                    <a:pt x="4948" y="953"/>
                    <a:pt x="4984" y="953"/>
                  </a:cubicBezTo>
                  <a:lnTo>
                    <a:pt x="5033" y="928"/>
                  </a:lnTo>
                  <a:lnTo>
                    <a:pt x="5106" y="904"/>
                  </a:lnTo>
                  <a:lnTo>
                    <a:pt x="5155" y="879"/>
                  </a:lnTo>
                  <a:lnTo>
                    <a:pt x="5216" y="855"/>
                  </a:lnTo>
                  <a:lnTo>
                    <a:pt x="5252" y="831"/>
                  </a:lnTo>
                  <a:cubicBezTo>
                    <a:pt x="5264" y="819"/>
                    <a:pt x="5277" y="819"/>
                    <a:pt x="5289" y="806"/>
                  </a:cubicBezTo>
                  <a:lnTo>
                    <a:pt x="5325" y="782"/>
                  </a:lnTo>
                  <a:cubicBezTo>
                    <a:pt x="5325" y="770"/>
                    <a:pt x="5338" y="758"/>
                    <a:pt x="5350" y="745"/>
                  </a:cubicBezTo>
                  <a:cubicBezTo>
                    <a:pt x="5362" y="745"/>
                    <a:pt x="5362" y="733"/>
                    <a:pt x="5374" y="721"/>
                  </a:cubicBezTo>
                  <a:cubicBezTo>
                    <a:pt x="5374" y="721"/>
                    <a:pt x="5386" y="709"/>
                    <a:pt x="5386" y="697"/>
                  </a:cubicBezTo>
                  <a:lnTo>
                    <a:pt x="5386" y="685"/>
                  </a:lnTo>
                  <a:cubicBezTo>
                    <a:pt x="5386" y="672"/>
                    <a:pt x="5386" y="660"/>
                    <a:pt x="5386" y="648"/>
                  </a:cubicBezTo>
                  <a:cubicBezTo>
                    <a:pt x="5386" y="526"/>
                    <a:pt x="5228" y="416"/>
                    <a:pt x="4972" y="331"/>
                  </a:cubicBezTo>
                  <a:cubicBezTo>
                    <a:pt x="4497" y="161"/>
                    <a:pt x="3656" y="26"/>
                    <a:pt x="2705" y="2"/>
                  </a:cubicBezTo>
                  <a:cubicBezTo>
                    <a:pt x="2633" y="1"/>
                    <a:pt x="2562"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4415709" y="2636019"/>
              <a:ext cx="176372" cy="43480"/>
            </a:xfrm>
            <a:custGeom>
              <a:rect b="b" l="l" r="r" t="t"/>
              <a:pathLst>
                <a:path extrusionOk="0" h="1331" w="5399">
                  <a:moveTo>
                    <a:pt x="13" y="0"/>
                  </a:moveTo>
                  <a:lnTo>
                    <a:pt x="0" y="731"/>
                  </a:lnTo>
                  <a:cubicBezTo>
                    <a:pt x="0" y="756"/>
                    <a:pt x="0" y="780"/>
                    <a:pt x="13" y="804"/>
                  </a:cubicBezTo>
                  <a:cubicBezTo>
                    <a:pt x="25" y="817"/>
                    <a:pt x="37" y="841"/>
                    <a:pt x="49" y="853"/>
                  </a:cubicBezTo>
                  <a:cubicBezTo>
                    <a:pt x="74" y="865"/>
                    <a:pt x="86" y="890"/>
                    <a:pt x="110" y="902"/>
                  </a:cubicBezTo>
                  <a:lnTo>
                    <a:pt x="122" y="926"/>
                  </a:lnTo>
                  <a:lnTo>
                    <a:pt x="147" y="938"/>
                  </a:lnTo>
                  <a:cubicBezTo>
                    <a:pt x="159" y="938"/>
                    <a:pt x="171" y="951"/>
                    <a:pt x="183" y="963"/>
                  </a:cubicBezTo>
                  <a:lnTo>
                    <a:pt x="208" y="975"/>
                  </a:lnTo>
                  <a:cubicBezTo>
                    <a:pt x="244" y="987"/>
                    <a:pt x="281" y="1012"/>
                    <a:pt x="317" y="1024"/>
                  </a:cubicBezTo>
                  <a:lnTo>
                    <a:pt x="329" y="1024"/>
                  </a:lnTo>
                  <a:cubicBezTo>
                    <a:pt x="366" y="1036"/>
                    <a:pt x="403" y="1048"/>
                    <a:pt x="439" y="1060"/>
                  </a:cubicBezTo>
                  <a:lnTo>
                    <a:pt x="476" y="1072"/>
                  </a:lnTo>
                  <a:lnTo>
                    <a:pt x="573" y="1109"/>
                  </a:lnTo>
                  <a:lnTo>
                    <a:pt x="622" y="1121"/>
                  </a:lnTo>
                  <a:lnTo>
                    <a:pt x="744" y="1158"/>
                  </a:lnTo>
                  <a:lnTo>
                    <a:pt x="780" y="1158"/>
                  </a:lnTo>
                  <a:cubicBezTo>
                    <a:pt x="841" y="1170"/>
                    <a:pt x="902" y="1182"/>
                    <a:pt x="963" y="1194"/>
                  </a:cubicBezTo>
                  <a:lnTo>
                    <a:pt x="1000" y="1206"/>
                  </a:lnTo>
                  <a:lnTo>
                    <a:pt x="1146" y="1231"/>
                  </a:lnTo>
                  <a:lnTo>
                    <a:pt x="1207" y="1243"/>
                  </a:lnTo>
                  <a:lnTo>
                    <a:pt x="1353" y="1267"/>
                  </a:lnTo>
                  <a:lnTo>
                    <a:pt x="1414" y="1280"/>
                  </a:lnTo>
                  <a:lnTo>
                    <a:pt x="1597" y="1304"/>
                  </a:lnTo>
                  <a:lnTo>
                    <a:pt x="1926" y="1304"/>
                  </a:lnTo>
                  <a:cubicBezTo>
                    <a:pt x="1987" y="1316"/>
                    <a:pt x="2036" y="1316"/>
                    <a:pt x="2096" y="1316"/>
                  </a:cubicBezTo>
                  <a:lnTo>
                    <a:pt x="2182" y="1316"/>
                  </a:lnTo>
                  <a:lnTo>
                    <a:pt x="2352" y="1328"/>
                  </a:lnTo>
                  <a:lnTo>
                    <a:pt x="2681" y="1328"/>
                  </a:lnTo>
                  <a:cubicBezTo>
                    <a:pt x="2753" y="1330"/>
                    <a:pt x="2825" y="1330"/>
                    <a:pt x="2895" y="1330"/>
                  </a:cubicBezTo>
                  <a:cubicBezTo>
                    <a:pt x="4283" y="1330"/>
                    <a:pt x="5387" y="1106"/>
                    <a:pt x="5387" y="804"/>
                  </a:cubicBezTo>
                  <a:lnTo>
                    <a:pt x="5399" y="85"/>
                  </a:lnTo>
                  <a:lnTo>
                    <a:pt x="5399" y="85"/>
                  </a:lnTo>
                  <a:cubicBezTo>
                    <a:pt x="5388" y="380"/>
                    <a:pt x="4343" y="601"/>
                    <a:pt x="3001" y="601"/>
                  </a:cubicBezTo>
                  <a:cubicBezTo>
                    <a:pt x="2900" y="601"/>
                    <a:pt x="2797" y="600"/>
                    <a:pt x="2694" y="597"/>
                  </a:cubicBezTo>
                  <a:lnTo>
                    <a:pt x="2109" y="597"/>
                  </a:lnTo>
                  <a:lnTo>
                    <a:pt x="1938" y="585"/>
                  </a:lnTo>
                  <a:lnTo>
                    <a:pt x="1877" y="585"/>
                  </a:lnTo>
                  <a:cubicBezTo>
                    <a:pt x="1804" y="573"/>
                    <a:pt x="1731" y="573"/>
                    <a:pt x="1658" y="561"/>
                  </a:cubicBezTo>
                  <a:lnTo>
                    <a:pt x="1621" y="561"/>
                  </a:lnTo>
                  <a:lnTo>
                    <a:pt x="1438" y="536"/>
                  </a:lnTo>
                  <a:lnTo>
                    <a:pt x="1377" y="524"/>
                  </a:lnTo>
                  <a:lnTo>
                    <a:pt x="1231" y="500"/>
                  </a:lnTo>
                  <a:lnTo>
                    <a:pt x="1170" y="500"/>
                  </a:lnTo>
                  <a:lnTo>
                    <a:pt x="1024" y="463"/>
                  </a:lnTo>
                  <a:lnTo>
                    <a:pt x="975" y="463"/>
                  </a:lnTo>
                  <a:cubicBezTo>
                    <a:pt x="914" y="451"/>
                    <a:pt x="853" y="439"/>
                    <a:pt x="805" y="427"/>
                  </a:cubicBezTo>
                  <a:lnTo>
                    <a:pt x="768" y="414"/>
                  </a:lnTo>
                  <a:lnTo>
                    <a:pt x="646" y="378"/>
                  </a:lnTo>
                  <a:lnTo>
                    <a:pt x="598" y="366"/>
                  </a:lnTo>
                  <a:lnTo>
                    <a:pt x="500" y="341"/>
                  </a:lnTo>
                  <a:lnTo>
                    <a:pt x="451" y="317"/>
                  </a:lnTo>
                  <a:lnTo>
                    <a:pt x="354" y="280"/>
                  </a:lnTo>
                  <a:lnTo>
                    <a:pt x="329" y="280"/>
                  </a:lnTo>
                  <a:cubicBezTo>
                    <a:pt x="293" y="268"/>
                    <a:pt x="269" y="256"/>
                    <a:pt x="232" y="232"/>
                  </a:cubicBezTo>
                  <a:lnTo>
                    <a:pt x="208" y="219"/>
                  </a:lnTo>
                  <a:cubicBezTo>
                    <a:pt x="183" y="207"/>
                    <a:pt x="159" y="195"/>
                    <a:pt x="147" y="183"/>
                  </a:cubicBezTo>
                  <a:lnTo>
                    <a:pt x="122" y="171"/>
                  </a:lnTo>
                  <a:cubicBezTo>
                    <a:pt x="110" y="158"/>
                    <a:pt x="86" y="134"/>
                    <a:pt x="74" y="122"/>
                  </a:cubicBezTo>
                  <a:cubicBezTo>
                    <a:pt x="49" y="98"/>
                    <a:pt x="37" y="85"/>
                    <a:pt x="25" y="61"/>
                  </a:cubicBezTo>
                  <a:cubicBezTo>
                    <a:pt x="25" y="49"/>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4416493" y="2619227"/>
              <a:ext cx="176012" cy="37502"/>
            </a:xfrm>
            <a:custGeom>
              <a:rect b="b" l="l" r="r" t="t"/>
              <a:pathLst>
                <a:path extrusionOk="0" h="1148" w="5388">
                  <a:moveTo>
                    <a:pt x="2492" y="1"/>
                  </a:moveTo>
                  <a:cubicBezTo>
                    <a:pt x="1104" y="1"/>
                    <a:pt x="1" y="225"/>
                    <a:pt x="1" y="526"/>
                  </a:cubicBezTo>
                  <a:cubicBezTo>
                    <a:pt x="1" y="538"/>
                    <a:pt x="1" y="551"/>
                    <a:pt x="1" y="563"/>
                  </a:cubicBezTo>
                  <a:cubicBezTo>
                    <a:pt x="13" y="575"/>
                    <a:pt x="25" y="587"/>
                    <a:pt x="37" y="599"/>
                  </a:cubicBezTo>
                  <a:lnTo>
                    <a:pt x="50" y="624"/>
                  </a:lnTo>
                  <a:cubicBezTo>
                    <a:pt x="50" y="636"/>
                    <a:pt x="62" y="648"/>
                    <a:pt x="74" y="660"/>
                  </a:cubicBezTo>
                  <a:cubicBezTo>
                    <a:pt x="86" y="672"/>
                    <a:pt x="98" y="672"/>
                    <a:pt x="98" y="685"/>
                  </a:cubicBezTo>
                  <a:cubicBezTo>
                    <a:pt x="111" y="697"/>
                    <a:pt x="135" y="709"/>
                    <a:pt x="147" y="721"/>
                  </a:cubicBezTo>
                  <a:lnTo>
                    <a:pt x="184" y="733"/>
                  </a:lnTo>
                  <a:cubicBezTo>
                    <a:pt x="196" y="746"/>
                    <a:pt x="220" y="758"/>
                    <a:pt x="245" y="770"/>
                  </a:cubicBezTo>
                  <a:lnTo>
                    <a:pt x="281" y="782"/>
                  </a:lnTo>
                  <a:lnTo>
                    <a:pt x="366" y="819"/>
                  </a:lnTo>
                  <a:lnTo>
                    <a:pt x="403" y="831"/>
                  </a:lnTo>
                  <a:lnTo>
                    <a:pt x="500" y="867"/>
                  </a:lnTo>
                  <a:lnTo>
                    <a:pt x="537" y="880"/>
                  </a:lnTo>
                  <a:lnTo>
                    <a:pt x="647" y="916"/>
                  </a:lnTo>
                  <a:lnTo>
                    <a:pt x="708" y="928"/>
                  </a:lnTo>
                  <a:lnTo>
                    <a:pt x="829" y="965"/>
                  </a:lnTo>
                  <a:lnTo>
                    <a:pt x="878" y="977"/>
                  </a:lnTo>
                  <a:lnTo>
                    <a:pt x="1012" y="1002"/>
                  </a:lnTo>
                  <a:lnTo>
                    <a:pt x="1073" y="1014"/>
                  </a:lnTo>
                  <a:lnTo>
                    <a:pt x="1219" y="1038"/>
                  </a:lnTo>
                  <a:lnTo>
                    <a:pt x="1280" y="1050"/>
                  </a:lnTo>
                  <a:lnTo>
                    <a:pt x="1439" y="1062"/>
                  </a:lnTo>
                  <a:lnTo>
                    <a:pt x="1500" y="1075"/>
                  </a:lnTo>
                  <a:lnTo>
                    <a:pt x="1670" y="1099"/>
                  </a:lnTo>
                  <a:lnTo>
                    <a:pt x="1731" y="1099"/>
                  </a:lnTo>
                  <a:lnTo>
                    <a:pt x="1902" y="1111"/>
                  </a:lnTo>
                  <a:lnTo>
                    <a:pt x="1963" y="1111"/>
                  </a:lnTo>
                  <a:lnTo>
                    <a:pt x="2158" y="1123"/>
                  </a:lnTo>
                  <a:lnTo>
                    <a:pt x="2182" y="1123"/>
                  </a:lnTo>
                  <a:cubicBezTo>
                    <a:pt x="2341" y="1136"/>
                    <a:pt x="2511" y="1148"/>
                    <a:pt x="2682" y="1148"/>
                  </a:cubicBezTo>
                  <a:lnTo>
                    <a:pt x="3462" y="1148"/>
                  </a:lnTo>
                  <a:lnTo>
                    <a:pt x="3620" y="1136"/>
                  </a:lnTo>
                  <a:lnTo>
                    <a:pt x="3705" y="1136"/>
                  </a:lnTo>
                  <a:lnTo>
                    <a:pt x="3864" y="1123"/>
                  </a:lnTo>
                  <a:lnTo>
                    <a:pt x="3937" y="1123"/>
                  </a:lnTo>
                  <a:lnTo>
                    <a:pt x="4083" y="1111"/>
                  </a:lnTo>
                  <a:cubicBezTo>
                    <a:pt x="4108" y="1099"/>
                    <a:pt x="4132" y="1099"/>
                    <a:pt x="4156" y="1099"/>
                  </a:cubicBezTo>
                  <a:lnTo>
                    <a:pt x="4290" y="1087"/>
                  </a:lnTo>
                  <a:lnTo>
                    <a:pt x="4363" y="1075"/>
                  </a:lnTo>
                  <a:lnTo>
                    <a:pt x="4485" y="1062"/>
                  </a:lnTo>
                  <a:lnTo>
                    <a:pt x="4558" y="1038"/>
                  </a:lnTo>
                  <a:lnTo>
                    <a:pt x="4668" y="1026"/>
                  </a:lnTo>
                  <a:lnTo>
                    <a:pt x="4729" y="1014"/>
                  </a:lnTo>
                  <a:lnTo>
                    <a:pt x="4826" y="989"/>
                  </a:lnTo>
                  <a:lnTo>
                    <a:pt x="4887" y="965"/>
                  </a:lnTo>
                  <a:lnTo>
                    <a:pt x="4973" y="941"/>
                  </a:lnTo>
                  <a:lnTo>
                    <a:pt x="5021" y="928"/>
                  </a:lnTo>
                  <a:lnTo>
                    <a:pt x="5095" y="892"/>
                  </a:lnTo>
                  <a:lnTo>
                    <a:pt x="5143" y="880"/>
                  </a:lnTo>
                  <a:lnTo>
                    <a:pt x="5204" y="855"/>
                  </a:lnTo>
                  <a:lnTo>
                    <a:pt x="5241" y="831"/>
                  </a:lnTo>
                  <a:lnTo>
                    <a:pt x="5290" y="794"/>
                  </a:lnTo>
                  <a:lnTo>
                    <a:pt x="5314" y="782"/>
                  </a:lnTo>
                  <a:cubicBezTo>
                    <a:pt x="5326" y="770"/>
                    <a:pt x="5338" y="758"/>
                    <a:pt x="5338" y="746"/>
                  </a:cubicBezTo>
                  <a:lnTo>
                    <a:pt x="5363" y="721"/>
                  </a:lnTo>
                  <a:cubicBezTo>
                    <a:pt x="5363" y="709"/>
                    <a:pt x="5375" y="697"/>
                    <a:pt x="5375" y="685"/>
                  </a:cubicBezTo>
                  <a:lnTo>
                    <a:pt x="5375" y="672"/>
                  </a:lnTo>
                  <a:cubicBezTo>
                    <a:pt x="5387" y="660"/>
                    <a:pt x="5387" y="648"/>
                    <a:pt x="5387" y="648"/>
                  </a:cubicBezTo>
                  <a:cubicBezTo>
                    <a:pt x="5387" y="526"/>
                    <a:pt x="5229" y="417"/>
                    <a:pt x="4973" y="319"/>
                  </a:cubicBezTo>
                  <a:cubicBezTo>
                    <a:pt x="4497" y="161"/>
                    <a:pt x="3657" y="27"/>
                    <a:pt x="2706" y="2"/>
                  </a:cubicBezTo>
                  <a:cubicBezTo>
                    <a:pt x="2634" y="1"/>
                    <a:pt x="2563" y="1"/>
                    <a:pt x="2492"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4416101" y="2608545"/>
              <a:ext cx="176404" cy="43546"/>
            </a:xfrm>
            <a:custGeom>
              <a:rect b="b" l="l" r="r" t="t"/>
              <a:pathLst>
                <a:path extrusionOk="0" h="1333" w="5400">
                  <a:moveTo>
                    <a:pt x="13" y="0"/>
                  </a:moveTo>
                  <a:lnTo>
                    <a:pt x="1" y="731"/>
                  </a:lnTo>
                  <a:cubicBezTo>
                    <a:pt x="1" y="744"/>
                    <a:pt x="1" y="768"/>
                    <a:pt x="13" y="780"/>
                  </a:cubicBezTo>
                  <a:cubicBezTo>
                    <a:pt x="25" y="805"/>
                    <a:pt x="37" y="817"/>
                    <a:pt x="49" y="841"/>
                  </a:cubicBezTo>
                  <a:cubicBezTo>
                    <a:pt x="62" y="853"/>
                    <a:pt x="86" y="878"/>
                    <a:pt x="110" y="890"/>
                  </a:cubicBezTo>
                  <a:lnTo>
                    <a:pt x="123" y="902"/>
                  </a:lnTo>
                  <a:lnTo>
                    <a:pt x="147" y="914"/>
                  </a:lnTo>
                  <a:lnTo>
                    <a:pt x="183" y="939"/>
                  </a:lnTo>
                  <a:lnTo>
                    <a:pt x="208" y="951"/>
                  </a:lnTo>
                  <a:lnTo>
                    <a:pt x="317" y="999"/>
                  </a:lnTo>
                  <a:lnTo>
                    <a:pt x="330" y="1012"/>
                  </a:lnTo>
                  <a:lnTo>
                    <a:pt x="439" y="1048"/>
                  </a:lnTo>
                  <a:lnTo>
                    <a:pt x="476" y="1060"/>
                  </a:lnTo>
                  <a:lnTo>
                    <a:pt x="573" y="1097"/>
                  </a:lnTo>
                  <a:lnTo>
                    <a:pt x="622" y="1109"/>
                  </a:lnTo>
                  <a:lnTo>
                    <a:pt x="744" y="1146"/>
                  </a:lnTo>
                  <a:lnTo>
                    <a:pt x="781" y="1146"/>
                  </a:lnTo>
                  <a:cubicBezTo>
                    <a:pt x="841" y="1158"/>
                    <a:pt x="902" y="1170"/>
                    <a:pt x="963" y="1182"/>
                  </a:cubicBezTo>
                  <a:lnTo>
                    <a:pt x="1000" y="1194"/>
                  </a:lnTo>
                  <a:lnTo>
                    <a:pt x="1146" y="1219"/>
                  </a:lnTo>
                  <a:lnTo>
                    <a:pt x="1219" y="1231"/>
                  </a:lnTo>
                  <a:lnTo>
                    <a:pt x="1353" y="1255"/>
                  </a:lnTo>
                  <a:lnTo>
                    <a:pt x="1426" y="1268"/>
                  </a:lnTo>
                  <a:lnTo>
                    <a:pt x="1597" y="1292"/>
                  </a:lnTo>
                  <a:lnTo>
                    <a:pt x="1634" y="1292"/>
                  </a:lnTo>
                  <a:lnTo>
                    <a:pt x="1865" y="1304"/>
                  </a:lnTo>
                  <a:lnTo>
                    <a:pt x="1926" y="1304"/>
                  </a:lnTo>
                  <a:lnTo>
                    <a:pt x="2097" y="1329"/>
                  </a:lnTo>
                  <a:lnTo>
                    <a:pt x="2682" y="1329"/>
                  </a:lnTo>
                  <a:cubicBezTo>
                    <a:pt x="2784" y="1331"/>
                    <a:pt x="2886" y="1332"/>
                    <a:pt x="2986" y="1332"/>
                  </a:cubicBezTo>
                  <a:cubicBezTo>
                    <a:pt x="4320" y="1332"/>
                    <a:pt x="5375" y="1111"/>
                    <a:pt x="5375" y="805"/>
                  </a:cubicBezTo>
                  <a:lnTo>
                    <a:pt x="5399" y="86"/>
                  </a:lnTo>
                  <a:lnTo>
                    <a:pt x="5399" y="86"/>
                  </a:lnTo>
                  <a:cubicBezTo>
                    <a:pt x="5388" y="381"/>
                    <a:pt x="4336" y="613"/>
                    <a:pt x="2988" y="613"/>
                  </a:cubicBezTo>
                  <a:cubicBezTo>
                    <a:pt x="2891" y="613"/>
                    <a:pt x="2793" y="612"/>
                    <a:pt x="2694" y="610"/>
                  </a:cubicBezTo>
                  <a:lnTo>
                    <a:pt x="2365" y="610"/>
                  </a:lnTo>
                  <a:cubicBezTo>
                    <a:pt x="2304" y="597"/>
                    <a:pt x="2255" y="597"/>
                    <a:pt x="2194" y="597"/>
                  </a:cubicBezTo>
                  <a:lnTo>
                    <a:pt x="2109" y="597"/>
                  </a:lnTo>
                  <a:lnTo>
                    <a:pt x="1938" y="585"/>
                  </a:lnTo>
                  <a:lnTo>
                    <a:pt x="1877" y="585"/>
                  </a:lnTo>
                  <a:lnTo>
                    <a:pt x="1646" y="561"/>
                  </a:lnTo>
                  <a:lnTo>
                    <a:pt x="1621" y="561"/>
                  </a:lnTo>
                  <a:cubicBezTo>
                    <a:pt x="1560" y="561"/>
                    <a:pt x="1500" y="549"/>
                    <a:pt x="1439" y="536"/>
                  </a:cubicBezTo>
                  <a:lnTo>
                    <a:pt x="1365" y="536"/>
                  </a:lnTo>
                  <a:lnTo>
                    <a:pt x="1231" y="512"/>
                  </a:lnTo>
                  <a:lnTo>
                    <a:pt x="1158" y="500"/>
                  </a:lnTo>
                  <a:lnTo>
                    <a:pt x="1012" y="475"/>
                  </a:lnTo>
                  <a:lnTo>
                    <a:pt x="976" y="463"/>
                  </a:lnTo>
                  <a:cubicBezTo>
                    <a:pt x="915" y="451"/>
                    <a:pt x="854" y="439"/>
                    <a:pt x="805" y="427"/>
                  </a:cubicBezTo>
                  <a:lnTo>
                    <a:pt x="768" y="415"/>
                  </a:lnTo>
                  <a:lnTo>
                    <a:pt x="647" y="390"/>
                  </a:lnTo>
                  <a:lnTo>
                    <a:pt x="598" y="366"/>
                  </a:lnTo>
                  <a:lnTo>
                    <a:pt x="500" y="341"/>
                  </a:lnTo>
                  <a:lnTo>
                    <a:pt x="452" y="329"/>
                  </a:lnTo>
                  <a:lnTo>
                    <a:pt x="354" y="293"/>
                  </a:lnTo>
                  <a:lnTo>
                    <a:pt x="330" y="281"/>
                  </a:lnTo>
                  <a:cubicBezTo>
                    <a:pt x="293" y="268"/>
                    <a:pt x="257" y="244"/>
                    <a:pt x="232" y="232"/>
                  </a:cubicBezTo>
                  <a:lnTo>
                    <a:pt x="208" y="220"/>
                  </a:lnTo>
                  <a:lnTo>
                    <a:pt x="147" y="183"/>
                  </a:lnTo>
                  <a:lnTo>
                    <a:pt x="123" y="171"/>
                  </a:lnTo>
                  <a:cubicBezTo>
                    <a:pt x="98" y="146"/>
                    <a:pt x="86" y="134"/>
                    <a:pt x="62" y="110"/>
                  </a:cubicBezTo>
                  <a:cubicBezTo>
                    <a:pt x="49" y="98"/>
                    <a:pt x="37" y="73"/>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4416918" y="2591688"/>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12" y="577"/>
                    <a:pt x="12" y="589"/>
                    <a:pt x="24" y="602"/>
                  </a:cubicBezTo>
                  <a:lnTo>
                    <a:pt x="37" y="614"/>
                  </a:lnTo>
                  <a:cubicBezTo>
                    <a:pt x="49" y="638"/>
                    <a:pt x="61" y="650"/>
                    <a:pt x="73" y="662"/>
                  </a:cubicBezTo>
                  <a:lnTo>
                    <a:pt x="98" y="675"/>
                  </a:lnTo>
                  <a:cubicBezTo>
                    <a:pt x="110" y="687"/>
                    <a:pt x="134" y="699"/>
                    <a:pt x="146" y="711"/>
                  </a:cubicBezTo>
                  <a:lnTo>
                    <a:pt x="171" y="723"/>
                  </a:lnTo>
                  <a:cubicBezTo>
                    <a:pt x="195" y="748"/>
                    <a:pt x="219" y="760"/>
                    <a:pt x="244" y="772"/>
                  </a:cubicBezTo>
                  <a:lnTo>
                    <a:pt x="280" y="784"/>
                  </a:lnTo>
                  <a:cubicBezTo>
                    <a:pt x="305" y="797"/>
                    <a:pt x="329" y="809"/>
                    <a:pt x="353" y="821"/>
                  </a:cubicBezTo>
                  <a:lnTo>
                    <a:pt x="402" y="833"/>
                  </a:lnTo>
                  <a:lnTo>
                    <a:pt x="500" y="870"/>
                  </a:lnTo>
                  <a:lnTo>
                    <a:pt x="536" y="882"/>
                  </a:lnTo>
                  <a:lnTo>
                    <a:pt x="646" y="918"/>
                  </a:lnTo>
                  <a:lnTo>
                    <a:pt x="695" y="931"/>
                  </a:lnTo>
                  <a:lnTo>
                    <a:pt x="816" y="955"/>
                  </a:lnTo>
                  <a:lnTo>
                    <a:pt x="877" y="967"/>
                  </a:lnTo>
                  <a:lnTo>
                    <a:pt x="1011" y="991"/>
                  </a:lnTo>
                  <a:lnTo>
                    <a:pt x="1072" y="1004"/>
                  </a:lnTo>
                  <a:lnTo>
                    <a:pt x="1206" y="1028"/>
                  </a:lnTo>
                  <a:lnTo>
                    <a:pt x="1280" y="1040"/>
                  </a:lnTo>
                  <a:lnTo>
                    <a:pt x="1426" y="1065"/>
                  </a:lnTo>
                  <a:lnTo>
                    <a:pt x="1499" y="1077"/>
                  </a:lnTo>
                  <a:lnTo>
                    <a:pt x="1657" y="1089"/>
                  </a:lnTo>
                  <a:lnTo>
                    <a:pt x="1718" y="1089"/>
                  </a:lnTo>
                  <a:lnTo>
                    <a:pt x="1901" y="1113"/>
                  </a:lnTo>
                  <a:lnTo>
                    <a:pt x="1950" y="1113"/>
                  </a:lnTo>
                  <a:cubicBezTo>
                    <a:pt x="2023" y="1113"/>
                    <a:pt x="2084" y="1126"/>
                    <a:pt x="2157" y="1126"/>
                  </a:cubicBezTo>
                  <a:lnTo>
                    <a:pt x="2181" y="1126"/>
                  </a:lnTo>
                  <a:cubicBezTo>
                    <a:pt x="2340" y="1138"/>
                    <a:pt x="2510" y="1138"/>
                    <a:pt x="2681" y="1138"/>
                  </a:cubicBezTo>
                  <a:lnTo>
                    <a:pt x="3705" y="1138"/>
                  </a:lnTo>
                  <a:lnTo>
                    <a:pt x="3851" y="1126"/>
                  </a:lnTo>
                  <a:lnTo>
                    <a:pt x="3936" y="1126"/>
                  </a:lnTo>
                  <a:lnTo>
                    <a:pt x="4070" y="1101"/>
                  </a:lnTo>
                  <a:lnTo>
                    <a:pt x="4155" y="1101"/>
                  </a:lnTo>
                  <a:lnTo>
                    <a:pt x="4277" y="1077"/>
                  </a:lnTo>
                  <a:lnTo>
                    <a:pt x="4363" y="1065"/>
                  </a:lnTo>
                  <a:lnTo>
                    <a:pt x="4472" y="1052"/>
                  </a:lnTo>
                  <a:lnTo>
                    <a:pt x="4558" y="1040"/>
                  </a:lnTo>
                  <a:lnTo>
                    <a:pt x="4655" y="1016"/>
                  </a:lnTo>
                  <a:lnTo>
                    <a:pt x="4728" y="1004"/>
                  </a:lnTo>
                  <a:lnTo>
                    <a:pt x="4826" y="979"/>
                  </a:lnTo>
                  <a:lnTo>
                    <a:pt x="4887" y="967"/>
                  </a:lnTo>
                  <a:cubicBezTo>
                    <a:pt x="4911" y="955"/>
                    <a:pt x="4935" y="943"/>
                    <a:pt x="4972" y="931"/>
                  </a:cubicBezTo>
                  <a:lnTo>
                    <a:pt x="5021" y="918"/>
                  </a:lnTo>
                  <a:lnTo>
                    <a:pt x="5094" y="894"/>
                  </a:lnTo>
                  <a:cubicBezTo>
                    <a:pt x="5106" y="882"/>
                    <a:pt x="5118" y="882"/>
                    <a:pt x="5143" y="870"/>
                  </a:cubicBezTo>
                  <a:cubicBezTo>
                    <a:pt x="5155" y="857"/>
                    <a:pt x="5179" y="857"/>
                    <a:pt x="5203" y="845"/>
                  </a:cubicBezTo>
                  <a:lnTo>
                    <a:pt x="5240" y="821"/>
                  </a:lnTo>
                  <a:lnTo>
                    <a:pt x="5277" y="797"/>
                  </a:lnTo>
                  <a:lnTo>
                    <a:pt x="5313" y="772"/>
                  </a:lnTo>
                  <a:cubicBezTo>
                    <a:pt x="5313" y="760"/>
                    <a:pt x="5325" y="748"/>
                    <a:pt x="5337" y="736"/>
                  </a:cubicBezTo>
                  <a:lnTo>
                    <a:pt x="5362" y="711"/>
                  </a:lnTo>
                  <a:cubicBezTo>
                    <a:pt x="5362" y="699"/>
                    <a:pt x="5374" y="699"/>
                    <a:pt x="5374" y="687"/>
                  </a:cubicBezTo>
                  <a:lnTo>
                    <a:pt x="5374" y="675"/>
                  </a:lnTo>
                  <a:cubicBezTo>
                    <a:pt x="5374" y="662"/>
                    <a:pt x="5386" y="650"/>
                    <a:pt x="5386" y="638"/>
                  </a:cubicBezTo>
                  <a:cubicBezTo>
                    <a:pt x="5386" y="516"/>
                    <a:pt x="5228" y="407"/>
                    <a:pt x="4960" y="321"/>
                  </a:cubicBezTo>
                  <a:cubicBezTo>
                    <a:pt x="4484"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1"/>
            <p:cNvSpPr/>
            <p:nvPr/>
          </p:nvSpPr>
          <p:spPr>
            <a:xfrm>
              <a:off x="4417310" y="2581071"/>
              <a:ext cx="176372" cy="43546"/>
            </a:xfrm>
            <a:custGeom>
              <a:rect b="b" l="l" r="r" t="t"/>
              <a:pathLst>
                <a:path extrusionOk="0" h="1333" w="5399">
                  <a:moveTo>
                    <a:pt x="5399" y="86"/>
                  </a:moveTo>
                  <a:lnTo>
                    <a:pt x="5399" y="90"/>
                  </a:lnTo>
                  <a:lnTo>
                    <a:pt x="5399" y="90"/>
                  </a:lnTo>
                  <a:cubicBezTo>
                    <a:pt x="5399" y="88"/>
                    <a:pt x="5399" y="87"/>
                    <a:pt x="5399" y="86"/>
                  </a:cubicBezTo>
                  <a:close/>
                  <a:moveTo>
                    <a:pt x="25" y="0"/>
                  </a:moveTo>
                  <a:lnTo>
                    <a:pt x="12" y="719"/>
                  </a:lnTo>
                  <a:cubicBezTo>
                    <a:pt x="0" y="744"/>
                    <a:pt x="12" y="768"/>
                    <a:pt x="25" y="780"/>
                  </a:cubicBezTo>
                  <a:cubicBezTo>
                    <a:pt x="25" y="805"/>
                    <a:pt x="37" y="817"/>
                    <a:pt x="61" y="841"/>
                  </a:cubicBezTo>
                  <a:cubicBezTo>
                    <a:pt x="73" y="853"/>
                    <a:pt x="98" y="866"/>
                    <a:pt x="110" y="890"/>
                  </a:cubicBezTo>
                  <a:lnTo>
                    <a:pt x="134" y="902"/>
                  </a:lnTo>
                  <a:lnTo>
                    <a:pt x="159" y="914"/>
                  </a:lnTo>
                  <a:lnTo>
                    <a:pt x="195" y="939"/>
                  </a:lnTo>
                  <a:lnTo>
                    <a:pt x="220" y="951"/>
                  </a:lnTo>
                  <a:lnTo>
                    <a:pt x="317" y="1000"/>
                  </a:lnTo>
                  <a:lnTo>
                    <a:pt x="341" y="1012"/>
                  </a:lnTo>
                  <a:lnTo>
                    <a:pt x="439" y="1048"/>
                  </a:lnTo>
                  <a:lnTo>
                    <a:pt x="488" y="1061"/>
                  </a:lnTo>
                  <a:lnTo>
                    <a:pt x="585" y="1097"/>
                  </a:lnTo>
                  <a:lnTo>
                    <a:pt x="634" y="1109"/>
                  </a:lnTo>
                  <a:lnTo>
                    <a:pt x="756" y="1134"/>
                  </a:lnTo>
                  <a:lnTo>
                    <a:pt x="792" y="1146"/>
                  </a:lnTo>
                  <a:cubicBezTo>
                    <a:pt x="853" y="1158"/>
                    <a:pt x="902" y="1170"/>
                    <a:pt x="963" y="1182"/>
                  </a:cubicBezTo>
                  <a:lnTo>
                    <a:pt x="1012" y="1182"/>
                  </a:lnTo>
                  <a:lnTo>
                    <a:pt x="1158" y="1207"/>
                  </a:lnTo>
                  <a:lnTo>
                    <a:pt x="1219" y="1219"/>
                  </a:lnTo>
                  <a:lnTo>
                    <a:pt x="1365" y="1243"/>
                  </a:lnTo>
                  <a:lnTo>
                    <a:pt x="1426" y="1256"/>
                  </a:lnTo>
                  <a:cubicBezTo>
                    <a:pt x="1487" y="1268"/>
                    <a:pt x="1548" y="1280"/>
                    <a:pt x="1609" y="1280"/>
                  </a:cubicBezTo>
                  <a:lnTo>
                    <a:pt x="1645" y="1280"/>
                  </a:lnTo>
                  <a:lnTo>
                    <a:pt x="1865" y="1304"/>
                  </a:lnTo>
                  <a:lnTo>
                    <a:pt x="1938" y="1304"/>
                  </a:lnTo>
                  <a:lnTo>
                    <a:pt x="2108" y="1316"/>
                  </a:lnTo>
                  <a:lnTo>
                    <a:pt x="2437" y="1316"/>
                  </a:lnTo>
                  <a:lnTo>
                    <a:pt x="2681" y="1329"/>
                  </a:lnTo>
                  <a:cubicBezTo>
                    <a:pt x="2781" y="1331"/>
                    <a:pt x="2879" y="1332"/>
                    <a:pt x="2975" y="1332"/>
                  </a:cubicBezTo>
                  <a:cubicBezTo>
                    <a:pt x="4325" y="1332"/>
                    <a:pt x="5386" y="1100"/>
                    <a:pt x="5386" y="805"/>
                  </a:cubicBezTo>
                  <a:lnTo>
                    <a:pt x="5399" y="90"/>
                  </a:lnTo>
                  <a:lnTo>
                    <a:pt x="5399" y="90"/>
                  </a:lnTo>
                  <a:cubicBezTo>
                    <a:pt x="5388" y="389"/>
                    <a:pt x="4289" y="611"/>
                    <a:pt x="2907" y="611"/>
                  </a:cubicBezTo>
                  <a:cubicBezTo>
                    <a:pt x="2837" y="611"/>
                    <a:pt x="2765" y="611"/>
                    <a:pt x="2693" y="610"/>
                  </a:cubicBezTo>
                  <a:lnTo>
                    <a:pt x="2450" y="598"/>
                  </a:lnTo>
                  <a:lnTo>
                    <a:pt x="2376" y="598"/>
                  </a:lnTo>
                  <a:cubicBezTo>
                    <a:pt x="2316" y="585"/>
                    <a:pt x="2255" y="585"/>
                    <a:pt x="2206" y="585"/>
                  </a:cubicBezTo>
                  <a:lnTo>
                    <a:pt x="2121" y="585"/>
                  </a:lnTo>
                  <a:lnTo>
                    <a:pt x="1950" y="573"/>
                  </a:lnTo>
                  <a:lnTo>
                    <a:pt x="1877" y="573"/>
                  </a:lnTo>
                  <a:lnTo>
                    <a:pt x="1658" y="549"/>
                  </a:lnTo>
                  <a:lnTo>
                    <a:pt x="1621" y="549"/>
                  </a:lnTo>
                  <a:cubicBezTo>
                    <a:pt x="1560" y="549"/>
                    <a:pt x="1499" y="537"/>
                    <a:pt x="1438" y="524"/>
                  </a:cubicBezTo>
                  <a:lnTo>
                    <a:pt x="1377" y="524"/>
                  </a:lnTo>
                  <a:lnTo>
                    <a:pt x="1231" y="500"/>
                  </a:lnTo>
                  <a:lnTo>
                    <a:pt x="1170" y="488"/>
                  </a:lnTo>
                  <a:lnTo>
                    <a:pt x="1024" y="463"/>
                  </a:lnTo>
                  <a:lnTo>
                    <a:pt x="987" y="463"/>
                  </a:lnTo>
                  <a:cubicBezTo>
                    <a:pt x="926" y="451"/>
                    <a:pt x="865" y="439"/>
                    <a:pt x="804" y="427"/>
                  </a:cubicBezTo>
                  <a:lnTo>
                    <a:pt x="768" y="415"/>
                  </a:lnTo>
                  <a:lnTo>
                    <a:pt x="646" y="378"/>
                  </a:lnTo>
                  <a:lnTo>
                    <a:pt x="597" y="366"/>
                  </a:lnTo>
                  <a:lnTo>
                    <a:pt x="500" y="342"/>
                  </a:lnTo>
                  <a:lnTo>
                    <a:pt x="463" y="317"/>
                  </a:lnTo>
                  <a:lnTo>
                    <a:pt x="354" y="281"/>
                  </a:lnTo>
                  <a:lnTo>
                    <a:pt x="341" y="281"/>
                  </a:lnTo>
                  <a:cubicBezTo>
                    <a:pt x="305" y="256"/>
                    <a:pt x="268" y="244"/>
                    <a:pt x="232" y="232"/>
                  </a:cubicBezTo>
                  <a:lnTo>
                    <a:pt x="207" y="220"/>
                  </a:lnTo>
                  <a:lnTo>
                    <a:pt x="146" y="171"/>
                  </a:lnTo>
                  <a:lnTo>
                    <a:pt x="134" y="159"/>
                  </a:lnTo>
                  <a:cubicBezTo>
                    <a:pt x="110" y="147"/>
                    <a:pt x="86" y="134"/>
                    <a:pt x="73" y="110"/>
                  </a:cubicBezTo>
                  <a:cubicBezTo>
                    <a:pt x="61" y="98"/>
                    <a:pt x="49" y="74"/>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1"/>
            <p:cNvSpPr/>
            <p:nvPr/>
          </p:nvSpPr>
          <p:spPr>
            <a:xfrm>
              <a:off x="4418094" y="2563887"/>
              <a:ext cx="175980" cy="37502"/>
            </a:xfrm>
            <a:custGeom>
              <a:rect b="b" l="l" r="r" t="t"/>
              <a:pathLst>
                <a:path extrusionOk="0" h="1148" w="5387">
                  <a:moveTo>
                    <a:pt x="2494" y="1"/>
                  </a:moveTo>
                  <a:cubicBezTo>
                    <a:pt x="1116" y="1"/>
                    <a:pt x="13" y="225"/>
                    <a:pt x="13" y="526"/>
                  </a:cubicBezTo>
                  <a:cubicBezTo>
                    <a:pt x="1" y="539"/>
                    <a:pt x="1" y="551"/>
                    <a:pt x="13" y="563"/>
                  </a:cubicBezTo>
                  <a:lnTo>
                    <a:pt x="13" y="575"/>
                  </a:lnTo>
                  <a:cubicBezTo>
                    <a:pt x="13" y="587"/>
                    <a:pt x="25" y="600"/>
                    <a:pt x="25" y="612"/>
                  </a:cubicBezTo>
                  <a:lnTo>
                    <a:pt x="37" y="624"/>
                  </a:lnTo>
                  <a:cubicBezTo>
                    <a:pt x="49" y="636"/>
                    <a:pt x="62" y="648"/>
                    <a:pt x="74" y="660"/>
                  </a:cubicBezTo>
                  <a:lnTo>
                    <a:pt x="98" y="685"/>
                  </a:lnTo>
                  <a:cubicBezTo>
                    <a:pt x="110" y="697"/>
                    <a:pt x="135" y="709"/>
                    <a:pt x="147" y="721"/>
                  </a:cubicBezTo>
                  <a:lnTo>
                    <a:pt x="171" y="734"/>
                  </a:lnTo>
                  <a:cubicBezTo>
                    <a:pt x="196" y="746"/>
                    <a:pt x="220" y="758"/>
                    <a:pt x="244" y="770"/>
                  </a:cubicBezTo>
                  <a:lnTo>
                    <a:pt x="281" y="794"/>
                  </a:lnTo>
                  <a:cubicBezTo>
                    <a:pt x="305" y="807"/>
                    <a:pt x="330" y="819"/>
                    <a:pt x="366" y="819"/>
                  </a:cubicBezTo>
                  <a:lnTo>
                    <a:pt x="403" y="843"/>
                  </a:lnTo>
                  <a:lnTo>
                    <a:pt x="500" y="868"/>
                  </a:lnTo>
                  <a:lnTo>
                    <a:pt x="537" y="892"/>
                  </a:lnTo>
                  <a:lnTo>
                    <a:pt x="646" y="916"/>
                  </a:lnTo>
                  <a:lnTo>
                    <a:pt x="695" y="929"/>
                  </a:lnTo>
                  <a:lnTo>
                    <a:pt x="817" y="965"/>
                  </a:lnTo>
                  <a:lnTo>
                    <a:pt x="878" y="977"/>
                  </a:lnTo>
                  <a:lnTo>
                    <a:pt x="1012" y="1002"/>
                  </a:lnTo>
                  <a:lnTo>
                    <a:pt x="1073" y="1014"/>
                  </a:lnTo>
                  <a:lnTo>
                    <a:pt x="1219" y="1038"/>
                  </a:lnTo>
                  <a:lnTo>
                    <a:pt x="1280" y="1050"/>
                  </a:lnTo>
                  <a:lnTo>
                    <a:pt x="1426" y="1075"/>
                  </a:lnTo>
                  <a:lnTo>
                    <a:pt x="1499" y="1075"/>
                  </a:lnTo>
                  <a:lnTo>
                    <a:pt x="1658" y="1087"/>
                  </a:lnTo>
                  <a:lnTo>
                    <a:pt x="1731" y="1099"/>
                  </a:lnTo>
                  <a:lnTo>
                    <a:pt x="1902" y="1111"/>
                  </a:lnTo>
                  <a:lnTo>
                    <a:pt x="1963" y="1111"/>
                  </a:lnTo>
                  <a:lnTo>
                    <a:pt x="2158" y="1136"/>
                  </a:lnTo>
                  <a:lnTo>
                    <a:pt x="2182" y="1136"/>
                  </a:lnTo>
                  <a:cubicBezTo>
                    <a:pt x="2340" y="1136"/>
                    <a:pt x="2511" y="1148"/>
                    <a:pt x="2682" y="1148"/>
                  </a:cubicBezTo>
                  <a:lnTo>
                    <a:pt x="3717" y="1148"/>
                  </a:lnTo>
                  <a:lnTo>
                    <a:pt x="3864" y="1136"/>
                  </a:lnTo>
                  <a:lnTo>
                    <a:pt x="3949" y="1136"/>
                  </a:lnTo>
                  <a:lnTo>
                    <a:pt x="4083" y="1111"/>
                  </a:lnTo>
                  <a:lnTo>
                    <a:pt x="4168" y="1111"/>
                  </a:lnTo>
                  <a:lnTo>
                    <a:pt x="4302" y="1087"/>
                  </a:lnTo>
                  <a:lnTo>
                    <a:pt x="4375" y="1075"/>
                  </a:lnTo>
                  <a:lnTo>
                    <a:pt x="4497" y="1063"/>
                  </a:lnTo>
                  <a:lnTo>
                    <a:pt x="4570" y="1050"/>
                  </a:lnTo>
                  <a:lnTo>
                    <a:pt x="4680" y="1026"/>
                  </a:lnTo>
                  <a:lnTo>
                    <a:pt x="4741" y="1014"/>
                  </a:lnTo>
                  <a:lnTo>
                    <a:pt x="4838" y="989"/>
                  </a:lnTo>
                  <a:lnTo>
                    <a:pt x="4899" y="965"/>
                  </a:lnTo>
                  <a:cubicBezTo>
                    <a:pt x="4924" y="965"/>
                    <a:pt x="4960" y="953"/>
                    <a:pt x="4985" y="941"/>
                  </a:cubicBezTo>
                  <a:lnTo>
                    <a:pt x="5033" y="929"/>
                  </a:lnTo>
                  <a:lnTo>
                    <a:pt x="5107" y="904"/>
                  </a:lnTo>
                  <a:lnTo>
                    <a:pt x="5155" y="880"/>
                  </a:lnTo>
                  <a:cubicBezTo>
                    <a:pt x="5167" y="868"/>
                    <a:pt x="5192" y="868"/>
                    <a:pt x="5216" y="855"/>
                  </a:cubicBezTo>
                  <a:lnTo>
                    <a:pt x="5253" y="831"/>
                  </a:lnTo>
                  <a:cubicBezTo>
                    <a:pt x="5265" y="819"/>
                    <a:pt x="5277" y="807"/>
                    <a:pt x="5289" y="807"/>
                  </a:cubicBezTo>
                  <a:lnTo>
                    <a:pt x="5326" y="782"/>
                  </a:lnTo>
                  <a:cubicBezTo>
                    <a:pt x="5338" y="770"/>
                    <a:pt x="5338" y="758"/>
                    <a:pt x="5350" y="746"/>
                  </a:cubicBezTo>
                  <a:lnTo>
                    <a:pt x="5375" y="721"/>
                  </a:lnTo>
                  <a:cubicBezTo>
                    <a:pt x="5375" y="709"/>
                    <a:pt x="5387" y="697"/>
                    <a:pt x="5387" y="697"/>
                  </a:cubicBezTo>
                  <a:lnTo>
                    <a:pt x="5387" y="685"/>
                  </a:lnTo>
                  <a:cubicBezTo>
                    <a:pt x="5387" y="673"/>
                    <a:pt x="5387" y="660"/>
                    <a:pt x="5387" y="648"/>
                  </a:cubicBezTo>
                  <a:cubicBezTo>
                    <a:pt x="5387" y="526"/>
                    <a:pt x="5241" y="417"/>
                    <a:pt x="4972" y="319"/>
                  </a:cubicBezTo>
                  <a:cubicBezTo>
                    <a:pt x="4497" y="149"/>
                    <a:pt x="3669" y="27"/>
                    <a:pt x="2706" y="2"/>
                  </a:cubicBezTo>
                  <a:cubicBezTo>
                    <a:pt x="2635" y="1"/>
                    <a:pt x="2564" y="1"/>
                    <a:pt x="2494"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4419303" y="2553596"/>
              <a:ext cx="176372" cy="44232"/>
            </a:xfrm>
            <a:custGeom>
              <a:rect b="b" l="l" r="r" t="t"/>
              <a:pathLst>
                <a:path extrusionOk="0" h="1354" w="5399">
                  <a:moveTo>
                    <a:pt x="12" y="1"/>
                  </a:moveTo>
                  <a:lnTo>
                    <a:pt x="0" y="720"/>
                  </a:lnTo>
                  <a:cubicBezTo>
                    <a:pt x="0" y="744"/>
                    <a:pt x="12" y="768"/>
                    <a:pt x="25" y="793"/>
                  </a:cubicBezTo>
                  <a:cubicBezTo>
                    <a:pt x="37" y="817"/>
                    <a:pt x="49" y="829"/>
                    <a:pt x="61" y="841"/>
                  </a:cubicBezTo>
                  <a:cubicBezTo>
                    <a:pt x="85" y="866"/>
                    <a:pt x="98" y="878"/>
                    <a:pt x="122" y="890"/>
                  </a:cubicBezTo>
                  <a:lnTo>
                    <a:pt x="134" y="915"/>
                  </a:lnTo>
                  <a:lnTo>
                    <a:pt x="159" y="927"/>
                  </a:lnTo>
                  <a:lnTo>
                    <a:pt x="195" y="951"/>
                  </a:lnTo>
                  <a:lnTo>
                    <a:pt x="219" y="963"/>
                  </a:lnTo>
                  <a:cubicBezTo>
                    <a:pt x="256" y="975"/>
                    <a:pt x="293" y="1000"/>
                    <a:pt x="329" y="1012"/>
                  </a:cubicBezTo>
                  <a:lnTo>
                    <a:pt x="341" y="1012"/>
                  </a:lnTo>
                  <a:lnTo>
                    <a:pt x="451" y="1049"/>
                  </a:lnTo>
                  <a:lnTo>
                    <a:pt x="500" y="1061"/>
                  </a:lnTo>
                  <a:lnTo>
                    <a:pt x="585" y="1097"/>
                  </a:lnTo>
                  <a:lnTo>
                    <a:pt x="646" y="1109"/>
                  </a:lnTo>
                  <a:lnTo>
                    <a:pt x="768" y="1146"/>
                  </a:lnTo>
                  <a:lnTo>
                    <a:pt x="792" y="1183"/>
                  </a:lnTo>
                  <a:cubicBezTo>
                    <a:pt x="853" y="1195"/>
                    <a:pt x="914" y="1207"/>
                    <a:pt x="975" y="1219"/>
                  </a:cubicBezTo>
                  <a:lnTo>
                    <a:pt x="1012" y="1219"/>
                  </a:lnTo>
                  <a:lnTo>
                    <a:pt x="1158" y="1244"/>
                  </a:lnTo>
                  <a:lnTo>
                    <a:pt x="1231" y="1256"/>
                  </a:lnTo>
                  <a:lnTo>
                    <a:pt x="1365" y="1280"/>
                  </a:lnTo>
                  <a:lnTo>
                    <a:pt x="1438" y="1280"/>
                  </a:lnTo>
                  <a:cubicBezTo>
                    <a:pt x="1487" y="1292"/>
                    <a:pt x="1548" y="1304"/>
                    <a:pt x="1609" y="1304"/>
                  </a:cubicBezTo>
                  <a:lnTo>
                    <a:pt x="1645" y="1304"/>
                  </a:lnTo>
                  <a:lnTo>
                    <a:pt x="1877" y="1329"/>
                  </a:lnTo>
                  <a:lnTo>
                    <a:pt x="1938" y="1329"/>
                  </a:lnTo>
                  <a:cubicBezTo>
                    <a:pt x="1999" y="1341"/>
                    <a:pt x="2047" y="1341"/>
                    <a:pt x="2108" y="1341"/>
                  </a:cubicBezTo>
                  <a:lnTo>
                    <a:pt x="2194" y="1341"/>
                  </a:lnTo>
                  <a:lnTo>
                    <a:pt x="2364" y="1353"/>
                  </a:lnTo>
                  <a:lnTo>
                    <a:pt x="2437" y="1353"/>
                  </a:lnTo>
                  <a:lnTo>
                    <a:pt x="2681" y="1329"/>
                  </a:lnTo>
                  <a:cubicBezTo>
                    <a:pt x="2785" y="1331"/>
                    <a:pt x="2887" y="1333"/>
                    <a:pt x="2988" y="1333"/>
                  </a:cubicBezTo>
                  <a:cubicBezTo>
                    <a:pt x="4330" y="1333"/>
                    <a:pt x="5375" y="1111"/>
                    <a:pt x="5386" y="805"/>
                  </a:cubicBezTo>
                  <a:lnTo>
                    <a:pt x="5399" y="86"/>
                  </a:lnTo>
                  <a:lnTo>
                    <a:pt x="5399" y="86"/>
                  </a:lnTo>
                  <a:cubicBezTo>
                    <a:pt x="5387" y="387"/>
                    <a:pt x="4294" y="612"/>
                    <a:pt x="2907" y="612"/>
                  </a:cubicBezTo>
                  <a:cubicBezTo>
                    <a:pt x="2836" y="612"/>
                    <a:pt x="2765" y="611"/>
                    <a:pt x="2693" y="610"/>
                  </a:cubicBezTo>
                  <a:lnTo>
                    <a:pt x="2437" y="598"/>
                  </a:lnTo>
                  <a:lnTo>
                    <a:pt x="2364" y="598"/>
                  </a:lnTo>
                  <a:lnTo>
                    <a:pt x="2194" y="586"/>
                  </a:lnTo>
                  <a:lnTo>
                    <a:pt x="2108" y="586"/>
                  </a:lnTo>
                  <a:cubicBezTo>
                    <a:pt x="2060" y="586"/>
                    <a:pt x="1999" y="573"/>
                    <a:pt x="1938" y="573"/>
                  </a:cubicBezTo>
                  <a:lnTo>
                    <a:pt x="1877" y="573"/>
                  </a:lnTo>
                  <a:lnTo>
                    <a:pt x="1657" y="549"/>
                  </a:lnTo>
                  <a:lnTo>
                    <a:pt x="1621" y="549"/>
                  </a:lnTo>
                  <a:lnTo>
                    <a:pt x="1438" y="537"/>
                  </a:lnTo>
                  <a:lnTo>
                    <a:pt x="1365" y="525"/>
                  </a:lnTo>
                  <a:lnTo>
                    <a:pt x="1231" y="500"/>
                  </a:lnTo>
                  <a:lnTo>
                    <a:pt x="1158" y="488"/>
                  </a:lnTo>
                  <a:lnTo>
                    <a:pt x="1024" y="464"/>
                  </a:lnTo>
                  <a:lnTo>
                    <a:pt x="975" y="451"/>
                  </a:lnTo>
                  <a:cubicBezTo>
                    <a:pt x="914" y="439"/>
                    <a:pt x="853" y="427"/>
                    <a:pt x="804" y="415"/>
                  </a:cubicBezTo>
                  <a:lnTo>
                    <a:pt x="768" y="403"/>
                  </a:lnTo>
                  <a:cubicBezTo>
                    <a:pt x="719" y="403"/>
                    <a:pt x="683" y="391"/>
                    <a:pt x="646" y="378"/>
                  </a:cubicBezTo>
                  <a:lnTo>
                    <a:pt x="597" y="366"/>
                  </a:lnTo>
                  <a:lnTo>
                    <a:pt x="500" y="330"/>
                  </a:lnTo>
                  <a:lnTo>
                    <a:pt x="451" y="317"/>
                  </a:lnTo>
                  <a:lnTo>
                    <a:pt x="354" y="281"/>
                  </a:lnTo>
                  <a:lnTo>
                    <a:pt x="329" y="281"/>
                  </a:lnTo>
                  <a:cubicBezTo>
                    <a:pt x="293" y="269"/>
                    <a:pt x="256" y="244"/>
                    <a:pt x="232" y="232"/>
                  </a:cubicBezTo>
                  <a:lnTo>
                    <a:pt x="207" y="220"/>
                  </a:lnTo>
                  <a:cubicBezTo>
                    <a:pt x="183" y="208"/>
                    <a:pt x="159" y="196"/>
                    <a:pt x="146" y="183"/>
                  </a:cubicBezTo>
                  <a:lnTo>
                    <a:pt x="122" y="159"/>
                  </a:lnTo>
                  <a:cubicBezTo>
                    <a:pt x="98" y="147"/>
                    <a:pt x="85" y="135"/>
                    <a:pt x="61" y="110"/>
                  </a:cubicBezTo>
                  <a:cubicBezTo>
                    <a:pt x="49" y="98"/>
                    <a:pt x="37" y="74"/>
                    <a:pt x="25" y="62"/>
                  </a:cubicBezTo>
                  <a:cubicBezTo>
                    <a:pt x="25" y="37"/>
                    <a:pt x="12"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4420087" y="2536739"/>
              <a:ext cx="175980" cy="37600"/>
            </a:xfrm>
            <a:custGeom>
              <a:rect b="b" l="l" r="r" t="t"/>
              <a:pathLst>
                <a:path extrusionOk="0" h="1151" w="5387">
                  <a:moveTo>
                    <a:pt x="2401" y="1"/>
                  </a:moveTo>
                  <a:cubicBezTo>
                    <a:pt x="1067" y="1"/>
                    <a:pt x="13" y="223"/>
                    <a:pt x="13" y="529"/>
                  </a:cubicBezTo>
                  <a:cubicBezTo>
                    <a:pt x="1" y="541"/>
                    <a:pt x="1" y="553"/>
                    <a:pt x="13" y="565"/>
                  </a:cubicBezTo>
                  <a:cubicBezTo>
                    <a:pt x="13" y="578"/>
                    <a:pt x="25" y="590"/>
                    <a:pt x="37" y="602"/>
                  </a:cubicBezTo>
                  <a:lnTo>
                    <a:pt x="61" y="626"/>
                  </a:lnTo>
                  <a:cubicBezTo>
                    <a:pt x="61" y="638"/>
                    <a:pt x="74" y="651"/>
                    <a:pt x="86" y="663"/>
                  </a:cubicBezTo>
                  <a:lnTo>
                    <a:pt x="110" y="687"/>
                  </a:lnTo>
                  <a:lnTo>
                    <a:pt x="159" y="724"/>
                  </a:lnTo>
                  <a:lnTo>
                    <a:pt x="183" y="736"/>
                  </a:lnTo>
                  <a:cubicBezTo>
                    <a:pt x="208" y="748"/>
                    <a:pt x="232" y="760"/>
                    <a:pt x="256" y="772"/>
                  </a:cubicBezTo>
                  <a:lnTo>
                    <a:pt x="293" y="785"/>
                  </a:lnTo>
                  <a:lnTo>
                    <a:pt x="378" y="821"/>
                  </a:lnTo>
                  <a:lnTo>
                    <a:pt x="415" y="846"/>
                  </a:lnTo>
                  <a:lnTo>
                    <a:pt x="512" y="870"/>
                  </a:lnTo>
                  <a:lnTo>
                    <a:pt x="549" y="882"/>
                  </a:lnTo>
                  <a:lnTo>
                    <a:pt x="671" y="919"/>
                  </a:lnTo>
                  <a:lnTo>
                    <a:pt x="719" y="931"/>
                  </a:lnTo>
                  <a:lnTo>
                    <a:pt x="841" y="967"/>
                  </a:lnTo>
                  <a:lnTo>
                    <a:pt x="890" y="980"/>
                  </a:lnTo>
                  <a:lnTo>
                    <a:pt x="1024" y="1004"/>
                  </a:lnTo>
                  <a:lnTo>
                    <a:pt x="1085" y="1016"/>
                  </a:lnTo>
                  <a:lnTo>
                    <a:pt x="1231" y="1041"/>
                  </a:lnTo>
                  <a:lnTo>
                    <a:pt x="1292" y="1053"/>
                  </a:lnTo>
                  <a:lnTo>
                    <a:pt x="1451" y="1077"/>
                  </a:lnTo>
                  <a:lnTo>
                    <a:pt x="1512" y="1077"/>
                  </a:lnTo>
                  <a:lnTo>
                    <a:pt x="1682" y="1089"/>
                  </a:lnTo>
                  <a:lnTo>
                    <a:pt x="1743" y="1089"/>
                  </a:lnTo>
                  <a:lnTo>
                    <a:pt x="1914" y="1114"/>
                  </a:lnTo>
                  <a:lnTo>
                    <a:pt x="1975" y="1114"/>
                  </a:lnTo>
                  <a:lnTo>
                    <a:pt x="2170" y="1126"/>
                  </a:lnTo>
                  <a:lnTo>
                    <a:pt x="2194" y="1126"/>
                  </a:lnTo>
                  <a:cubicBezTo>
                    <a:pt x="2352" y="1138"/>
                    <a:pt x="2535" y="1150"/>
                    <a:pt x="2694" y="1150"/>
                  </a:cubicBezTo>
                  <a:lnTo>
                    <a:pt x="3474" y="1150"/>
                  </a:lnTo>
                  <a:lnTo>
                    <a:pt x="3632" y="1138"/>
                  </a:lnTo>
                  <a:lnTo>
                    <a:pt x="3717" y="1138"/>
                  </a:lnTo>
                  <a:lnTo>
                    <a:pt x="3876" y="1126"/>
                  </a:lnTo>
                  <a:lnTo>
                    <a:pt x="3949" y="1126"/>
                  </a:lnTo>
                  <a:lnTo>
                    <a:pt x="4095" y="1114"/>
                  </a:lnTo>
                  <a:cubicBezTo>
                    <a:pt x="4119" y="1102"/>
                    <a:pt x="4144" y="1102"/>
                    <a:pt x="4168" y="1102"/>
                  </a:cubicBezTo>
                  <a:lnTo>
                    <a:pt x="4302" y="1089"/>
                  </a:lnTo>
                  <a:lnTo>
                    <a:pt x="4375" y="1077"/>
                  </a:lnTo>
                  <a:lnTo>
                    <a:pt x="4497" y="1053"/>
                  </a:lnTo>
                  <a:lnTo>
                    <a:pt x="4570" y="1041"/>
                  </a:lnTo>
                  <a:lnTo>
                    <a:pt x="4680" y="1016"/>
                  </a:lnTo>
                  <a:lnTo>
                    <a:pt x="4741" y="1004"/>
                  </a:lnTo>
                  <a:lnTo>
                    <a:pt x="4838" y="980"/>
                  </a:lnTo>
                  <a:lnTo>
                    <a:pt x="4899" y="967"/>
                  </a:lnTo>
                  <a:lnTo>
                    <a:pt x="4985" y="943"/>
                  </a:lnTo>
                  <a:lnTo>
                    <a:pt x="5033" y="919"/>
                  </a:lnTo>
                  <a:lnTo>
                    <a:pt x="5106" y="894"/>
                  </a:lnTo>
                  <a:lnTo>
                    <a:pt x="5155" y="882"/>
                  </a:lnTo>
                  <a:lnTo>
                    <a:pt x="5216" y="846"/>
                  </a:lnTo>
                  <a:lnTo>
                    <a:pt x="5253" y="821"/>
                  </a:lnTo>
                  <a:lnTo>
                    <a:pt x="5301" y="797"/>
                  </a:lnTo>
                  <a:lnTo>
                    <a:pt x="5326" y="772"/>
                  </a:lnTo>
                  <a:cubicBezTo>
                    <a:pt x="5338" y="760"/>
                    <a:pt x="5350" y="748"/>
                    <a:pt x="5350" y="748"/>
                  </a:cubicBezTo>
                  <a:cubicBezTo>
                    <a:pt x="5362" y="736"/>
                    <a:pt x="5362" y="724"/>
                    <a:pt x="5375" y="724"/>
                  </a:cubicBezTo>
                  <a:cubicBezTo>
                    <a:pt x="5375" y="712"/>
                    <a:pt x="5387" y="699"/>
                    <a:pt x="5387" y="687"/>
                  </a:cubicBezTo>
                  <a:lnTo>
                    <a:pt x="5387" y="675"/>
                  </a:lnTo>
                  <a:cubicBezTo>
                    <a:pt x="5387" y="663"/>
                    <a:pt x="5387" y="651"/>
                    <a:pt x="5387" y="638"/>
                  </a:cubicBezTo>
                  <a:cubicBezTo>
                    <a:pt x="5387" y="529"/>
                    <a:pt x="5240" y="419"/>
                    <a:pt x="4972" y="322"/>
                  </a:cubicBezTo>
                  <a:cubicBezTo>
                    <a:pt x="4497" y="151"/>
                    <a:pt x="3668" y="17"/>
                    <a:pt x="2706" y="5"/>
                  </a:cubicBezTo>
                  <a:cubicBezTo>
                    <a:pt x="2603" y="2"/>
                    <a:pt x="2501" y="1"/>
                    <a:pt x="240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4419303" y="2524521"/>
              <a:ext cx="176764" cy="44950"/>
            </a:xfrm>
            <a:custGeom>
              <a:rect b="b" l="l" r="r" t="t"/>
              <a:pathLst>
                <a:path extrusionOk="0" h="1376" w="5411">
                  <a:moveTo>
                    <a:pt x="5411" y="159"/>
                  </a:moveTo>
                  <a:lnTo>
                    <a:pt x="5411" y="163"/>
                  </a:lnTo>
                  <a:lnTo>
                    <a:pt x="5411" y="163"/>
                  </a:lnTo>
                  <a:cubicBezTo>
                    <a:pt x="5411" y="162"/>
                    <a:pt x="5411" y="161"/>
                    <a:pt x="5411" y="159"/>
                  </a:cubicBezTo>
                  <a:close/>
                  <a:moveTo>
                    <a:pt x="25" y="1"/>
                  </a:moveTo>
                  <a:lnTo>
                    <a:pt x="0" y="732"/>
                  </a:lnTo>
                  <a:cubicBezTo>
                    <a:pt x="0" y="744"/>
                    <a:pt x="0" y="769"/>
                    <a:pt x="12" y="781"/>
                  </a:cubicBezTo>
                  <a:cubicBezTo>
                    <a:pt x="25" y="805"/>
                    <a:pt x="37" y="817"/>
                    <a:pt x="49" y="842"/>
                  </a:cubicBezTo>
                  <a:cubicBezTo>
                    <a:pt x="73" y="854"/>
                    <a:pt x="85" y="878"/>
                    <a:pt x="110" y="891"/>
                  </a:cubicBezTo>
                  <a:lnTo>
                    <a:pt x="122" y="903"/>
                  </a:lnTo>
                  <a:lnTo>
                    <a:pt x="146" y="915"/>
                  </a:lnTo>
                  <a:lnTo>
                    <a:pt x="183" y="939"/>
                  </a:lnTo>
                  <a:lnTo>
                    <a:pt x="207" y="964"/>
                  </a:lnTo>
                  <a:lnTo>
                    <a:pt x="317" y="1012"/>
                  </a:lnTo>
                  <a:lnTo>
                    <a:pt x="329" y="1012"/>
                  </a:lnTo>
                  <a:cubicBezTo>
                    <a:pt x="366" y="1025"/>
                    <a:pt x="402" y="1037"/>
                    <a:pt x="439" y="1049"/>
                  </a:cubicBezTo>
                  <a:lnTo>
                    <a:pt x="475" y="1061"/>
                  </a:lnTo>
                  <a:lnTo>
                    <a:pt x="573" y="1098"/>
                  </a:lnTo>
                  <a:lnTo>
                    <a:pt x="622" y="1110"/>
                  </a:lnTo>
                  <a:lnTo>
                    <a:pt x="743" y="1146"/>
                  </a:lnTo>
                  <a:lnTo>
                    <a:pt x="780" y="1159"/>
                  </a:lnTo>
                  <a:lnTo>
                    <a:pt x="951" y="1195"/>
                  </a:lnTo>
                  <a:lnTo>
                    <a:pt x="999" y="1195"/>
                  </a:lnTo>
                  <a:lnTo>
                    <a:pt x="1146" y="1220"/>
                  </a:lnTo>
                  <a:lnTo>
                    <a:pt x="1207" y="1232"/>
                  </a:lnTo>
                  <a:lnTo>
                    <a:pt x="1353" y="1256"/>
                  </a:lnTo>
                  <a:lnTo>
                    <a:pt x="1414" y="1268"/>
                  </a:lnTo>
                  <a:lnTo>
                    <a:pt x="1597" y="1293"/>
                  </a:lnTo>
                  <a:lnTo>
                    <a:pt x="1633" y="1293"/>
                  </a:lnTo>
                  <a:lnTo>
                    <a:pt x="1852" y="1317"/>
                  </a:lnTo>
                  <a:lnTo>
                    <a:pt x="1913" y="1329"/>
                  </a:lnTo>
                  <a:lnTo>
                    <a:pt x="2084" y="1341"/>
                  </a:lnTo>
                  <a:lnTo>
                    <a:pt x="2169" y="1341"/>
                  </a:lnTo>
                  <a:lnTo>
                    <a:pt x="2340" y="1354"/>
                  </a:lnTo>
                  <a:lnTo>
                    <a:pt x="2413" y="1354"/>
                  </a:lnTo>
                  <a:lnTo>
                    <a:pt x="2669" y="1366"/>
                  </a:lnTo>
                  <a:cubicBezTo>
                    <a:pt x="2837" y="1373"/>
                    <a:pt x="3001" y="1376"/>
                    <a:pt x="3161" y="1376"/>
                  </a:cubicBezTo>
                  <a:cubicBezTo>
                    <a:pt x="4415" y="1376"/>
                    <a:pt x="5374" y="1172"/>
                    <a:pt x="5374" y="891"/>
                  </a:cubicBezTo>
                  <a:lnTo>
                    <a:pt x="5411" y="163"/>
                  </a:lnTo>
                  <a:lnTo>
                    <a:pt x="5411" y="163"/>
                  </a:lnTo>
                  <a:cubicBezTo>
                    <a:pt x="5392" y="458"/>
                    <a:pt x="4402" y="654"/>
                    <a:pt x="3121" y="654"/>
                  </a:cubicBezTo>
                  <a:cubicBezTo>
                    <a:pt x="2981" y="654"/>
                    <a:pt x="2839" y="652"/>
                    <a:pt x="2693" y="647"/>
                  </a:cubicBezTo>
                  <a:lnTo>
                    <a:pt x="2450" y="635"/>
                  </a:lnTo>
                  <a:lnTo>
                    <a:pt x="2364" y="635"/>
                  </a:lnTo>
                  <a:lnTo>
                    <a:pt x="2194" y="622"/>
                  </a:lnTo>
                  <a:lnTo>
                    <a:pt x="2121" y="622"/>
                  </a:lnTo>
                  <a:lnTo>
                    <a:pt x="1950" y="610"/>
                  </a:lnTo>
                  <a:lnTo>
                    <a:pt x="1877" y="610"/>
                  </a:lnTo>
                  <a:lnTo>
                    <a:pt x="1657" y="586"/>
                  </a:lnTo>
                  <a:lnTo>
                    <a:pt x="1621" y="586"/>
                  </a:lnTo>
                  <a:lnTo>
                    <a:pt x="1438" y="562"/>
                  </a:lnTo>
                  <a:lnTo>
                    <a:pt x="1377" y="549"/>
                  </a:lnTo>
                  <a:lnTo>
                    <a:pt x="1231" y="525"/>
                  </a:lnTo>
                  <a:lnTo>
                    <a:pt x="1170" y="513"/>
                  </a:lnTo>
                  <a:lnTo>
                    <a:pt x="1024" y="488"/>
                  </a:lnTo>
                  <a:lnTo>
                    <a:pt x="975" y="476"/>
                  </a:lnTo>
                  <a:lnTo>
                    <a:pt x="804" y="440"/>
                  </a:lnTo>
                  <a:lnTo>
                    <a:pt x="768" y="428"/>
                  </a:lnTo>
                  <a:lnTo>
                    <a:pt x="646" y="391"/>
                  </a:lnTo>
                  <a:lnTo>
                    <a:pt x="597" y="379"/>
                  </a:lnTo>
                  <a:lnTo>
                    <a:pt x="500" y="342"/>
                  </a:lnTo>
                  <a:lnTo>
                    <a:pt x="463" y="330"/>
                  </a:lnTo>
                  <a:lnTo>
                    <a:pt x="354" y="293"/>
                  </a:lnTo>
                  <a:lnTo>
                    <a:pt x="341" y="293"/>
                  </a:lnTo>
                  <a:cubicBezTo>
                    <a:pt x="305" y="269"/>
                    <a:pt x="268" y="257"/>
                    <a:pt x="232" y="233"/>
                  </a:cubicBezTo>
                  <a:lnTo>
                    <a:pt x="207" y="220"/>
                  </a:lnTo>
                  <a:cubicBezTo>
                    <a:pt x="195" y="208"/>
                    <a:pt x="171" y="196"/>
                    <a:pt x="146" y="184"/>
                  </a:cubicBezTo>
                  <a:lnTo>
                    <a:pt x="134" y="172"/>
                  </a:lnTo>
                  <a:cubicBezTo>
                    <a:pt x="110" y="159"/>
                    <a:pt x="98" y="135"/>
                    <a:pt x="73" y="123"/>
                  </a:cubicBezTo>
                  <a:cubicBezTo>
                    <a:pt x="61" y="98"/>
                    <a:pt x="49"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1"/>
            <p:cNvSpPr/>
            <p:nvPr/>
          </p:nvSpPr>
          <p:spPr>
            <a:xfrm>
              <a:off x="4420479" y="2508775"/>
              <a:ext cx="175980" cy="38090"/>
            </a:xfrm>
            <a:custGeom>
              <a:rect b="b" l="l" r="r" t="t"/>
              <a:pathLst>
                <a:path extrusionOk="0" h="1166" w="5387">
                  <a:moveTo>
                    <a:pt x="2279" y="1"/>
                  </a:moveTo>
                  <a:cubicBezTo>
                    <a:pt x="995" y="1"/>
                    <a:pt x="12" y="198"/>
                    <a:pt x="1" y="495"/>
                  </a:cubicBezTo>
                  <a:cubicBezTo>
                    <a:pt x="1" y="507"/>
                    <a:pt x="1" y="507"/>
                    <a:pt x="1" y="520"/>
                  </a:cubicBezTo>
                  <a:lnTo>
                    <a:pt x="1" y="532"/>
                  </a:lnTo>
                  <a:cubicBezTo>
                    <a:pt x="13" y="544"/>
                    <a:pt x="13" y="556"/>
                    <a:pt x="25" y="568"/>
                  </a:cubicBezTo>
                  <a:lnTo>
                    <a:pt x="37" y="580"/>
                  </a:lnTo>
                  <a:cubicBezTo>
                    <a:pt x="49" y="593"/>
                    <a:pt x="62" y="605"/>
                    <a:pt x="74" y="617"/>
                  </a:cubicBezTo>
                  <a:lnTo>
                    <a:pt x="98" y="641"/>
                  </a:lnTo>
                  <a:cubicBezTo>
                    <a:pt x="110" y="654"/>
                    <a:pt x="123" y="666"/>
                    <a:pt x="147" y="678"/>
                  </a:cubicBezTo>
                  <a:lnTo>
                    <a:pt x="171" y="690"/>
                  </a:lnTo>
                  <a:cubicBezTo>
                    <a:pt x="196" y="702"/>
                    <a:pt x="220" y="715"/>
                    <a:pt x="244" y="727"/>
                  </a:cubicBezTo>
                  <a:lnTo>
                    <a:pt x="269" y="751"/>
                  </a:lnTo>
                  <a:lnTo>
                    <a:pt x="354" y="788"/>
                  </a:lnTo>
                  <a:lnTo>
                    <a:pt x="391" y="800"/>
                  </a:lnTo>
                  <a:cubicBezTo>
                    <a:pt x="427" y="812"/>
                    <a:pt x="452" y="824"/>
                    <a:pt x="488" y="836"/>
                  </a:cubicBezTo>
                  <a:lnTo>
                    <a:pt x="537" y="849"/>
                  </a:lnTo>
                  <a:lnTo>
                    <a:pt x="647" y="885"/>
                  </a:lnTo>
                  <a:lnTo>
                    <a:pt x="695" y="897"/>
                  </a:lnTo>
                  <a:lnTo>
                    <a:pt x="817" y="934"/>
                  </a:lnTo>
                  <a:lnTo>
                    <a:pt x="866" y="946"/>
                  </a:lnTo>
                  <a:lnTo>
                    <a:pt x="1000" y="970"/>
                  </a:lnTo>
                  <a:lnTo>
                    <a:pt x="1061" y="983"/>
                  </a:lnTo>
                  <a:lnTo>
                    <a:pt x="1207" y="1007"/>
                  </a:lnTo>
                  <a:lnTo>
                    <a:pt x="1268" y="1019"/>
                  </a:lnTo>
                  <a:lnTo>
                    <a:pt x="1426" y="1044"/>
                  </a:lnTo>
                  <a:cubicBezTo>
                    <a:pt x="1439" y="1056"/>
                    <a:pt x="1463" y="1056"/>
                    <a:pt x="1487" y="1056"/>
                  </a:cubicBezTo>
                  <a:cubicBezTo>
                    <a:pt x="1536" y="1068"/>
                    <a:pt x="1597" y="1080"/>
                    <a:pt x="1658" y="1080"/>
                  </a:cubicBezTo>
                  <a:lnTo>
                    <a:pt x="1719" y="1092"/>
                  </a:lnTo>
                  <a:lnTo>
                    <a:pt x="1890" y="1104"/>
                  </a:lnTo>
                  <a:lnTo>
                    <a:pt x="1950" y="1104"/>
                  </a:lnTo>
                  <a:lnTo>
                    <a:pt x="2145" y="1129"/>
                  </a:lnTo>
                  <a:lnTo>
                    <a:pt x="2170" y="1129"/>
                  </a:lnTo>
                  <a:cubicBezTo>
                    <a:pt x="2328" y="1141"/>
                    <a:pt x="2499" y="1141"/>
                    <a:pt x="2669" y="1153"/>
                  </a:cubicBezTo>
                  <a:cubicBezTo>
                    <a:pt x="2840" y="1165"/>
                    <a:pt x="2998" y="1165"/>
                    <a:pt x="3157" y="1165"/>
                  </a:cubicBezTo>
                  <a:lnTo>
                    <a:pt x="3693" y="1165"/>
                  </a:lnTo>
                  <a:cubicBezTo>
                    <a:pt x="3742" y="1153"/>
                    <a:pt x="3791" y="1153"/>
                    <a:pt x="3839" y="1153"/>
                  </a:cubicBezTo>
                  <a:lnTo>
                    <a:pt x="3925" y="1153"/>
                  </a:lnTo>
                  <a:lnTo>
                    <a:pt x="4071" y="1141"/>
                  </a:lnTo>
                  <a:lnTo>
                    <a:pt x="4144" y="1129"/>
                  </a:lnTo>
                  <a:cubicBezTo>
                    <a:pt x="4193" y="1129"/>
                    <a:pt x="4229" y="1117"/>
                    <a:pt x="4278" y="1117"/>
                  </a:cubicBezTo>
                  <a:lnTo>
                    <a:pt x="4351" y="1104"/>
                  </a:lnTo>
                  <a:lnTo>
                    <a:pt x="4473" y="1092"/>
                  </a:lnTo>
                  <a:lnTo>
                    <a:pt x="4546" y="1080"/>
                  </a:lnTo>
                  <a:lnTo>
                    <a:pt x="4656" y="1056"/>
                  </a:lnTo>
                  <a:lnTo>
                    <a:pt x="4717" y="1044"/>
                  </a:lnTo>
                  <a:lnTo>
                    <a:pt x="4814" y="1019"/>
                  </a:lnTo>
                  <a:lnTo>
                    <a:pt x="4875" y="1007"/>
                  </a:lnTo>
                  <a:lnTo>
                    <a:pt x="4960" y="983"/>
                  </a:lnTo>
                  <a:lnTo>
                    <a:pt x="5009" y="970"/>
                  </a:lnTo>
                  <a:lnTo>
                    <a:pt x="5082" y="946"/>
                  </a:lnTo>
                  <a:lnTo>
                    <a:pt x="5131" y="922"/>
                  </a:lnTo>
                  <a:lnTo>
                    <a:pt x="5192" y="897"/>
                  </a:lnTo>
                  <a:lnTo>
                    <a:pt x="5228" y="873"/>
                  </a:lnTo>
                  <a:lnTo>
                    <a:pt x="5277" y="849"/>
                  </a:lnTo>
                  <a:lnTo>
                    <a:pt x="5302" y="824"/>
                  </a:lnTo>
                  <a:cubicBezTo>
                    <a:pt x="5314" y="812"/>
                    <a:pt x="5326" y="800"/>
                    <a:pt x="5338" y="788"/>
                  </a:cubicBezTo>
                  <a:cubicBezTo>
                    <a:pt x="5338" y="788"/>
                    <a:pt x="5350" y="775"/>
                    <a:pt x="5350" y="763"/>
                  </a:cubicBezTo>
                  <a:cubicBezTo>
                    <a:pt x="5363" y="751"/>
                    <a:pt x="5363" y="751"/>
                    <a:pt x="5375" y="739"/>
                  </a:cubicBezTo>
                  <a:cubicBezTo>
                    <a:pt x="5375" y="727"/>
                    <a:pt x="5375" y="727"/>
                    <a:pt x="5375" y="727"/>
                  </a:cubicBezTo>
                  <a:cubicBezTo>
                    <a:pt x="5375" y="715"/>
                    <a:pt x="5375" y="702"/>
                    <a:pt x="5375" y="690"/>
                  </a:cubicBezTo>
                  <a:cubicBezTo>
                    <a:pt x="5387" y="580"/>
                    <a:pt x="5228" y="459"/>
                    <a:pt x="4973" y="361"/>
                  </a:cubicBezTo>
                  <a:cubicBezTo>
                    <a:pt x="4497" y="178"/>
                    <a:pt x="3669"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1"/>
            <p:cNvSpPr/>
            <p:nvPr/>
          </p:nvSpPr>
          <p:spPr>
            <a:xfrm>
              <a:off x="4425673" y="2497080"/>
              <a:ext cx="176372" cy="45342"/>
            </a:xfrm>
            <a:custGeom>
              <a:rect b="b" l="l" r="r" t="t"/>
              <a:pathLst>
                <a:path extrusionOk="0" h="1388" w="5399">
                  <a:moveTo>
                    <a:pt x="24" y="0"/>
                  </a:moveTo>
                  <a:lnTo>
                    <a:pt x="0" y="731"/>
                  </a:lnTo>
                  <a:cubicBezTo>
                    <a:pt x="0" y="756"/>
                    <a:pt x="0" y="780"/>
                    <a:pt x="12" y="792"/>
                  </a:cubicBezTo>
                  <a:cubicBezTo>
                    <a:pt x="24" y="817"/>
                    <a:pt x="37" y="829"/>
                    <a:pt x="49" y="853"/>
                  </a:cubicBezTo>
                  <a:cubicBezTo>
                    <a:pt x="61" y="865"/>
                    <a:pt x="85" y="890"/>
                    <a:pt x="98" y="902"/>
                  </a:cubicBezTo>
                  <a:lnTo>
                    <a:pt x="122" y="914"/>
                  </a:lnTo>
                  <a:lnTo>
                    <a:pt x="134" y="926"/>
                  </a:lnTo>
                  <a:lnTo>
                    <a:pt x="183" y="951"/>
                  </a:lnTo>
                  <a:lnTo>
                    <a:pt x="207" y="963"/>
                  </a:lnTo>
                  <a:cubicBezTo>
                    <a:pt x="244" y="987"/>
                    <a:pt x="268" y="999"/>
                    <a:pt x="305" y="1024"/>
                  </a:cubicBezTo>
                  <a:lnTo>
                    <a:pt x="329" y="1024"/>
                  </a:lnTo>
                  <a:lnTo>
                    <a:pt x="427" y="1060"/>
                  </a:lnTo>
                  <a:lnTo>
                    <a:pt x="475" y="1073"/>
                  </a:lnTo>
                  <a:lnTo>
                    <a:pt x="573" y="1109"/>
                  </a:lnTo>
                  <a:lnTo>
                    <a:pt x="622" y="1121"/>
                  </a:lnTo>
                  <a:lnTo>
                    <a:pt x="743" y="1158"/>
                  </a:lnTo>
                  <a:lnTo>
                    <a:pt x="780" y="1170"/>
                  </a:lnTo>
                  <a:lnTo>
                    <a:pt x="951" y="1207"/>
                  </a:lnTo>
                  <a:lnTo>
                    <a:pt x="987" y="1219"/>
                  </a:lnTo>
                  <a:lnTo>
                    <a:pt x="1133" y="1243"/>
                  </a:lnTo>
                  <a:lnTo>
                    <a:pt x="1207" y="1255"/>
                  </a:lnTo>
                  <a:lnTo>
                    <a:pt x="1341" y="1280"/>
                  </a:lnTo>
                  <a:lnTo>
                    <a:pt x="1414" y="1292"/>
                  </a:lnTo>
                  <a:lnTo>
                    <a:pt x="1584" y="1316"/>
                  </a:lnTo>
                  <a:lnTo>
                    <a:pt x="1621" y="1316"/>
                  </a:lnTo>
                  <a:lnTo>
                    <a:pt x="1852" y="1341"/>
                  </a:lnTo>
                  <a:lnTo>
                    <a:pt x="1913" y="1341"/>
                  </a:lnTo>
                  <a:lnTo>
                    <a:pt x="2084" y="1353"/>
                  </a:lnTo>
                  <a:lnTo>
                    <a:pt x="2169" y="1353"/>
                  </a:lnTo>
                  <a:lnTo>
                    <a:pt x="2340" y="1365"/>
                  </a:lnTo>
                  <a:lnTo>
                    <a:pt x="2413" y="1365"/>
                  </a:lnTo>
                  <a:lnTo>
                    <a:pt x="2669" y="1377"/>
                  </a:lnTo>
                  <a:cubicBezTo>
                    <a:pt x="2837" y="1384"/>
                    <a:pt x="3001" y="1387"/>
                    <a:pt x="3160" y="1387"/>
                  </a:cubicBezTo>
                  <a:cubicBezTo>
                    <a:pt x="4413" y="1387"/>
                    <a:pt x="5363" y="1183"/>
                    <a:pt x="5374" y="902"/>
                  </a:cubicBezTo>
                  <a:lnTo>
                    <a:pt x="5399" y="171"/>
                  </a:lnTo>
                  <a:lnTo>
                    <a:pt x="5399" y="171"/>
                  </a:lnTo>
                  <a:cubicBezTo>
                    <a:pt x="5388" y="468"/>
                    <a:pt x="4404" y="665"/>
                    <a:pt x="3120" y="665"/>
                  </a:cubicBezTo>
                  <a:cubicBezTo>
                    <a:pt x="2981" y="665"/>
                    <a:pt x="2839" y="663"/>
                    <a:pt x="2693" y="658"/>
                  </a:cubicBezTo>
                  <a:lnTo>
                    <a:pt x="2437" y="646"/>
                  </a:lnTo>
                  <a:lnTo>
                    <a:pt x="2364" y="646"/>
                  </a:lnTo>
                  <a:lnTo>
                    <a:pt x="2194" y="634"/>
                  </a:lnTo>
                  <a:lnTo>
                    <a:pt x="2108" y="622"/>
                  </a:lnTo>
                  <a:lnTo>
                    <a:pt x="1938" y="609"/>
                  </a:lnTo>
                  <a:lnTo>
                    <a:pt x="1877" y="609"/>
                  </a:lnTo>
                  <a:lnTo>
                    <a:pt x="1657" y="585"/>
                  </a:lnTo>
                  <a:lnTo>
                    <a:pt x="1621" y="585"/>
                  </a:lnTo>
                  <a:lnTo>
                    <a:pt x="1438" y="561"/>
                  </a:lnTo>
                  <a:lnTo>
                    <a:pt x="1365" y="549"/>
                  </a:lnTo>
                  <a:lnTo>
                    <a:pt x="1231" y="524"/>
                  </a:lnTo>
                  <a:lnTo>
                    <a:pt x="1158" y="512"/>
                  </a:lnTo>
                  <a:lnTo>
                    <a:pt x="1024" y="488"/>
                  </a:lnTo>
                  <a:lnTo>
                    <a:pt x="975" y="475"/>
                  </a:lnTo>
                  <a:cubicBezTo>
                    <a:pt x="914" y="463"/>
                    <a:pt x="853" y="451"/>
                    <a:pt x="804" y="427"/>
                  </a:cubicBezTo>
                  <a:lnTo>
                    <a:pt x="768" y="427"/>
                  </a:lnTo>
                  <a:lnTo>
                    <a:pt x="646" y="390"/>
                  </a:lnTo>
                  <a:lnTo>
                    <a:pt x="597" y="378"/>
                  </a:lnTo>
                  <a:lnTo>
                    <a:pt x="500" y="341"/>
                  </a:lnTo>
                  <a:lnTo>
                    <a:pt x="451" y="329"/>
                  </a:lnTo>
                  <a:lnTo>
                    <a:pt x="354" y="280"/>
                  </a:lnTo>
                  <a:lnTo>
                    <a:pt x="329" y="280"/>
                  </a:lnTo>
                  <a:cubicBezTo>
                    <a:pt x="305" y="268"/>
                    <a:pt x="268" y="256"/>
                    <a:pt x="232" y="232"/>
                  </a:cubicBezTo>
                  <a:lnTo>
                    <a:pt x="207" y="220"/>
                  </a:lnTo>
                  <a:cubicBezTo>
                    <a:pt x="183" y="207"/>
                    <a:pt x="171" y="195"/>
                    <a:pt x="146" y="183"/>
                  </a:cubicBezTo>
                  <a:lnTo>
                    <a:pt x="134" y="171"/>
                  </a:lnTo>
                  <a:cubicBezTo>
                    <a:pt x="110" y="159"/>
                    <a:pt x="85" y="134"/>
                    <a:pt x="73" y="122"/>
                  </a:cubicBezTo>
                  <a:cubicBezTo>
                    <a:pt x="61" y="98"/>
                    <a:pt x="49" y="85"/>
                    <a:pt x="37" y="61"/>
                  </a:cubicBezTo>
                  <a:cubicBezTo>
                    <a:pt x="24" y="49"/>
                    <a:pt x="24" y="25"/>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4426849" y="2481301"/>
              <a:ext cx="175980" cy="37698"/>
            </a:xfrm>
            <a:custGeom>
              <a:rect b="b" l="l" r="r" t="t"/>
              <a:pathLst>
                <a:path extrusionOk="0" h="1154" w="5387">
                  <a:moveTo>
                    <a:pt x="2279" y="1"/>
                  </a:moveTo>
                  <a:cubicBezTo>
                    <a:pt x="995" y="1"/>
                    <a:pt x="12" y="198"/>
                    <a:pt x="1" y="495"/>
                  </a:cubicBezTo>
                  <a:cubicBezTo>
                    <a:pt x="1" y="508"/>
                    <a:pt x="1" y="508"/>
                    <a:pt x="1" y="520"/>
                  </a:cubicBezTo>
                  <a:lnTo>
                    <a:pt x="1" y="532"/>
                  </a:lnTo>
                  <a:cubicBezTo>
                    <a:pt x="13" y="544"/>
                    <a:pt x="25" y="556"/>
                    <a:pt x="37" y="556"/>
                  </a:cubicBezTo>
                  <a:cubicBezTo>
                    <a:pt x="37" y="568"/>
                    <a:pt x="37" y="568"/>
                    <a:pt x="49" y="581"/>
                  </a:cubicBezTo>
                  <a:cubicBezTo>
                    <a:pt x="49" y="593"/>
                    <a:pt x="62" y="605"/>
                    <a:pt x="86" y="617"/>
                  </a:cubicBezTo>
                  <a:lnTo>
                    <a:pt x="98" y="629"/>
                  </a:lnTo>
                  <a:cubicBezTo>
                    <a:pt x="110" y="654"/>
                    <a:pt x="135" y="666"/>
                    <a:pt x="147" y="678"/>
                  </a:cubicBezTo>
                  <a:lnTo>
                    <a:pt x="171" y="690"/>
                  </a:lnTo>
                  <a:lnTo>
                    <a:pt x="244" y="727"/>
                  </a:lnTo>
                  <a:lnTo>
                    <a:pt x="281" y="739"/>
                  </a:lnTo>
                  <a:lnTo>
                    <a:pt x="354" y="776"/>
                  </a:lnTo>
                  <a:lnTo>
                    <a:pt x="391" y="800"/>
                  </a:lnTo>
                  <a:lnTo>
                    <a:pt x="488" y="837"/>
                  </a:lnTo>
                  <a:lnTo>
                    <a:pt x="537" y="849"/>
                  </a:lnTo>
                  <a:lnTo>
                    <a:pt x="647" y="885"/>
                  </a:lnTo>
                  <a:lnTo>
                    <a:pt x="695" y="897"/>
                  </a:lnTo>
                  <a:cubicBezTo>
                    <a:pt x="732" y="910"/>
                    <a:pt x="781" y="922"/>
                    <a:pt x="817" y="922"/>
                  </a:cubicBezTo>
                  <a:lnTo>
                    <a:pt x="878" y="934"/>
                  </a:lnTo>
                  <a:lnTo>
                    <a:pt x="1012" y="971"/>
                  </a:lnTo>
                  <a:lnTo>
                    <a:pt x="1073" y="983"/>
                  </a:lnTo>
                  <a:lnTo>
                    <a:pt x="1207" y="1007"/>
                  </a:lnTo>
                  <a:lnTo>
                    <a:pt x="1280" y="1019"/>
                  </a:lnTo>
                  <a:lnTo>
                    <a:pt x="1426" y="1044"/>
                  </a:lnTo>
                  <a:lnTo>
                    <a:pt x="1487" y="1056"/>
                  </a:lnTo>
                  <a:lnTo>
                    <a:pt x="1658" y="1080"/>
                  </a:lnTo>
                  <a:lnTo>
                    <a:pt x="1719" y="1080"/>
                  </a:lnTo>
                  <a:lnTo>
                    <a:pt x="1902" y="1092"/>
                  </a:lnTo>
                  <a:lnTo>
                    <a:pt x="1950" y="1092"/>
                  </a:lnTo>
                  <a:lnTo>
                    <a:pt x="2145" y="1117"/>
                  </a:lnTo>
                  <a:lnTo>
                    <a:pt x="2170" y="1117"/>
                  </a:lnTo>
                  <a:cubicBezTo>
                    <a:pt x="2340" y="1129"/>
                    <a:pt x="2511" y="1141"/>
                    <a:pt x="2669" y="1141"/>
                  </a:cubicBezTo>
                  <a:cubicBezTo>
                    <a:pt x="2840" y="1153"/>
                    <a:pt x="3011" y="1153"/>
                    <a:pt x="3157" y="1153"/>
                  </a:cubicBezTo>
                  <a:lnTo>
                    <a:pt x="3693" y="1153"/>
                  </a:lnTo>
                  <a:lnTo>
                    <a:pt x="3851" y="1141"/>
                  </a:lnTo>
                  <a:lnTo>
                    <a:pt x="3937" y="1141"/>
                  </a:lnTo>
                  <a:lnTo>
                    <a:pt x="4071" y="1129"/>
                  </a:lnTo>
                  <a:lnTo>
                    <a:pt x="4156" y="1129"/>
                  </a:lnTo>
                  <a:lnTo>
                    <a:pt x="4278" y="1117"/>
                  </a:lnTo>
                  <a:lnTo>
                    <a:pt x="4363" y="1105"/>
                  </a:lnTo>
                  <a:lnTo>
                    <a:pt x="4473" y="1092"/>
                  </a:lnTo>
                  <a:lnTo>
                    <a:pt x="4546" y="1080"/>
                  </a:lnTo>
                  <a:lnTo>
                    <a:pt x="4656" y="1056"/>
                  </a:lnTo>
                  <a:lnTo>
                    <a:pt x="4729" y="1044"/>
                  </a:lnTo>
                  <a:lnTo>
                    <a:pt x="4826" y="1019"/>
                  </a:lnTo>
                  <a:lnTo>
                    <a:pt x="4875" y="1007"/>
                  </a:lnTo>
                  <a:lnTo>
                    <a:pt x="4960" y="983"/>
                  </a:lnTo>
                  <a:lnTo>
                    <a:pt x="5021" y="971"/>
                  </a:lnTo>
                  <a:cubicBezTo>
                    <a:pt x="5046" y="958"/>
                    <a:pt x="5070" y="946"/>
                    <a:pt x="5094" y="934"/>
                  </a:cubicBezTo>
                  <a:lnTo>
                    <a:pt x="5143" y="922"/>
                  </a:lnTo>
                  <a:cubicBezTo>
                    <a:pt x="5155" y="910"/>
                    <a:pt x="5180" y="897"/>
                    <a:pt x="5204" y="897"/>
                  </a:cubicBezTo>
                  <a:cubicBezTo>
                    <a:pt x="5216" y="885"/>
                    <a:pt x="5228" y="873"/>
                    <a:pt x="5241" y="873"/>
                  </a:cubicBezTo>
                  <a:lnTo>
                    <a:pt x="5277" y="849"/>
                  </a:lnTo>
                  <a:lnTo>
                    <a:pt x="5314" y="824"/>
                  </a:lnTo>
                  <a:lnTo>
                    <a:pt x="5338" y="788"/>
                  </a:lnTo>
                  <a:lnTo>
                    <a:pt x="5363" y="763"/>
                  </a:lnTo>
                  <a:cubicBezTo>
                    <a:pt x="5363" y="751"/>
                    <a:pt x="5375" y="751"/>
                    <a:pt x="5375" y="739"/>
                  </a:cubicBezTo>
                  <a:cubicBezTo>
                    <a:pt x="5375" y="727"/>
                    <a:pt x="5375" y="727"/>
                    <a:pt x="5375" y="727"/>
                  </a:cubicBezTo>
                  <a:cubicBezTo>
                    <a:pt x="5375" y="715"/>
                    <a:pt x="5375" y="703"/>
                    <a:pt x="5375" y="690"/>
                  </a:cubicBezTo>
                  <a:cubicBezTo>
                    <a:pt x="5387" y="568"/>
                    <a:pt x="5228" y="459"/>
                    <a:pt x="4960" y="361"/>
                  </a:cubicBezTo>
                  <a:cubicBezTo>
                    <a:pt x="4497" y="179"/>
                    <a:pt x="3656" y="44"/>
                    <a:pt x="2706" y="8"/>
                  </a:cubicBezTo>
                  <a:cubicBezTo>
                    <a:pt x="2561" y="3"/>
                    <a:pt x="2418" y="1"/>
                    <a:pt x="227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4418486" y="2470782"/>
              <a:ext cx="176404" cy="43938"/>
            </a:xfrm>
            <a:custGeom>
              <a:rect b="b" l="l" r="r" t="t"/>
              <a:pathLst>
                <a:path extrusionOk="0" h="1345" w="5400">
                  <a:moveTo>
                    <a:pt x="5399" y="98"/>
                  </a:moveTo>
                  <a:lnTo>
                    <a:pt x="5399" y="103"/>
                  </a:lnTo>
                  <a:lnTo>
                    <a:pt x="5399" y="103"/>
                  </a:lnTo>
                  <a:cubicBezTo>
                    <a:pt x="5399" y="101"/>
                    <a:pt x="5399" y="100"/>
                    <a:pt x="5399" y="98"/>
                  </a:cubicBezTo>
                  <a:close/>
                  <a:moveTo>
                    <a:pt x="25" y="1"/>
                  </a:moveTo>
                  <a:lnTo>
                    <a:pt x="13" y="732"/>
                  </a:lnTo>
                  <a:cubicBezTo>
                    <a:pt x="1" y="756"/>
                    <a:pt x="13" y="769"/>
                    <a:pt x="25" y="793"/>
                  </a:cubicBezTo>
                  <a:cubicBezTo>
                    <a:pt x="25" y="817"/>
                    <a:pt x="37" y="830"/>
                    <a:pt x="62" y="842"/>
                  </a:cubicBezTo>
                  <a:cubicBezTo>
                    <a:pt x="74" y="866"/>
                    <a:pt x="98" y="878"/>
                    <a:pt x="110" y="903"/>
                  </a:cubicBezTo>
                  <a:lnTo>
                    <a:pt x="135" y="915"/>
                  </a:lnTo>
                  <a:lnTo>
                    <a:pt x="159" y="927"/>
                  </a:lnTo>
                  <a:lnTo>
                    <a:pt x="196" y="951"/>
                  </a:lnTo>
                  <a:lnTo>
                    <a:pt x="220" y="964"/>
                  </a:lnTo>
                  <a:cubicBezTo>
                    <a:pt x="257" y="976"/>
                    <a:pt x="293" y="1000"/>
                    <a:pt x="318" y="1012"/>
                  </a:cubicBezTo>
                  <a:lnTo>
                    <a:pt x="342" y="1025"/>
                  </a:lnTo>
                  <a:lnTo>
                    <a:pt x="439" y="1061"/>
                  </a:lnTo>
                  <a:lnTo>
                    <a:pt x="488" y="1073"/>
                  </a:lnTo>
                  <a:lnTo>
                    <a:pt x="586" y="1098"/>
                  </a:lnTo>
                  <a:lnTo>
                    <a:pt x="634" y="1122"/>
                  </a:lnTo>
                  <a:lnTo>
                    <a:pt x="756" y="1146"/>
                  </a:lnTo>
                  <a:lnTo>
                    <a:pt x="793" y="1159"/>
                  </a:lnTo>
                  <a:lnTo>
                    <a:pt x="963" y="1195"/>
                  </a:lnTo>
                  <a:lnTo>
                    <a:pt x="1012" y="1195"/>
                  </a:lnTo>
                  <a:lnTo>
                    <a:pt x="1158" y="1219"/>
                  </a:lnTo>
                  <a:lnTo>
                    <a:pt x="1219" y="1232"/>
                  </a:lnTo>
                  <a:lnTo>
                    <a:pt x="1366" y="1256"/>
                  </a:lnTo>
                  <a:lnTo>
                    <a:pt x="1427" y="1268"/>
                  </a:lnTo>
                  <a:cubicBezTo>
                    <a:pt x="1487" y="1268"/>
                    <a:pt x="1548" y="1293"/>
                    <a:pt x="1609" y="1293"/>
                  </a:cubicBezTo>
                  <a:lnTo>
                    <a:pt x="1646" y="1293"/>
                  </a:lnTo>
                  <a:lnTo>
                    <a:pt x="1865" y="1305"/>
                  </a:lnTo>
                  <a:lnTo>
                    <a:pt x="1938" y="1305"/>
                  </a:lnTo>
                  <a:lnTo>
                    <a:pt x="2109" y="1329"/>
                  </a:lnTo>
                  <a:lnTo>
                    <a:pt x="2438" y="1329"/>
                  </a:lnTo>
                  <a:lnTo>
                    <a:pt x="2682" y="1341"/>
                  </a:lnTo>
                  <a:cubicBezTo>
                    <a:pt x="2781" y="1344"/>
                    <a:pt x="2879" y="1345"/>
                    <a:pt x="2976" y="1345"/>
                  </a:cubicBezTo>
                  <a:cubicBezTo>
                    <a:pt x="4326" y="1345"/>
                    <a:pt x="5387" y="1113"/>
                    <a:pt x="5387" y="817"/>
                  </a:cubicBezTo>
                  <a:lnTo>
                    <a:pt x="5399" y="103"/>
                  </a:lnTo>
                  <a:lnTo>
                    <a:pt x="5399" y="103"/>
                  </a:lnTo>
                  <a:cubicBezTo>
                    <a:pt x="5389" y="402"/>
                    <a:pt x="4289" y="624"/>
                    <a:pt x="2908" y="624"/>
                  </a:cubicBezTo>
                  <a:cubicBezTo>
                    <a:pt x="2837" y="624"/>
                    <a:pt x="2766" y="624"/>
                    <a:pt x="2694" y="622"/>
                  </a:cubicBezTo>
                  <a:lnTo>
                    <a:pt x="2450" y="610"/>
                  </a:lnTo>
                  <a:lnTo>
                    <a:pt x="2377" y="610"/>
                  </a:lnTo>
                  <a:lnTo>
                    <a:pt x="2206" y="598"/>
                  </a:lnTo>
                  <a:lnTo>
                    <a:pt x="2121" y="598"/>
                  </a:lnTo>
                  <a:cubicBezTo>
                    <a:pt x="2060" y="598"/>
                    <a:pt x="1999" y="586"/>
                    <a:pt x="1951" y="586"/>
                  </a:cubicBezTo>
                  <a:lnTo>
                    <a:pt x="1877" y="586"/>
                  </a:lnTo>
                  <a:lnTo>
                    <a:pt x="1658" y="561"/>
                  </a:lnTo>
                  <a:lnTo>
                    <a:pt x="1622" y="561"/>
                  </a:lnTo>
                  <a:lnTo>
                    <a:pt x="1439" y="549"/>
                  </a:lnTo>
                  <a:lnTo>
                    <a:pt x="1378" y="537"/>
                  </a:lnTo>
                  <a:lnTo>
                    <a:pt x="1232" y="513"/>
                  </a:lnTo>
                  <a:lnTo>
                    <a:pt x="1171" y="501"/>
                  </a:lnTo>
                  <a:lnTo>
                    <a:pt x="1024" y="476"/>
                  </a:lnTo>
                  <a:lnTo>
                    <a:pt x="988" y="464"/>
                  </a:lnTo>
                  <a:lnTo>
                    <a:pt x="805" y="427"/>
                  </a:lnTo>
                  <a:lnTo>
                    <a:pt x="768" y="415"/>
                  </a:lnTo>
                  <a:cubicBezTo>
                    <a:pt x="732" y="403"/>
                    <a:pt x="683" y="403"/>
                    <a:pt x="647" y="391"/>
                  </a:cubicBezTo>
                  <a:lnTo>
                    <a:pt x="598" y="379"/>
                  </a:lnTo>
                  <a:lnTo>
                    <a:pt x="500" y="342"/>
                  </a:lnTo>
                  <a:lnTo>
                    <a:pt x="464" y="330"/>
                  </a:lnTo>
                  <a:cubicBezTo>
                    <a:pt x="427" y="318"/>
                    <a:pt x="391" y="306"/>
                    <a:pt x="354" y="293"/>
                  </a:cubicBezTo>
                  <a:lnTo>
                    <a:pt x="342" y="281"/>
                  </a:lnTo>
                  <a:cubicBezTo>
                    <a:pt x="305" y="269"/>
                    <a:pt x="269" y="257"/>
                    <a:pt x="232" y="232"/>
                  </a:cubicBezTo>
                  <a:lnTo>
                    <a:pt x="208" y="220"/>
                  </a:lnTo>
                  <a:cubicBezTo>
                    <a:pt x="184" y="208"/>
                    <a:pt x="171" y="196"/>
                    <a:pt x="147" y="184"/>
                  </a:cubicBezTo>
                  <a:lnTo>
                    <a:pt x="135" y="171"/>
                  </a:lnTo>
                  <a:cubicBezTo>
                    <a:pt x="110" y="147"/>
                    <a:pt x="86" y="135"/>
                    <a:pt x="74" y="123"/>
                  </a:cubicBezTo>
                  <a:cubicBezTo>
                    <a:pt x="62" y="98"/>
                    <a:pt x="50" y="86"/>
                    <a:pt x="37" y="62"/>
                  </a:cubicBezTo>
                  <a:cubicBezTo>
                    <a:pt x="25" y="50"/>
                    <a:pt x="25" y="25"/>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4419303" y="2453958"/>
              <a:ext cx="175980" cy="37568"/>
            </a:xfrm>
            <a:custGeom>
              <a:rect b="b" l="l" r="r" t="t"/>
              <a:pathLst>
                <a:path extrusionOk="0" h="1150" w="5387">
                  <a:moveTo>
                    <a:pt x="2399" y="0"/>
                  </a:moveTo>
                  <a:cubicBezTo>
                    <a:pt x="1055" y="0"/>
                    <a:pt x="0" y="222"/>
                    <a:pt x="0" y="528"/>
                  </a:cubicBezTo>
                  <a:cubicBezTo>
                    <a:pt x="0" y="540"/>
                    <a:pt x="0" y="540"/>
                    <a:pt x="0" y="552"/>
                  </a:cubicBezTo>
                  <a:lnTo>
                    <a:pt x="0" y="565"/>
                  </a:lnTo>
                  <a:cubicBezTo>
                    <a:pt x="12" y="577"/>
                    <a:pt x="25" y="589"/>
                    <a:pt x="37" y="613"/>
                  </a:cubicBezTo>
                  <a:lnTo>
                    <a:pt x="49" y="626"/>
                  </a:lnTo>
                  <a:cubicBezTo>
                    <a:pt x="61" y="638"/>
                    <a:pt x="73" y="650"/>
                    <a:pt x="85" y="662"/>
                  </a:cubicBezTo>
                  <a:lnTo>
                    <a:pt x="110" y="686"/>
                  </a:lnTo>
                  <a:cubicBezTo>
                    <a:pt x="122" y="699"/>
                    <a:pt x="134" y="711"/>
                    <a:pt x="159" y="723"/>
                  </a:cubicBezTo>
                  <a:lnTo>
                    <a:pt x="183" y="735"/>
                  </a:lnTo>
                  <a:cubicBezTo>
                    <a:pt x="207" y="747"/>
                    <a:pt x="232" y="760"/>
                    <a:pt x="256" y="772"/>
                  </a:cubicBezTo>
                  <a:lnTo>
                    <a:pt x="280" y="784"/>
                  </a:lnTo>
                  <a:lnTo>
                    <a:pt x="366" y="821"/>
                  </a:lnTo>
                  <a:lnTo>
                    <a:pt x="402" y="845"/>
                  </a:lnTo>
                  <a:cubicBezTo>
                    <a:pt x="439" y="857"/>
                    <a:pt x="463" y="857"/>
                    <a:pt x="500" y="869"/>
                  </a:cubicBezTo>
                  <a:lnTo>
                    <a:pt x="549" y="881"/>
                  </a:lnTo>
                  <a:lnTo>
                    <a:pt x="658" y="918"/>
                  </a:lnTo>
                  <a:lnTo>
                    <a:pt x="707" y="930"/>
                  </a:lnTo>
                  <a:lnTo>
                    <a:pt x="829" y="967"/>
                  </a:lnTo>
                  <a:lnTo>
                    <a:pt x="890" y="979"/>
                  </a:lnTo>
                  <a:lnTo>
                    <a:pt x="1024" y="1003"/>
                  </a:lnTo>
                  <a:lnTo>
                    <a:pt x="1085" y="1016"/>
                  </a:lnTo>
                  <a:lnTo>
                    <a:pt x="1219" y="1040"/>
                  </a:lnTo>
                  <a:lnTo>
                    <a:pt x="1292" y="1052"/>
                  </a:lnTo>
                  <a:lnTo>
                    <a:pt x="1438" y="1076"/>
                  </a:lnTo>
                  <a:lnTo>
                    <a:pt x="1499" y="1076"/>
                  </a:lnTo>
                  <a:lnTo>
                    <a:pt x="1670" y="1089"/>
                  </a:lnTo>
                  <a:lnTo>
                    <a:pt x="1731" y="1089"/>
                  </a:lnTo>
                  <a:lnTo>
                    <a:pt x="1913" y="1113"/>
                  </a:lnTo>
                  <a:lnTo>
                    <a:pt x="1962" y="1113"/>
                  </a:lnTo>
                  <a:lnTo>
                    <a:pt x="2169" y="1125"/>
                  </a:lnTo>
                  <a:lnTo>
                    <a:pt x="2181" y="1125"/>
                  </a:lnTo>
                  <a:cubicBezTo>
                    <a:pt x="2352" y="1137"/>
                    <a:pt x="2523" y="1150"/>
                    <a:pt x="2693" y="1150"/>
                  </a:cubicBezTo>
                  <a:lnTo>
                    <a:pt x="3473" y="1150"/>
                  </a:lnTo>
                  <a:lnTo>
                    <a:pt x="3632" y="1137"/>
                  </a:lnTo>
                  <a:lnTo>
                    <a:pt x="3717" y="1137"/>
                  </a:lnTo>
                  <a:lnTo>
                    <a:pt x="3863" y="1125"/>
                  </a:lnTo>
                  <a:lnTo>
                    <a:pt x="3948" y="1125"/>
                  </a:lnTo>
                  <a:lnTo>
                    <a:pt x="4082" y="1113"/>
                  </a:lnTo>
                  <a:cubicBezTo>
                    <a:pt x="4107" y="1101"/>
                    <a:pt x="4143" y="1101"/>
                    <a:pt x="4168" y="1101"/>
                  </a:cubicBezTo>
                  <a:lnTo>
                    <a:pt x="4290" y="1089"/>
                  </a:lnTo>
                  <a:lnTo>
                    <a:pt x="4375" y="1076"/>
                  </a:lnTo>
                  <a:lnTo>
                    <a:pt x="4485" y="1052"/>
                  </a:lnTo>
                  <a:lnTo>
                    <a:pt x="4558" y="1040"/>
                  </a:lnTo>
                  <a:lnTo>
                    <a:pt x="4667" y="1016"/>
                  </a:lnTo>
                  <a:lnTo>
                    <a:pt x="4740" y="1003"/>
                  </a:lnTo>
                  <a:lnTo>
                    <a:pt x="4838" y="979"/>
                  </a:lnTo>
                  <a:lnTo>
                    <a:pt x="4887" y="967"/>
                  </a:lnTo>
                  <a:lnTo>
                    <a:pt x="4972" y="942"/>
                  </a:lnTo>
                  <a:lnTo>
                    <a:pt x="5033" y="918"/>
                  </a:lnTo>
                  <a:lnTo>
                    <a:pt x="5106" y="894"/>
                  </a:lnTo>
                  <a:lnTo>
                    <a:pt x="5143" y="881"/>
                  </a:lnTo>
                  <a:lnTo>
                    <a:pt x="5204" y="845"/>
                  </a:lnTo>
                  <a:cubicBezTo>
                    <a:pt x="5216" y="845"/>
                    <a:pt x="5228" y="833"/>
                    <a:pt x="5240" y="821"/>
                  </a:cubicBezTo>
                  <a:lnTo>
                    <a:pt x="5289" y="796"/>
                  </a:lnTo>
                  <a:lnTo>
                    <a:pt x="5313" y="772"/>
                  </a:lnTo>
                  <a:cubicBezTo>
                    <a:pt x="5325" y="760"/>
                    <a:pt x="5338" y="747"/>
                    <a:pt x="5350" y="747"/>
                  </a:cubicBezTo>
                  <a:cubicBezTo>
                    <a:pt x="5350" y="735"/>
                    <a:pt x="5362" y="723"/>
                    <a:pt x="5362" y="723"/>
                  </a:cubicBezTo>
                  <a:cubicBezTo>
                    <a:pt x="5374" y="711"/>
                    <a:pt x="5374" y="699"/>
                    <a:pt x="5386" y="686"/>
                  </a:cubicBezTo>
                  <a:cubicBezTo>
                    <a:pt x="5386" y="686"/>
                    <a:pt x="5386" y="674"/>
                    <a:pt x="5386" y="674"/>
                  </a:cubicBezTo>
                  <a:cubicBezTo>
                    <a:pt x="5386" y="662"/>
                    <a:pt x="5386" y="650"/>
                    <a:pt x="5386" y="638"/>
                  </a:cubicBezTo>
                  <a:cubicBezTo>
                    <a:pt x="5386" y="528"/>
                    <a:pt x="5228" y="418"/>
                    <a:pt x="4960" y="321"/>
                  </a:cubicBezTo>
                  <a:cubicBezTo>
                    <a:pt x="4485" y="150"/>
                    <a:pt x="3656" y="16"/>
                    <a:pt x="2705" y="4"/>
                  </a:cubicBezTo>
                  <a:cubicBezTo>
                    <a:pt x="2602" y="2"/>
                    <a:pt x="2499" y="0"/>
                    <a:pt x="2399"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1"/>
            <p:cNvSpPr/>
            <p:nvPr/>
          </p:nvSpPr>
          <p:spPr>
            <a:xfrm>
              <a:off x="4426457" y="2443732"/>
              <a:ext cx="176372" cy="43088"/>
            </a:xfrm>
            <a:custGeom>
              <a:rect b="b" l="l" r="r" t="t"/>
              <a:pathLst>
                <a:path extrusionOk="0" h="1319" w="5399">
                  <a:moveTo>
                    <a:pt x="5399" y="73"/>
                  </a:moveTo>
                  <a:lnTo>
                    <a:pt x="5399" y="78"/>
                  </a:lnTo>
                  <a:lnTo>
                    <a:pt x="5399" y="78"/>
                  </a:lnTo>
                  <a:cubicBezTo>
                    <a:pt x="5399" y="76"/>
                    <a:pt x="5399" y="75"/>
                    <a:pt x="5399" y="73"/>
                  </a:cubicBezTo>
                  <a:close/>
                  <a:moveTo>
                    <a:pt x="25" y="0"/>
                  </a:moveTo>
                  <a:lnTo>
                    <a:pt x="0" y="719"/>
                  </a:lnTo>
                  <a:cubicBezTo>
                    <a:pt x="0" y="731"/>
                    <a:pt x="0" y="756"/>
                    <a:pt x="13" y="768"/>
                  </a:cubicBezTo>
                  <a:lnTo>
                    <a:pt x="13" y="780"/>
                  </a:lnTo>
                  <a:cubicBezTo>
                    <a:pt x="25" y="792"/>
                    <a:pt x="37" y="817"/>
                    <a:pt x="49" y="829"/>
                  </a:cubicBezTo>
                  <a:cubicBezTo>
                    <a:pt x="61" y="853"/>
                    <a:pt x="86" y="865"/>
                    <a:pt x="110" y="878"/>
                  </a:cubicBezTo>
                  <a:cubicBezTo>
                    <a:pt x="110" y="890"/>
                    <a:pt x="122" y="890"/>
                    <a:pt x="122" y="890"/>
                  </a:cubicBezTo>
                  <a:cubicBezTo>
                    <a:pt x="135" y="902"/>
                    <a:pt x="135" y="902"/>
                    <a:pt x="147" y="914"/>
                  </a:cubicBezTo>
                  <a:lnTo>
                    <a:pt x="183" y="926"/>
                  </a:lnTo>
                  <a:lnTo>
                    <a:pt x="208" y="951"/>
                  </a:lnTo>
                  <a:cubicBezTo>
                    <a:pt x="244" y="963"/>
                    <a:pt x="281" y="975"/>
                    <a:pt x="317" y="987"/>
                  </a:cubicBezTo>
                  <a:lnTo>
                    <a:pt x="330" y="987"/>
                  </a:lnTo>
                  <a:lnTo>
                    <a:pt x="439" y="1036"/>
                  </a:lnTo>
                  <a:lnTo>
                    <a:pt x="476" y="1048"/>
                  </a:lnTo>
                  <a:lnTo>
                    <a:pt x="573" y="1073"/>
                  </a:lnTo>
                  <a:lnTo>
                    <a:pt x="622" y="1097"/>
                  </a:lnTo>
                  <a:lnTo>
                    <a:pt x="744" y="1121"/>
                  </a:lnTo>
                  <a:lnTo>
                    <a:pt x="780" y="1134"/>
                  </a:lnTo>
                  <a:lnTo>
                    <a:pt x="963" y="1170"/>
                  </a:lnTo>
                  <a:lnTo>
                    <a:pt x="1000" y="1170"/>
                  </a:lnTo>
                  <a:lnTo>
                    <a:pt x="1158" y="1194"/>
                  </a:lnTo>
                  <a:lnTo>
                    <a:pt x="1219" y="1207"/>
                  </a:lnTo>
                  <a:lnTo>
                    <a:pt x="1353" y="1231"/>
                  </a:lnTo>
                  <a:lnTo>
                    <a:pt x="1426" y="1243"/>
                  </a:lnTo>
                  <a:lnTo>
                    <a:pt x="1609" y="1268"/>
                  </a:lnTo>
                  <a:lnTo>
                    <a:pt x="1646" y="1268"/>
                  </a:lnTo>
                  <a:cubicBezTo>
                    <a:pt x="1719" y="1268"/>
                    <a:pt x="1792" y="1280"/>
                    <a:pt x="1865" y="1292"/>
                  </a:cubicBezTo>
                  <a:lnTo>
                    <a:pt x="1926" y="1292"/>
                  </a:lnTo>
                  <a:lnTo>
                    <a:pt x="2096" y="1304"/>
                  </a:lnTo>
                  <a:lnTo>
                    <a:pt x="2426" y="1304"/>
                  </a:lnTo>
                  <a:cubicBezTo>
                    <a:pt x="2511" y="1316"/>
                    <a:pt x="2596" y="1316"/>
                    <a:pt x="2681" y="1316"/>
                  </a:cubicBezTo>
                  <a:cubicBezTo>
                    <a:pt x="2753" y="1318"/>
                    <a:pt x="2825" y="1318"/>
                    <a:pt x="2895" y="1318"/>
                  </a:cubicBezTo>
                  <a:cubicBezTo>
                    <a:pt x="4282" y="1318"/>
                    <a:pt x="5375" y="1094"/>
                    <a:pt x="5387" y="792"/>
                  </a:cubicBezTo>
                  <a:lnTo>
                    <a:pt x="5399" y="78"/>
                  </a:lnTo>
                  <a:lnTo>
                    <a:pt x="5399" y="78"/>
                  </a:lnTo>
                  <a:cubicBezTo>
                    <a:pt x="5389" y="377"/>
                    <a:pt x="4289" y="599"/>
                    <a:pt x="2907" y="599"/>
                  </a:cubicBezTo>
                  <a:cubicBezTo>
                    <a:pt x="2837" y="599"/>
                    <a:pt x="2766" y="599"/>
                    <a:pt x="2694" y="597"/>
                  </a:cubicBezTo>
                  <a:cubicBezTo>
                    <a:pt x="2608" y="597"/>
                    <a:pt x="2523" y="585"/>
                    <a:pt x="2450" y="585"/>
                  </a:cubicBezTo>
                  <a:lnTo>
                    <a:pt x="2365" y="585"/>
                  </a:lnTo>
                  <a:lnTo>
                    <a:pt x="2194" y="573"/>
                  </a:lnTo>
                  <a:lnTo>
                    <a:pt x="2121" y="573"/>
                  </a:lnTo>
                  <a:lnTo>
                    <a:pt x="1950" y="561"/>
                  </a:lnTo>
                  <a:lnTo>
                    <a:pt x="1877" y="561"/>
                  </a:lnTo>
                  <a:lnTo>
                    <a:pt x="1658" y="536"/>
                  </a:lnTo>
                  <a:lnTo>
                    <a:pt x="1621" y="536"/>
                  </a:lnTo>
                  <a:lnTo>
                    <a:pt x="1438" y="512"/>
                  </a:lnTo>
                  <a:lnTo>
                    <a:pt x="1378" y="512"/>
                  </a:lnTo>
                  <a:lnTo>
                    <a:pt x="1231" y="488"/>
                  </a:lnTo>
                  <a:lnTo>
                    <a:pt x="1170" y="475"/>
                  </a:lnTo>
                  <a:lnTo>
                    <a:pt x="1024" y="451"/>
                  </a:lnTo>
                  <a:lnTo>
                    <a:pt x="975" y="451"/>
                  </a:lnTo>
                  <a:lnTo>
                    <a:pt x="805" y="415"/>
                  </a:lnTo>
                  <a:lnTo>
                    <a:pt x="768" y="402"/>
                  </a:lnTo>
                  <a:lnTo>
                    <a:pt x="646" y="366"/>
                  </a:lnTo>
                  <a:lnTo>
                    <a:pt x="598" y="354"/>
                  </a:lnTo>
                  <a:lnTo>
                    <a:pt x="500" y="329"/>
                  </a:lnTo>
                  <a:lnTo>
                    <a:pt x="451" y="305"/>
                  </a:lnTo>
                  <a:cubicBezTo>
                    <a:pt x="415" y="293"/>
                    <a:pt x="390" y="281"/>
                    <a:pt x="354" y="268"/>
                  </a:cubicBezTo>
                  <a:lnTo>
                    <a:pt x="330" y="268"/>
                  </a:lnTo>
                  <a:cubicBezTo>
                    <a:pt x="305" y="256"/>
                    <a:pt x="269" y="244"/>
                    <a:pt x="232" y="220"/>
                  </a:cubicBezTo>
                  <a:lnTo>
                    <a:pt x="208" y="207"/>
                  </a:lnTo>
                  <a:lnTo>
                    <a:pt x="147" y="171"/>
                  </a:lnTo>
                  <a:lnTo>
                    <a:pt x="135" y="159"/>
                  </a:lnTo>
                  <a:cubicBezTo>
                    <a:pt x="110" y="146"/>
                    <a:pt x="86" y="122"/>
                    <a:pt x="74" y="110"/>
                  </a:cubicBezTo>
                  <a:cubicBezTo>
                    <a:pt x="49" y="86"/>
                    <a:pt x="37" y="73"/>
                    <a:pt x="37" y="49"/>
                  </a:cubicBezTo>
                  <a:cubicBezTo>
                    <a:pt x="25" y="37"/>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4427241" y="2426549"/>
              <a:ext cx="176012" cy="37502"/>
            </a:xfrm>
            <a:custGeom>
              <a:rect b="b" l="l" r="r" t="t"/>
              <a:pathLst>
                <a:path extrusionOk="0" h="1148" w="5388">
                  <a:moveTo>
                    <a:pt x="2492" y="0"/>
                  </a:moveTo>
                  <a:cubicBezTo>
                    <a:pt x="1105" y="0"/>
                    <a:pt x="12" y="225"/>
                    <a:pt x="1" y="526"/>
                  </a:cubicBezTo>
                  <a:cubicBezTo>
                    <a:pt x="1" y="538"/>
                    <a:pt x="1" y="551"/>
                    <a:pt x="1" y="563"/>
                  </a:cubicBezTo>
                  <a:cubicBezTo>
                    <a:pt x="13" y="575"/>
                    <a:pt x="25" y="599"/>
                    <a:pt x="50" y="612"/>
                  </a:cubicBezTo>
                  <a:cubicBezTo>
                    <a:pt x="50" y="612"/>
                    <a:pt x="50" y="624"/>
                    <a:pt x="62" y="624"/>
                  </a:cubicBezTo>
                  <a:cubicBezTo>
                    <a:pt x="62" y="648"/>
                    <a:pt x="74" y="660"/>
                    <a:pt x="98" y="672"/>
                  </a:cubicBezTo>
                  <a:cubicBezTo>
                    <a:pt x="98" y="672"/>
                    <a:pt x="111" y="685"/>
                    <a:pt x="111" y="685"/>
                  </a:cubicBezTo>
                  <a:cubicBezTo>
                    <a:pt x="123" y="697"/>
                    <a:pt x="147" y="709"/>
                    <a:pt x="159" y="721"/>
                  </a:cubicBezTo>
                  <a:lnTo>
                    <a:pt x="196" y="733"/>
                  </a:lnTo>
                  <a:lnTo>
                    <a:pt x="257" y="782"/>
                  </a:lnTo>
                  <a:lnTo>
                    <a:pt x="293" y="794"/>
                  </a:lnTo>
                  <a:lnTo>
                    <a:pt x="379" y="831"/>
                  </a:lnTo>
                  <a:lnTo>
                    <a:pt x="415" y="843"/>
                  </a:lnTo>
                  <a:lnTo>
                    <a:pt x="513" y="880"/>
                  </a:lnTo>
                  <a:lnTo>
                    <a:pt x="549" y="892"/>
                  </a:lnTo>
                  <a:lnTo>
                    <a:pt x="671" y="928"/>
                  </a:lnTo>
                  <a:lnTo>
                    <a:pt x="720" y="941"/>
                  </a:lnTo>
                  <a:lnTo>
                    <a:pt x="842" y="965"/>
                  </a:lnTo>
                  <a:lnTo>
                    <a:pt x="890" y="977"/>
                  </a:lnTo>
                  <a:cubicBezTo>
                    <a:pt x="939" y="989"/>
                    <a:pt x="976" y="1001"/>
                    <a:pt x="1024" y="1001"/>
                  </a:cubicBezTo>
                  <a:lnTo>
                    <a:pt x="1085" y="1014"/>
                  </a:lnTo>
                  <a:lnTo>
                    <a:pt x="1232" y="1038"/>
                  </a:lnTo>
                  <a:lnTo>
                    <a:pt x="1293" y="1050"/>
                  </a:lnTo>
                  <a:lnTo>
                    <a:pt x="1451" y="1075"/>
                  </a:lnTo>
                  <a:lnTo>
                    <a:pt x="1512" y="1075"/>
                  </a:lnTo>
                  <a:lnTo>
                    <a:pt x="1670" y="1099"/>
                  </a:lnTo>
                  <a:lnTo>
                    <a:pt x="1743" y="1099"/>
                  </a:lnTo>
                  <a:lnTo>
                    <a:pt x="1914" y="1111"/>
                  </a:lnTo>
                  <a:lnTo>
                    <a:pt x="1975" y="1111"/>
                  </a:lnTo>
                  <a:lnTo>
                    <a:pt x="2170" y="1123"/>
                  </a:lnTo>
                  <a:lnTo>
                    <a:pt x="2194" y="1123"/>
                  </a:lnTo>
                  <a:cubicBezTo>
                    <a:pt x="2353" y="1136"/>
                    <a:pt x="2523" y="1148"/>
                    <a:pt x="2694" y="1148"/>
                  </a:cubicBezTo>
                  <a:lnTo>
                    <a:pt x="3474" y="1148"/>
                  </a:lnTo>
                  <a:cubicBezTo>
                    <a:pt x="3535" y="1136"/>
                    <a:pt x="3584" y="1136"/>
                    <a:pt x="3632" y="1136"/>
                  </a:cubicBezTo>
                  <a:lnTo>
                    <a:pt x="3949" y="1136"/>
                  </a:lnTo>
                  <a:lnTo>
                    <a:pt x="4083" y="1111"/>
                  </a:lnTo>
                  <a:lnTo>
                    <a:pt x="4168" y="1111"/>
                  </a:lnTo>
                  <a:lnTo>
                    <a:pt x="4303" y="1087"/>
                  </a:lnTo>
                  <a:lnTo>
                    <a:pt x="4376" y="1075"/>
                  </a:lnTo>
                  <a:lnTo>
                    <a:pt x="4497" y="1062"/>
                  </a:lnTo>
                  <a:lnTo>
                    <a:pt x="4571" y="1050"/>
                  </a:lnTo>
                  <a:lnTo>
                    <a:pt x="4680" y="1026"/>
                  </a:lnTo>
                  <a:lnTo>
                    <a:pt x="4741" y="1014"/>
                  </a:lnTo>
                  <a:lnTo>
                    <a:pt x="4839" y="989"/>
                  </a:lnTo>
                  <a:lnTo>
                    <a:pt x="4900" y="977"/>
                  </a:lnTo>
                  <a:lnTo>
                    <a:pt x="4985" y="941"/>
                  </a:lnTo>
                  <a:lnTo>
                    <a:pt x="5034" y="928"/>
                  </a:lnTo>
                  <a:cubicBezTo>
                    <a:pt x="5058" y="916"/>
                    <a:pt x="5082" y="916"/>
                    <a:pt x="5107" y="904"/>
                  </a:cubicBezTo>
                  <a:lnTo>
                    <a:pt x="5156" y="880"/>
                  </a:lnTo>
                  <a:lnTo>
                    <a:pt x="5216" y="855"/>
                  </a:lnTo>
                  <a:lnTo>
                    <a:pt x="5253" y="831"/>
                  </a:lnTo>
                  <a:lnTo>
                    <a:pt x="5290" y="807"/>
                  </a:lnTo>
                  <a:lnTo>
                    <a:pt x="5326" y="782"/>
                  </a:lnTo>
                  <a:lnTo>
                    <a:pt x="5351" y="746"/>
                  </a:lnTo>
                  <a:cubicBezTo>
                    <a:pt x="5363" y="746"/>
                    <a:pt x="5363" y="733"/>
                    <a:pt x="5375" y="721"/>
                  </a:cubicBezTo>
                  <a:cubicBezTo>
                    <a:pt x="5375" y="709"/>
                    <a:pt x="5387" y="709"/>
                    <a:pt x="5387" y="697"/>
                  </a:cubicBezTo>
                  <a:lnTo>
                    <a:pt x="5387" y="685"/>
                  </a:lnTo>
                  <a:cubicBezTo>
                    <a:pt x="5387" y="672"/>
                    <a:pt x="5387" y="660"/>
                    <a:pt x="5387" y="648"/>
                  </a:cubicBezTo>
                  <a:cubicBezTo>
                    <a:pt x="5387" y="526"/>
                    <a:pt x="5241" y="417"/>
                    <a:pt x="4973" y="319"/>
                  </a:cubicBezTo>
                  <a:cubicBezTo>
                    <a:pt x="4497" y="161"/>
                    <a:pt x="3657" y="27"/>
                    <a:pt x="2706" y="2"/>
                  </a:cubicBezTo>
                  <a:cubicBezTo>
                    <a:pt x="2634" y="1"/>
                    <a:pt x="2563" y="0"/>
                    <a:pt x="249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4423288" y="2415866"/>
              <a:ext cx="176372" cy="43546"/>
            </a:xfrm>
            <a:custGeom>
              <a:rect b="b" l="l" r="r" t="t"/>
              <a:pathLst>
                <a:path extrusionOk="0" h="1333" w="5399">
                  <a:moveTo>
                    <a:pt x="12" y="0"/>
                  </a:moveTo>
                  <a:lnTo>
                    <a:pt x="0" y="731"/>
                  </a:lnTo>
                  <a:cubicBezTo>
                    <a:pt x="0" y="744"/>
                    <a:pt x="0" y="768"/>
                    <a:pt x="0" y="780"/>
                  </a:cubicBezTo>
                  <a:cubicBezTo>
                    <a:pt x="12" y="804"/>
                    <a:pt x="24" y="817"/>
                    <a:pt x="37" y="841"/>
                  </a:cubicBezTo>
                  <a:cubicBezTo>
                    <a:pt x="61" y="853"/>
                    <a:pt x="73" y="878"/>
                    <a:pt x="97" y="890"/>
                  </a:cubicBezTo>
                  <a:lnTo>
                    <a:pt x="122" y="902"/>
                  </a:lnTo>
                  <a:lnTo>
                    <a:pt x="134" y="914"/>
                  </a:lnTo>
                  <a:lnTo>
                    <a:pt x="183" y="939"/>
                  </a:lnTo>
                  <a:lnTo>
                    <a:pt x="207" y="951"/>
                  </a:lnTo>
                  <a:cubicBezTo>
                    <a:pt x="232" y="975"/>
                    <a:pt x="268" y="987"/>
                    <a:pt x="305" y="999"/>
                  </a:cubicBezTo>
                  <a:lnTo>
                    <a:pt x="329" y="999"/>
                  </a:lnTo>
                  <a:lnTo>
                    <a:pt x="427" y="1036"/>
                  </a:lnTo>
                  <a:lnTo>
                    <a:pt x="475" y="1060"/>
                  </a:lnTo>
                  <a:lnTo>
                    <a:pt x="573" y="1085"/>
                  </a:lnTo>
                  <a:lnTo>
                    <a:pt x="621" y="1097"/>
                  </a:lnTo>
                  <a:cubicBezTo>
                    <a:pt x="658" y="1109"/>
                    <a:pt x="695" y="1121"/>
                    <a:pt x="743" y="1134"/>
                  </a:cubicBezTo>
                  <a:lnTo>
                    <a:pt x="780" y="1146"/>
                  </a:lnTo>
                  <a:lnTo>
                    <a:pt x="951" y="1182"/>
                  </a:lnTo>
                  <a:lnTo>
                    <a:pt x="999" y="1182"/>
                  </a:lnTo>
                  <a:lnTo>
                    <a:pt x="1145" y="1219"/>
                  </a:lnTo>
                  <a:lnTo>
                    <a:pt x="1206" y="1231"/>
                  </a:lnTo>
                  <a:lnTo>
                    <a:pt x="1353" y="1243"/>
                  </a:lnTo>
                  <a:lnTo>
                    <a:pt x="1426" y="1255"/>
                  </a:lnTo>
                  <a:lnTo>
                    <a:pt x="1596" y="1280"/>
                  </a:lnTo>
                  <a:lnTo>
                    <a:pt x="1633" y="1280"/>
                  </a:lnTo>
                  <a:cubicBezTo>
                    <a:pt x="1706" y="1292"/>
                    <a:pt x="1779" y="1304"/>
                    <a:pt x="1864" y="1304"/>
                  </a:cubicBezTo>
                  <a:lnTo>
                    <a:pt x="1925" y="1304"/>
                  </a:lnTo>
                  <a:lnTo>
                    <a:pt x="2096" y="1316"/>
                  </a:lnTo>
                  <a:lnTo>
                    <a:pt x="2181" y="1316"/>
                  </a:lnTo>
                  <a:lnTo>
                    <a:pt x="2352" y="1328"/>
                  </a:lnTo>
                  <a:lnTo>
                    <a:pt x="2681" y="1328"/>
                  </a:lnTo>
                  <a:cubicBezTo>
                    <a:pt x="2784" y="1331"/>
                    <a:pt x="2885" y="1332"/>
                    <a:pt x="2985" y="1332"/>
                  </a:cubicBezTo>
                  <a:cubicBezTo>
                    <a:pt x="4319" y="1332"/>
                    <a:pt x="5374" y="1111"/>
                    <a:pt x="5374" y="804"/>
                  </a:cubicBezTo>
                  <a:lnTo>
                    <a:pt x="5398" y="86"/>
                  </a:lnTo>
                  <a:lnTo>
                    <a:pt x="5398" y="86"/>
                  </a:lnTo>
                  <a:cubicBezTo>
                    <a:pt x="5387" y="387"/>
                    <a:pt x="4294" y="611"/>
                    <a:pt x="2907" y="611"/>
                  </a:cubicBezTo>
                  <a:cubicBezTo>
                    <a:pt x="2836" y="611"/>
                    <a:pt x="2765" y="611"/>
                    <a:pt x="2693" y="610"/>
                  </a:cubicBezTo>
                  <a:cubicBezTo>
                    <a:pt x="2608" y="597"/>
                    <a:pt x="2523" y="597"/>
                    <a:pt x="2437" y="597"/>
                  </a:cubicBezTo>
                  <a:lnTo>
                    <a:pt x="2364" y="597"/>
                  </a:lnTo>
                  <a:lnTo>
                    <a:pt x="2193" y="585"/>
                  </a:lnTo>
                  <a:lnTo>
                    <a:pt x="2108" y="585"/>
                  </a:lnTo>
                  <a:lnTo>
                    <a:pt x="1938" y="573"/>
                  </a:lnTo>
                  <a:lnTo>
                    <a:pt x="1877" y="573"/>
                  </a:lnTo>
                  <a:lnTo>
                    <a:pt x="1645" y="561"/>
                  </a:lnTo>
                  <a:lnTo>
                    <a:pt x="1609" y="561"/>
                  </a:lnTo>
                  <a:lnTo>
                    <a:pt x="1438" y="536"/>
                  </a:lnTo>
                  <a:lnTo>
                    <a:pt x="1365" y="524"/>
                  </a:lnTo>
                  <a:lnTo>
                    <a:pt x="1231" y="500"/>
                  </a:lnTo>
                  <a:lnTo>
                    <a:pt x="1158" y="488"/>
                  </a:lnTo>
                  <a:lnTo>
                    <a:pt x="1011" y="463"/>
                  </a:lnTo>
                  <a:lnTo>
                    <a:pt x="975" y="463"/>
                  </a:lnTo>
                  <a:lnTo>
                    <a:pt x="804" y="415"/>
                  </a:lnTo>
                  <a:lnTo>
                    <a:pt x="768" y="415"/>
                  </a:lnTo>
                  <a:lnTo>
                    <a:pt x="646" y="378"/>
                  </a:lnTo>
                  <a:lnTo>
                    <a:pt x="597" y="366"/>
                  </a:lnTo>
                  <a:lnTo>
                    <a:pt x="500" y="329"/>
                  </a:lnTo>
                  <a:lnTo>
                    <a:pt x="451" y="317"/>
                  </a:lnTo>
                  <a:cubicBezTo>
                    <a:pt x="414" y="305"/>
                    <a:pt x="378" y="293"/>
                    <a:pt x="353" y="281"/>
                  </a:cubicBezTo>
                  <a:lnTo>
                    <a:pt x="329" y="281"/>
                  </a:lnTo>
                  <a:cubicBezTo>
                    <a:pt x="292" y="268"/>
                    <a:pt x="256" y="244"/>
                    <a:pt x="232" y="232"/>
                  </a:cubicBezTo>
                  <a:lnTo>
                    <a:pt x="207" y="220"/>
                  </a:lnTo>
                  <a:lnTo>
                    <a:pt x="146" y="183"/>
                  </a:lnTo>
                  <a:lnTo>
                    <a:pt x="122" y="171"/>
                  </a:lnTo>
                  <a:cubicBezTo>
                    <a:pt x="97" y="146"/>
                    <a:pt x="85" y="134"/>
                    <a:pt x="61" y="122"/>
                  </a:cubicBezTo>
                  <a:cubicBezTo>
                    <a:pt x="49" y="98"/>
                    <a:pt x="37" y="86"/>
                    <a:pt x="24" y="61"/>
                  </a:cubicBezTo>
                  <a:cubicBezTo>
                    <a:pt x="24" y="37"/>
                    <a:pt x="12" y="25"/>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4424072" y="2399075"/>
              <a:ext cx="175980" cy="37502"/>
            </a:xfrm>
            <a:custGeom>
              <a:rect b="b" l="l" r="r" t="t"/>
              <a:pathLst>
                <a:path extrusionOk="0" h="1148" w="5387">
                  <a:moveTo>
                    <a:pt x="2493" y="1"/>
                  </a:moveTo>
                  <a:cubicBezTo>
                    <a:pt x="1116" y="1"/>
                    <a:pt x="13" y="225"/>
                    <a:pt x="13" y="526"/>
                  </a:cubicBezTo>
                  <a:cubicBezTo>
                    <a:pt x="0" y="539"/>
                    <a:pt x="0" y="551"/>
                    <a:pt x="13" y="563"/>
                  </a:cubicBezTo>
                  <a:cubicBezTo>
                    <a:pt x="13" y="575"/>
                    <a:pt x="13" y="587"/>
                    <a:pt x="13" y="600"/>
                  </a:cubicBezTo>
                  <a:cubicBezTo>
                    <a:pt x="13" y="612"/>
                    <a:pt x="25" y="612"/>
                    <a:pt x="25" y="624"/>
                  </a:cubicBezTo>
                  <a:cubicBezTo>
                    <a:pt x="37" y="636"/>
                    <a:pt x="49" y="648"/>
                    <a:pt x="61" y="660"/>
                  </a:cubicBezTo>
                  <a:lnTo>
                    <a:pt x="86" y="673"/>
                  </a:lnTo>
                  <a:cubicBezTo>
                    <a:pt x="98" y="685"/>
                    <a:pt x="110" y="697"/>
                    <a:pt x="134" y="709"/>
                  </a:cubicBezTo>
                  <a:lnTo>
                    <a:pt x="159" y="734"/>
                  </a:lnTo>
                  <a:lnTo>
                    <a:pt x="232" y="770"/>
                  </a:lnTo>
                  <a:cubicBezTo>
                    <a:pt x="244" y="770"/>
                    <a:pt x="244" y="782"/>
                    <a:pt x="256" y="782"/>
                  </a:cubicBezTo>
                  <a:lnTo>
                    <a:pt x="342" y="819"/>
                  </a:lnTo>
                  <a:lnTo>
                    <a:pt x="378" y="831"/>
                  </a:lnTo>
                  <a:cubicBezTo>
                    <a:pt x="415" y="843"/>
                    <a:pt x="451" y="855"/>
                    <a:pt x="476" y="868"/>
                  </a:cubicBezTo>
                  <a:lnTo>
                    <a:pt x="524" y="880"/>
                  </a:lnTo>
                  <a:lnTo>
                    <a:pt x="634" y="916"/>
                  </a:lnTo>
                  <a:lnTo>
                    <a:pt x="683" y="929"/>
                  </a:lnTo>
                  <a:lnTo>
                    <a:pt x="805" y="953"/>
                  </a:lnTo>
                  <a:lnTo>
                    <a:pt x="866" y="965"/>
                  </a:lnTo>
                  <a:cubicBezTo>
                    <a:pt x="902" y="977"/>
                    <a:pt x="951" y="989"/>
                    <a:pt x="1000" y="1002"/>
                  </a:cubicBezTo>
                  <a:lnTo>
                    <a:pt x="1061" y="1014"/>
                  </a:lnTo>
                  <a:lnTo>
                    <a:pt x="1195" y="1038"/>
                  </a:lnTo>
                  <a:lnTo>
                    <a:pt x="1268" y="1038"/>
                  </a:lnTo>
                  <a:lnTo>
                    <a:pt x="1414" y="1063"/>
                  </a:lnTo>
                  <a:lnTo>
                    <a:pt x="1487" y="1075"/>
                  </a:lnTo>
                  <a:lnTo>
                    <a:pt x="1645" y="1099"/>
                  </a:lnTo>
                  <a:lnTo>
                    <a:pt x="1706" y="1099"/>
                  </a:lnTo>
                  <a:lnTo>
                    <a:pt x="1889" y="1111"/>
                  </a:lnTo>
                  <a:lnTo>
                    <a:pt x="1938" y="1111"/>
                  </a:lnTo>
                  <a:lnTo>
                    <a:pt x="2145" y="1124"/>
                  </a:lnTo>
                  <a:lnTo>
                    <a:pt x="2169" y="1124"/>
                  </a:lnTo>
                  <a:cubicBezTo>
                    <a:pt x="2328" y="1136"/>
                    <a:pt x="2499" y="1148"/>
                    <a:pt x="2669" y="1148"/>
                  </a:cubicBezTo>
                  <a:lnTo>
                    <a:pt x="3449" y="1148"/>
                  </a:lnTo>
                  <a:cubicBezTo>
                    <a:pt x="3498" y="1148"/>
                    <a:pt x="3559" y="1136"/>
                    <a:pt x="3607" y="1136"/>
                  </a:cubicBezTo>
                  <a:lnTo>
                    <a:pt x="3693" y="1136"/>
                  </a:lnTo>
                  <a:lnTo>
                    <a:pt x="3839" y="1124"/>
                  </a:lnTo>
                  <a:lnTo>
                    <a:pt x="3924" y="1124"/>
                  </a:lnTo>
                  <a:lnTo>
                    <a:pt x="4058" y="1111"/>
                  </a:lnTo>
                  <a:lnTo>
                    <a:pt x="4144" y="1099"/>
                  </a:lnTo>
                  <a:lnTo>
                    <a:pt x="4265" y="1087"/>
                  </a:lnTo>
                  <a:lnTo>
                    <a:pt x="4351" y="1075"/>
                  </a:lnTo>
                  <a:lnTo>
                    <a:pt x="4473" y="1050"/>
                  </a:lnTo>
                  <a:lnTo>
                    <a:pt x="4546" y="1038"/>
                  </a:lnTo>
                  <a:lnTo>
                    <a:pt x="4643" y="1014"/>
                  </a:lnTo>
                  <a:lnTo>
                    <a:pt x="4716" y="1002"/>
                  </a:lnTo>
                  <a:lnTo>
                    <a:pt x="4814" y="977"/>
                  </a:lnTo>
                  <a:lnTo>
                    <a:pt x="4875" y="965"/>
                  </a:lnTo>
                  <a:cubicBezTo>
                    <a:pt x="4899" y="953"/>
                    <a:pt x="4924" y="941"/>
                    <a:pt x="4960" y="941"/>
                  </a:cubicBezTo>
                  <a:lnTo>
                    <a:pt x="5009" y="916"/>
                  </a:lnTo>
                  <a:lnTo>
                    <a:pt x="5082" y="892"/>
                  </a:lnTo>
                  <a:lnTo>
                    <a:pt x="5131" y="868"/>
                  </a:lnTo>
                  <a:lnTo>
                    <a:pt x="5192" y="843"/>
                  </a:lnTo>
                  <a:lnTo>
                    <a:pt x="5253" y="831"/>
                  </a:lnTo>
                  <a:cubicBezTo>
                    <a:pt x="5265" y="819"/>
                    <a:pt x="5277" y="807"/>
                    <a:pt x="5301" y="795"/>
                  </a:cubicBezTo>
                  <a:lnTo>
                    <a:pt x="5326" y="782"/>
                  </a:lnTo>
                  <a:lnTo>
                    <a:pt x="5350" y="746"/>
                  </a:lnTo>
                  <a:cubicBezTo>
                    <a:pt x="5362" y="734"/>
                    <a:pt x="5362" y="734"/>
                    <a:pt x="5374" y="721"/>
                  </a:cubicBezTo>
                  <a:cubicBezTo>
                    <a:pt x="5374" y="709"/>
                    <a:pt x="5387" y="697"/>
                    <a:pt x="5387" y="685"/>
                  </a:cubicBezTo>
                  <a:cubicBezTo>
                    <a:pt x="5387" y="673"/>
                    <a:pt x="5387" y="660"/>
                    <a:pt x="5387" y="648"/>
                  </a:cubicBezTo>
                  <a:cubicBezTo>
                    <a:pt x="5387" y="526"/>
                    <a:pt x="5240" y="417"/>
                    <a:pt x="4972" y="319"/>
                  </a:cubicBezTo>
                  <a:cubicBezTo>
                    <a:pt x="4497" y="161"/>
                    <a:pt x="3668" y="27"/>
                    <a:pt x="2706" y="2"/>
                  </a:cubicBezTo>
                  <a:cubicBezTo>
                    <a:pt x="2634" y="1"/>
                    <a:pt x="2564" y="1"/>
                    <a:pt x="2493"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5235786" y="2936177"/>
              <a:ext cx="176797" cy="43546"/>
            </a:xfrm>
            <a:custGeom>
              <a:rect b="b" l="l" r="r" t="t"/>
              <a:pathLst>
                <a:path extrusionOk="0" h="1333" w="5412">
                  <a:moveTo>
                    <a:pt x="25" y="0"/>
                  </a:moveTo>
                  <a:lnTo>
                    <a:pt x="13" y="731"/>
                  </a:lnTo>
                  <a:cubicBezTo>
                    <a:pt x="1" y="744"/>
                    <a:pt x="13" y="768"/>
                    <a:pt x="13" y="792"/>
                  </a:cubicBezTo>
                  <a:cubicBezTo>
                    <a:pt x="25" y="817"/>
                    <a:pt x="37" y="829"/>
                    <a:pt x="49" y="841"/>
                  </a:cubicBezTo>
                  <a:cubicBezTo>
                    <a:pt x="74" y="865"/>
                    <a:pt x="86" y="878"/>
                    <a:pt x="110" y="902"/>
                  </a:cubicBezTo>
                  <a:lnTo>
                    <a:pt x="135" y="914"/>
                  </a:lnTo>
                  <a:lnTo>
                    <a:pt x="147" y="926"/>
                  </a:lnTo>
                  <a:lnTo>
                    <a:pt x="196" y="951"/>
                  </a:lnTo>
                  <a:lnTo>
                    <a:pt x="220" y="963"/>
                  </a:lnTo>
                  <a:lnTo>
                    <a:pt x="317" y="1012"/>
                  </a:lnTo>
                  <a:lnTo>
                    <a:pt x="342" y="1012"/>
                  </a:lnTo>
                  <a:cubicBezTo>
                    <a:pt x="366" y="1024"/>
                    <a:pt x="403" y="1036"/>
                    <a:pt x="439" y="1048"/>
                  </a:cubicBezTo>
                  <a:lnTo>
                    <a:pt x="488" y="1073"/>
                  </a:lnTo>
                  <a:lnTo>
                    <a:pt x="585" y="1097"/>
                  </a:lnTo>
                  <a:lnTo>
                    <a:pt x="634" y="1109"/>
                  </a:lnTo>
                  <a:lnTo>
                    <a:pt x="756" y="1146"/>
                  </a:lnTo>
                  <a:lnTo>
                    <a:pt x="793" y="1158"/>
                  </a:lnTo>
                  <a:cubicBezTo>
                    <a:pt x="841" y="1170"/>
                    <a:pt x="902" y="1182"/>
                    <a:pt x="963" y="1195"/>
                  </a:cubicBezTo>
                  <a:lnTo>
                    <a:pt x="1000" y="1195"/>
                  </a:lnTo>
                  <a:lnTo>
                    <a:pt x="1158" y="1219"/>
                  </a:lnTo>
                  <a:lnTo>
                    <a:pt x="1219" y="1231"/>
                  </a:lnTo>
                  <a:lnTo>
                    <a:pt x="1365" y="1255"/>
                  </a:lnTo>
                  <a:lnTo>
                    <a:pt x="1426" y="1255"/>
                  </a:lnTo>
                  <a:lnTo>
                    <a:pt x="1609" y="1280"/>
                  </a:lnTo>
                  <a:lnTo>
                    <a:pt x="1646" y="1280"/>
                  </a:lnTo>
                  <a:lnTo>
                    <a:pt x="1865" y="1304"/>
                  </a:lnTo>
                  <a:lnTo>
                    <a:pt x="1938" y="1304"/>
                  </a:lnTo>
                  <a:lnTo>
                    <a:pt x="2109" y="1316"/>
                  </a:lnTo>
                  <a:lnTo>
                    <a:pt x="2182" y="1316"/>
                  </a:lnTo>
                  <a:lnTo>
                    <a:pt x="2365" y="1329"/>
                  </a:lnTo>
                  <a:lnTo>
                    <a:pt x="2681" y="1329"/>
                  </a:lnTo>
                  <a:cubicBezTo>
                    <a:pt x="2785" y="1331"/>
                    <a:pt x="2887" y="1332"/>
                    <a:pt x="2988" y="1332"/>
                  </a:cubicBezTo>
                  <a:cubicBezTo>
                    <a:pt x="4332" y="1332"/>
                    <a:pt x="5387" y="1111"/>
                    <a:pt x="5387" y="805"/>
                  </a:cubicBezTo>
                  <a:lnTo>
                    <a:pt x="5411" y="86"/>
                  </a:lnTo>
                  <a:lnTo>
                    <a:pt x="5411" y="86"/>
                  </a:lnTo>
                  <a:cubicBezTo>
                    <a:pt x="5400" y="381"/>
                    <a:pt x="4349" y="613"/>
                    <a:pt x="3000" y="613"/>
                  </a:cubicBezTo>
                  <a:cubicBezTo>
                    <a:pt x="2903" y="613"/>
                    <a:pt x="2805" y="612"/>
                    <a:pt x="2706" y="610"/>
                  </a:cubicBezTo>
                  <a:lnTo>
                    <a:pt x="2450" y="597"/>
                  </a:lnTo>
                  <a:lnTo>
                    <a:pt x="2121" y="597"/>
                  </a:lnTo>
                  <a:lnTo>
                    <a:pt x="1950" y="585"/>
                  </a:lnTo>
                  <a:lnTo>
                    <a:pt x="1889" y="585"/>
                  </a:lnTo>
                  <a:lnTo>
                    <a:pt x="1658" y="561"/>
                  </a:lnTo>
                  <a:lnTo>
                    <a:pt x="1621" y="561"/>
                  </a:lnTo>
                  <a:lnTo>
                    <a:pt x="1451" y="536"/>
                  </a:lnTo>
                  <a:lnTo>
                    <a:pt x="1378" y="524"/>
                  </a:lnTo>
                  <a:lnTo>
                    <a:pt x="1244" y="500"/>
                  </a:lnTo>
                  <a:lnTo>
                    <a:pt x="1170" y="488"/>
                  </a:lnTo>
                  <a:lnTo>
                    <a:pt x="1024" y="463"/>
                  </a:lnTo>
                  <a:lnTo>
                    <a:pt x="988" y="463"/>
                  </a:lnTo>
                  <a:cubicBezTo>
                    <a:pt x="927" y="451"/>
                    <a:pt x="866" y="439"/>
                    <a:pt x="817" y="427"/>
                  </a:cubicBezTo>
                  <a:lnTo>
                    <a:pt x="768" y="415"/>
                  </a:lnTo>
                  <a:lnTo>
                    <a:pt x="659" y="390"/>
                  </a:lnTo>
                  <a:lnTo>
                    <a:pt x="598" y="378"/>
                  </a:lnTo>
                  <a:lnTo>
                    <a:pt x="500" y="342"/>
                  </a:lnTo>
                  <a:lnTo>
                    <a:pt x="464" y="329"/>
                  </a:lnTo>
                  <a:lnTo>
                    <a:pt x="354" y="293"/>
                  </a:lnTo>
                  <a:lnTo>
                    <a:pt x="342" y="281"/>
                  </a:lnTo>
                  <a:lnTo>
                    <a:pt x="244" y="232"/>
                  </a:lnTo>
                  <a:lnTo>
                    <a:pt x="220" y="220"/>
                  </a:lnTo>
                  <a:lnTo>
                    <a:pt x="159" y="183"/>
                  </a:lnTo>
                  <a:lnTo>
                    <a:pt x="135" y="171"/>
                  </a:lnTo>
                  <a:cubicBezTo>
                    <a:pt x="110" y="147"/>
                    <a:pt x="98" y="134"/>
                    <a:pt x="74" y="122"/>
                  </a:cubicBezTo>
                  <a:cubicBezTo>
                    <a:pt x="61" y="98"/>
                    <a:pt x="49" y="86"/>
                    <a:pt x="37" y="61"/>
                  </a:cubicBezTo>
                  <a:cubicBezTo>
                    <a:pt x="25" y="37"/>
                    <a:pt x="25" y="25"/>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5236994" y="2919320"/>
              <a:ext cx="175980" cy="37176"/>
            </a:xfrm>
            <a:custGeom>
              <a:rect b="b" l="l" r="r" t="t"/>
              <a:pathLst>
                <a:path extrusionOk="0" h="1138" w="5387">
                  <a:moveTo>
                    <a:pt x="2399" y="1"/>
                  </a:moveTo>
                  <a:cubicBezTo>
                    <a:pt x="1055" y="1"/>
                    <a:pt x="0" y="222"/>
                    <a:pt x="0" y="528"/>
                  </a:cubicBezTo>
                  <a:cubicBezTo>
                    <a:pt x="0" y="528"/>
                    <a:pt x="0" y="541"/>
                    <a:pt x="0" y="553"/>
                  </a:cubicBezTo>
                  <a:lnTo>
                    <a:pt x="0" y="565"/>
                  </a:lnTo>
                  <a:cubicBezTo>
                    <a:pt x="0" y="577"/>
                    <a:pt x="12" y="589"/>
                    <a:pt x="12" y="602"/>
                  </a:cubicBezTo>
                  <a:lnTo>
                    <a:pt x="24" y="626"/>
                  </a:lnTo>
                  <a:cubicBezTo>
                    <a:pt x="37" y="638"/>
                    <a:pt x="49" y="650"/>
                    <a:pt x="61" y="663"/>
                  </a:cubicBezTo>
                  <a:lnTo>
                    <a:pt x="85" y="675"/>
                  </a:lnTo>
                  <a:lnTo>
                    <a:pt x="134" y="723"/>
                  </a:lnTo>
                  <a:lnTo>
                    <a:pt x="159" y="736"/>
                  </a:lnTo>
                  <a:cubicBezTo>
                    <a:pt x="183" y="748"/>
                    <a:pt x="207" y="760"/>
                    <a:pt x="232" y="772"/>
                  </a:cubicBezTo>
                  <a:lnTo>
                    <a:pt x="256" y="784"/>
                  </a:lnTo>
                  <a:lnTo>
                    <a:pt x="341" y="821"/>
                  </a:lnTo>
                  <a:lnTo>
                    <a:pt x="378" y="833"/>
                  </a:lnTo>
                  <a:lnTo>
                    <a:pt x="475" y="870"/>
                  </a:lnTo>
                  <a:lnTo>
                    <a:pt x="524" y="882"/>
                  </a:lnTo>
                  <a:lnTo>
                    <a:pt x="634" y="918"/>
                  </a:lnTo>
                  <a:lnTo>
                    <a:pt x="683" y="931"/>
                  </a:lnTo>
                  <a:lnTo>
                    <a:pt x="804" y="967"/>
                  </a:lnTo>
                  <a:lnTo>
                    <a:pt x="865" y="979"/>
                  </a:lnTo>
                  <a:lnTo>
                    <a:pt x="999" y="1004"/>
                  </a:lnTo>
                  <a:lnTo>
                    <a:pt x="1060" y="1016"/>
                  </a:lnTo>
                  <a:lnTo>
                    <a:pt x="1194" y="1040"/>
                  </a:lnTo>
                  <a:lnTo>
                    <a:pt x="1267" y="1052"/>
                  </a:lnTo>
                  <a:lnTo>
                    <a:pt x="1414" y="1065"/>
                  </a:lnTo>
                  <a:lnTo>
                    <a:pt x="1487" y="1065"/>
                  </a:lnTo>
                  <a:lnTo>
                    <a:pt x="1645" y="1089"/>
                  </a:lnTo>
                  <a:lnTo>
                    <a:pt x="1706" y="1089"/>
                  </a:lnTo>
                  <a:lnTo>
                    <a:pt x="1889" y="1113"/>
                  </a:lnTo>
                  <a:lnTo>
                    <a:pt x="1938" y="1113"/>
                  </a:lnTo>
                  <a:lnTo>
                    <a:pt x="2145" y="1126"/>
                  </a:lnTo>
                  <a:lnTo>
                    <a:pt x="2169" y="1126"/>
                  </a:lnTo>
                  <a:cubicBezTo>
                    <a:pt x="2328" y="1138"/>
                    <a:pt x="2498" y="1138"/>
                    <a:pt x="2669" y="1138"/>
                  </a:cubicBezTo>
                  <a:lnTo>
                    <a:pt x="3705" y="1138"/>
                  </a:lnTo>
                  <a:lnTo>
                    <a:pt x="3863" y="1126"/>
                  </a:lnTo>
                  <a:lnTo>
                    <a:pt x="3948" y="1126"/>
                  </a:lnTo>
                  <a:cubicBezTo>
                    <a:pt x="3997" y="1113"/>
                    <a:pt x="4034" y="1113"/>
                    <a:pt x="4082" y="1113"/>
                  </a:cubicBezTo>
                  <a:lnTo>
                    <a:pt x="4168" y="1101"/>
                  </a:lnTo>
                  <a:lnTo>
                    <a:pt x="4290" y="1077"/>
                  </a:lnTo>
                  <a:lnTo>
                    <a:pt x="4375" y="1077"/>
                  </a:lnTo>
                  <a:lnTo>
                    <a:pt x="4485" y="1052"/>
                  </a:lnTo>
                  <a:lnTo>
                    <a:pt x="4558" y="1040"/>
                  </a:lnTo>
                  <a:lnTo>
                    <a:pt x="4667" y="1016"/>
                  </a:lnTo>
                  <a:lnTo>
                    <a:pt x="4728" y="1004"/>
                  </a:lnTo>
                  <a:lnTo>
                    <a:pt x="4826" y="979"/>
                  </a:lnTo>
                  <a:lnTo>
                    <a:pt x="4887" y="967"/>
                  </a:lnTo>
                  <a:cubicBezTo>
                    <a:pt x="4923" y="955"/>
                    <a:pt x="4948" y="943"/>
                    <a:pt x="4972" y="943"/>
                  </a:cubicBezTo>
                  <a:lnTo>
                    <a:pt x="5033" y="918"/>
                  </a:lnTo>
                  <a:lnTo>
                    <a:pt x="5106" y="894"/>
                  </a:lnTo>
                  <a:lnTo>
                    <a:pt x="5143" y="870"/>
                  </a:lnTo>
                  <a:cubicBezTo>
                    <a:pt x="5167" y="870"/>
                    <a:pt x="5191" y="858"/>
                    <a:pt x="5203" y="845"/>
                  </a:cubicBezTo>
                  <a:lnTo>
                    <a:pt x="5240" y="821"/>
                  </a:lnTo>
                  <a:lnTo>
                    <a:pt x="5289" y="797"/>
                  </a:lnTo>
                  <a:lnTo>
                    <a:pt x="5313" y="772"/>
                  </a:lnTo>
                  <a:cubicBezTo>
                    <a:pt x="5325" y="760"/>
                    <a:pt x="5338" y="748"/>
                    <a:pt x="5350" y="736"/>
                  </a:cubicBezTo>
                  <a:lnTo>
                    <a:pt x="5362" y="711"/>
                  </a:lnTo>
                  <a:cubicBezTo>
                    <a:pt x="5374" y="711"/>
                    <a:pt x="5374" y="699"/>
                    <a:pt x="5386" y="687"/>
                  </a:cubicBezTo>
                  <a:cubicBezTo>
                    <a:pt x="5386" y="675"/>
                    <a:pt x="5386" y="675"/>
                    <a:pt x="5386" y="675"/>
                  </a:cubicBezTo>
                  <a:cubicBezTo>
                    <a:pt x="5386" y="663"/>
                    <a:pt x="5386" y="650"/>
                    <a:pt x="5386" y="638"/>
                  </a:cubicBezTo>
                  <a:cubicBezTo>
                    <a:pt x="5386" y="528"/>
                    <a:pt x="5228" y="419"/>
                    <a:pt x="4960" y="321"/>
                  </a:cubicBezTo>
                  <a:cubicBezTo>
                    <a:pt x="4485" y="151"/>
                    <a:pt x="3656" y="17"/>
                    <a:pt x="2705" y="4"/>
                  </a:cubicBezTo>
                  <a:cubicBezTo>
                    <a:pt x="2602" y="2"/>
                    <a:pt x="2499" y="1"/>
                    <a:pt x="2399"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5160942" y="2880837"/>
              <a:ext cx="175980" cy="90391"/>
            </a:xfrm>
            <a:custGeom>
              <a:rect b="b" l="l" r="r" t="t"/>
              <a:pathLst>
                <a:path extrusionOk="0" h="2767" w="5387">
                  <a:moveTo>
                    <a:pt x="4997" y="0"/>
                  </a:moveTo>
                  <a:lnTo>
                    <a:pt x="4998" y="4"/>
                  </a:lnTo>
                  <a:lnTo>
                    <a:pt x="4998" y="4"/>
                  </a:lnTo>
                  <a:cubicBezTo>
                    <a:pt x="4998" y="3"/>
                    <a:pt x="4997" y="2"/>
                    <a:pt x="4997" y="0"/>
                  </a:cubicBezTo>
                  <a:close/>
                  <a:moveTo>
                    <a:pt x="1" y="1975"/>
                  </a:moveTo>
                  <a:cubicBezTo>
                    <a:pt x="1" y="1992"/>
                    <a:pt x="7" y="2003"/>
                    <a:pt x="15" y="2013"/>
                  </a:cubicBezTo>
                  <a:lnTo>
                    <a:pt x="15" y="2013"/>
                  </a:lnTo>
                  <a:lnTo>
                    <a:pt x="1" y="1975"/>
                  </a:lnTo>
                  <a:close/>
                  <a:moveTo>
                    <a:pt x="4998" y="4"/>
                  </a:moveTo>
                  <a:cubicBezTo>
                    <a:pt x="5111" y="298"/>
                    <a:pt x="4090" y="977"/>
                    <a:pt x="2718" y="1536"/>
                  </a:cubicBezTo>
                  <a:lnTo>
                    <a:pt x="2474" y="1621"/>
                  </a:lnTo>
                  <a:lnTo>
                    <a:pt x="2401" y="1646"/>
                  </a:lnTo>
                  <a:lnTo>
                    <a:pt x="2243" y="1706"/>
                  </a:lnTo>
                  <a:lnTo>
                    <a:pt x="2170" y="1731"/>
                  </a:lnTo>
                  <a:lnTo>
                    <a:pt x="1999" y="1780"/>
                  </a:lnTo>
                  <a:lnTo>
                    <a:pt x="1938" y="1804"/>
                  </a:lnTo>
                  <a:cubicBezTo>
                    <a:pt x="1865" y="1828"/>
                    <a:pt x="1792" y="1853"/>
                    <a:pt x="1731" y="1865"/>
                  </a:cubicBezTo>
                  <a:lnTo>
                    <a:pt x="1694" y="1877"/>
                  </a:lnTo>
                  <a:lnTo>
                    <a:pt x="1524" y="1926"/>
                  </a:lnTo>
                  <a:lnTo>
                    <a:pt x="1451" y="1950"/>
                  </a:lnTo>
                  <a:lnTo>
                    <a:pt x="1317" y="1987"/>
                  </a:lnTo>
                  <a:lnTo>
                    <a:pt x="1256" y="1999"/>
                  </a:lnTo>
                  <a:lnTo>
                    <a:pt x="1097" y="2036"/>
                  </a:lnTo>
                  <a:lnTo>
                    <a:pt x="1061" y="2036"/>
                  </a:lnTo>
                  <a:lnTo>
                    <a:pt x="878" y="2072"/>
                  </a:lnTo>
                  <a:lnTo>
                    <a:pt x="841" y="2072"/>
                  </a:lnTo>
                  <a:lnTo>
                    <a:pt x="720" y="2084"/>
                  </a:lnTo>
                  <a:lnTo>
                    <a:pt x="671" y="2084"/>
                  </a:lnTo>
                  <a:lnTo>
                    <a:pt x="573" y="2096"/>
                  </a:lnTo>
                  <a:lnTo>
                    <a:pt x="256" y="2096"/>
                  </a:lnTo>
                  <a:lnTo>
                    <a:pt x="183" y="2084"/>
                  </a:lnTo>
                  <a:lnTo>
                    <a:pt x="159" y="2084"/>
                  </a:lnTo>
                  <a:cubicBezTo>
                    <a:pt x="135" y="2084"/>
                    <a:pt x="110" y="2072"/>
                    <a:pt x="86" y="2060"/>
                  </a:cubicBezTo>
                  <a:cubicBezTo>
                    <a:pt x="62" y="2048"/>
                    <a:pt x="49" y="2036"/>
                    <a:pt x="25" y="2023"/>
                  </a:cubicBezTo>
                  <a:cubicBezTo>
                    <a:pt x="21" y="2020"/>
                    <a:pt x="18" y="2016"/>
                    <a:pt x="15" y="2013"/>
                  </a:cubicBezTo>
                  <a:lnTo>
                    <a:pt x="15" y="2013"/>
                  </a:lnTo>
                  <a:lnTo>
                    <a:pt x="256" y="2657"/>
                  </a:lnTo>
                  <a:cubicBezTo>
                    <a:pt x="269" y="2669"/>
                    <a:pt x="281" y="2681"/>
                    <a:pt x="305" y="2706"/>
                  </a:cubicBezTo>
                  <a:cubicBezTo>
                    <a:pt x="317" y="2718"/>
                    <a:pt x="330" y="2730"/>
                    <a:pt x="354" y="2742"/>
                  </a:cubicBezTo>
                  <a:cubicBezTo>
                    <a:pt x="378" y="2754"/>
                    <a:pt x="403" y="2767"/>
                    <a:pt x="427" y="2767"/>
                  </a:cubicBezTo>
                  <a:lnTo>
                    <a:pt x="988" y="2767"/>
                  </a:lnTo>
                  <a:lnTo>
                    <a:pt x="1110" y="2742"/>
                  </a:lnTo>
                  <a:lnTo>
                    <a:pt x="1146" y="2742"/>
                  </a:lnTo>
                  <a:cubicBezTo>
                    <a:pt x="1207" y="2730"/>
                    <a:pt x="1268" y="2718"/>
                    <a:pt x="1317" y="2706"/>
                  </a:cubicBezTo>
                  <a:lnTo>
                    <a:pt x="1365" y="2706"/>
                  </a:lnTo>
                  <a:lnTo>
                    <a:pt x="1512" y="2669"/>
                  </a:lnTo>
                  <a:lnTo>
                    <a:pt x="1585" y="2657"/>
                  </a:lnTo>
                  <a:lnTo>
                    <a:pt x="1719" y="2620"/>
                  </a:lnTo>
                  <a:lnTo>
                    <a:pt x="1780" y="2596"/>
                  </a:lnTo>
                  <a:lnTo>
                    <a:pt x="1963" y="2547"/>
                  </a:lnTo>
                  <a:lnTo>
                    <a:pt x="1999" y="2547"/>
                  </a:lnTo>
                  <a:cubicBezTo>
                    <a:pt x="2060" y="2523"/>
                    <a:pt x="2133" y="2499"/>
                    <a:pt x="2206" y="2474"/>
                  </a:cubicBezTo>
                  <a:lnTo>
                    <a:pt x="2267" y="2462"/>
                  </a:lnTo>
                  <a:lnTo>
                    <a:pt x="2438" y="2401"/>
                  </a:lnTo>
                  <a:lnTo>
                    <a:pt x="2511" y="2377"/>
                  </a:lnTo>
                  <a:lnTo>
                    <a:pt x="2669" y="2316"/>
                  </a:lnTo>
                  <a:lnTo>
                    <a:pt x="2742" y="2291"/>
                  </a:lnTo>
                  <a:cubicBezTo>
                    <a:pt x="2828" y="2267"/>
                    <a:pt x="2901" y="2230"/>
                    <a:pt x="2974" y="2206"/>
                  </a:cubicBezTo>
                  <a:cubicBezTo>
                    <a:pt x="4363" y="1658"/>
                    <a:pt x="5387" y="975"/>
                    <a:pt x="5265" y="671"/>
                  </a:cubicBezTo>
                  <a:lnTo>
                    <a:pt x="4998" y="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5156957" y="2876655"/>
              <a:ext cx="167617" cy="72685"/>
            </a:xfrm>
            <a:custGeom>
              <a:rect b="b" l="l" r="r" t="t"/>
              <a:pathLst>
                <a:path extrusionOk="0" h="2225" w="5131">
                  <a:moveTo>
                    <a:pt x="4746" y="0"/>
                  </a:moveTo>
                  <a:cubicBezTo>
                    <a:pt x="4703" y="0"/>
                    <a:pt x="4656" y="2"/>
                    <a:pt x="4607" y="7"/>
                  </a:cubicBezTo>
                  <a:cubicBezTo>
                    <a:pt x="4107" y="31"/>
                    <a:pt x="3291" y="238"/>
                    <a:pt x="2401" y="592"/>
                  </a:cubicBezTo>
                  <a:cubicBezTo>
                    <a:pt x="1024" y="1128"/>
                    <a:pt x="1" y="1810"/>
                    <a:pt x="123" y="2115"/>
                  </a:cubicBezTo>
                  <a:cubicBezTo>
                    <a:pt x="123" y="2127"/>
                    <a:pt x="123" y="2139"/>
                    <a:pt x="135" y="2139"/>
                  </a:cubicBezTo>
                  <a:cubicBezTo>
                    <a:pt x="147" y="2151"/>
                    <a:pt x="159" y="2151"/>
                    <a:pt x="171" y="2164"/>
                  </a:cubicBezTo>
                  <a:lnTo>
                    <a:pt x="184" y="2176"/>
                  </a:lnTo>
                  <a:cubicBezTo>
                    <a:pt x="196" y="2188"/>
                    <a:pt x="220" y="2188"/>
                    <a:pt x="232" y="2200"/>
                  </a:cubicBezTo>
                  <a:lnTo>
                    <a:pt x="257" y="2200"/>
                  </a:lnTo>
                  <a:lnTo>
                    <a:pt x="318" y="2224"/>
                  </a:lnTo>
                  <a:lnTo>
                    <a:pt x="744" y="2224"/>
                  </a:lnTo>
                  <a:lnTo>
                    <a:pt x="854" y="2212"/>
                  </a:lnTo>
                  <a:lnTo>
                    <a:pt x="915" y="2212"/>
                  </a:lnTo>
                  <a:lnTo>
                    <a:pt x="1037" y="2188"/>
                  </a:lnTo>
                  <a:lnTo>
                    <a:pt x="1085" y="2176"/>
                  </a:lnTo>
                  <a:cubicBezTo>
                    <a:pt x="1134" y="2164"/>
                    <a:pt x="1183" y="2164"/>
                    <a:pt x="1219" y="2151"/>
                  </a:cubicBezTo>
                  <a:lnTo>
                    <a:pt x="1280" y="2139"/>
                  </a:lnTo>
                  <a:lnTo>
                    <a:pt x="1426" y="2103"/>
                  </a:lnTo>
                  <a:lnTo>
                    <a:pt x="1487" y="2090"/>
                  </a:lnTo>
                  <a:cubicBezTo>
                    <a:pt x="1536" y="2078"/>
                    <a:pt x="1585" y="2066"/>
                    <a:pt x="1646" y="2054"/>
                  </a:cubicBezTo>
                  <a:lnTo>
                    <a:pt x="1707" y="2029"/>
                  </a:lnTo>
                  <a:lnTo>
                    <a:pt x="1865" y="1993"/>
                  </a:lnTo>
                  <a:lnTo>
                    <a:pt x="1926" y="1969"/>
                  </a:lnTo>
                  <a:lnTo>
                    <a:pt x="2097" y="1920"/>
                  </a:lnTo>
                  <a:lnTo>
                    <a:pt x="2145" y="1895"/>
                  </a:lnTo>
                  <a:lnTo>
                    <a:pt x="2340" y="1834"/>
                  </a:lnTo>
                  <a:lnTo>
                    <a:pt x="2365" y="1834"/>
                  </a:lnTo>
                  <a:cubicBezTo>
                    <a:pt x="2511" y="1786"/>
                    <a:pt x="2682" y="1725"/>
                    <a:pt x="2828" y="1664"/>
                  </a:cubicBezTo>
                  <a:cubicBezTo>
                    <a:pt x="2986" y="1603"/>
                    <a:pt x="3133" y="1542"/>
                    <a:pt x="3279" y="1469"/>
                  </a:cubicBezTo>
                  <a:lnTo>
                    <a:pt x="3315" y="1457"/>
                  </a:lnTo>
                  <a:lnTo>
                    <a:pt x="3474" y="1384"/>
                  </a:lnTo>
                  <a:lnTo>
                    <a:pt x="3547" y="1359"/>
                  </a:lnTo>
                  <a:lnTo>
                    <a:pt x="3693" y="1286"/>
                  </a:lnTo>
                  <a:lnTo>
                    <a:pt x="3766" y="1250"/>
                  </a:lnTo>
                  <a:lnTo>
                    <a:pt x="3900" y="1176"/>
                  </a:lnTo>
                  <a:lnTo>
                    <a:pt x="3973" y="1140"/>
                  </a:lnTo>
                  <a:lnTo>
                    <a:pt x="4095" y="1079"/>
                  </a:lnTo>
                  <a:lnTo>
                    <a:pt x="4168" y="1030"/>
                  </a:lnTo>
                  <a:lnTo>
                    <a:pt x="4278" y="969"/>
                  </a:lnTo>
                  <a:lnTo>
                    <a:pt x="4351" y="933"/>
                  </a:lnTo>
                  <a:lnTo>
                    <a:pt x="4449" y="872"/>
                  </a:lnTo>
                  <a:lnTo>
                    <a:pt x="4510" y="823"/>
                  </a:lnTo>
                  <a:lnTo>
                    <a:pt x="4607" y="762"/>
                  </a:lnTo>
                  <a:cubicBezTo>
                    <a:pt x="4619" y="750"/>
                    <a:pt x="4644" y="738"/>
                    <a:pt x="4656" y="726"/>
                  </a:cubicBezTo>
                  <a:lnTo>
                    <a:pt x="4741" y="665"/>
                  </a:lnTo>
                  <a:lnTo>
                    <a:pt x="4790" y="628"/>
                  </a:lnTo>
                  <a:cubicBezTo>
                    <a:pt x="4814" y="616"/>
                    <a:pt x="4839" y="592"/>
                    <a:pt x="4851" y="567"/>
                  </a:cubicBezTo>
                  <a:lnTo>
                    <a:pt x="4899" y="531"/>
                  </a:lnTo>
                  <a:lnTo>
                    <a:pt x="4948" y="482"/>
                  </a:lnTo>
                  <a:lnTo>
                    <a:pt x="4985" y="445"/>
                  </a:lnTo>
                  <a:cubicBezTo>
                    <a:pt x="4997" y="433"/>
                    <a:pt x="5021" y="409"/>
                    <a:pt x="5034" y="397"/>
                  </a:cubicBezTo>
                  <a:cubicBezTo>
                    <a:pt x="5046" y="384"/>
                    <a:pt x="5046" y="372"/>
                    <a:pt x="5058" y="360"/>
                  </a:cubicBezTo>
                  <a:lnTo>
                    <a:pt x="5082" y="323"/>
                  </a:lnTo>
                  <a:cubicBezTo>
                    <a:pt x="5094" y="311"/>
                    <a:pt x="5094" y="299"/>
                    <a:pt x="5107" y="287"/>
                  </a:cubicBezTo>
                  <a:cubicBezTo>
                    <a:pt x="5107" y="275"/>
                    <a:pt x="5119" y="262"/>
                    <a:pt x="5119" y="250"/>
                  </a:cubicBezTo>
                  <a:cubicBezTo>
                    <a:pt x="5119" y="238"/>
                    <a:pt x="5131" y="226"/>
                    <a:pt x="5131" y="214"/>
                  </a:cubicBezTo>
                  <a:cubicBezTo>
                    <a:pt x="5131" y="202"/>
                    <a:pt x="5131" y="189"/>
                    <a:pt x="5131" y="177"/>
                  </a:cubicBezTo>
                  <a:lnTo>
                    <a:pt x="5131" y="165"/>
                  </a:lnTo>
                  <a:cubicBezTo>
                    <a:pt x="5131" y="153"/>
                    <a:pt x="5131" y="141"/>
                    <a:pt x="5119" y="141"/>
                  </a:cubicBezTo>
                  <a:cubicBezTo>
                    <a:pt x="5088" y="49"/>
                    <a:pt x="4957" y="0"/>
                    <a:pt x="4746"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4521196" y="2358533"/>
              <a:ext cx="679157" cy="610294"/>
            </a:xfrm>
            <a:custGeom>
              <a:rect b="b" l="l" r="r" t="t"/>
              <a:pathLst>
                <a:path extrusionOk="0" h="18682" w="20790">
                  <a:moveTo>
                    <a:pt x="10395" y="0"/>
                  </a:moveTo>
                  <a:cubicBezTo>
                    <a:pt x="4656" y="0"/>
                    <a:pt x="1" y="7860"/>
                    <a:pt x="1" y="13015"/>
                  </a:cubicBezTo>
                  <a:cubicBezTo>
                    <a:pt x="1" y="18182"/>
                    <a:pt x="4656" y="18682"/>
                    <a:pt x="10395" y="18682"/>
                  </a:cubicBezTo>
                  <a:cubicBezTo>
                    <a:pt x="16135" y="18682"/>
                    <a:pt x="20790" y="18182"/>
                    <a:pt x="20790" y="13015"/>
                  </a:cubicBezTo>
                  <a:cubicBezTo>
                    <a:pt x="20790" y="7860"/>
                    <a:pt x="16135" y="0"/>
                    <a:pt x="10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4709889" y="2389993"/>
              <a:ext cx="266371" cy="144129"/>
            </a:xfrm>
            <a:custGeom>
              <a:rect b="b" l="l" r="r" t="t"/>
              <a:pathLst>
                <a:path extrusionOk="0" h="4412" w="8154">
                  <a:moveTo>
                    <a:pt x="6106" y="0"/>
                  </a:moveTo>
                  <a:lnTo>
                    <a:pt x="8153" y="1499"/>
                  </a:lnTo>
                  <a:lnTo>
                    <a:pt x="8153" y="1499"/>
                  </a:lnTo>
                  <a:lnTo>
                    <a:pt x="7471" y="0"/>
                  </a:lnTo>
                  <a:close/>
                  <a:moveTo>
                    <a:pt x="2462" y="0"/>
                  </a:moveTo>
                  <a:lnTo>
                    <a:pt x="2170" y="1840"/>
                  </a:lnTo>
                  <a:lnTo>
                    <a:pt x="2170" y="1840"/>
                  </a:lnTo>
                  <a:lnTo>
                    <a:pt x="3523" y="0"/>
                  </a:lnTo>
                  <a:close/>
                  <a:moveTo>
                    <a:pt x="1524" y="0"/>
                  </a:moveTo>
                  <a:lnTo>
                    <a:pt x="1" y="2279"/>
                  </a:lnTo>
                  <a:lnTo>
                    <a:pt x="2462" y="0"/>
                  </a:lnTo>
                  <a:close/>
                  <a:moveTo>
                    <a:pt x="3523" y="0"/>
                  </a:moveTo>
                  <a:lnTo>
                    <a:pt x="4083" y="3376"/>
                  </a:lnTo>
                  <a:lnTo>
                    <a:pt x="4887" y="0"/>
                  </a:lnTo>
                  <a:close/>
                  <a:moveTo>
                    <a:pt x="4887" y="0"/>
                  </a:moveTo>
                  <a:lnTo>
                    <a:pt x="6910" y="4411"/>
                  </a:lnTo>
                  <a:lnTo>
                    <a:pt x="6910" y="4411"/>
                  </a:lnTo>
                  <a:lnTo>
                    <a:pt x="6106"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4753305" y="2230734"/>
              <a:ext cx="48185" cy="118256"/>
            </a:xfrm>
            <a:custGeom>
              <a:rect b="b" l="l" r="r" t="t"/>
              <a:pathLst>
                <a:path extrusionOk="0" h="3620" w="1475">
                  <a:moveTo>
                    <a:pt x="549" y="1"/>
                  </a:moveTo>
                  <a:lnTo>
                    <a:pt x="1085" y="2950"/>
                  </a:lnTo>
                  <a:lnTo>
                    <a:pt x="0" y="1268"/>
                  </a:lnTo>
                  <a:lnTo>
                    <a:pt x="488" y="3620"/>
                  </a:lnTo>
                  <a:lnTo>
                    <a:pt x="1475" y="3510"/>
                  </a:lnTo>
                  <a:lnTo>
                    <a:pt x="1133" y="1305"/>
                  </a:lnTo>
                  <a:lnTo>
                    <a:pt x="549"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4920110" y="2223579"/>
              <a:ext cx="44591" cy="124235"/>
            </a:xfrm>
            <a:custGeom>
              <a:rect b="b" l="l" r="r" t="t"/>
              <a:pathLst>
                <a:path extrusionOk="0" h="3803" w="1365">
                  <a:moveTo>
                    <a:pt x="768" y="0"/>
                  </a:moveTo>
                  <a:lnTo>
                    <a:pt x="207" y="1414"/>
                  </a:lnTo>
                  <a:lnTo>
                    <a:pt x="0" y="3644"/>
                  </a:lnTo>
                  <a:lnTo>
                    <a:pt x="975" y="3802"/>
                  </a:lnTo>
                  <a:lnTo>
                    <a:pt x="1365" y="1316"/>
                  </a:lnTo>
                  <a:lnTo>
                    <a:pt x="1365" y="1316"/>
                  </a:lnTo>
                  <a:lnTo>
                    <a:pt x="414" y="3120"/>
                  </a:lnTo>
                  <a:lnTo>
                    <a:pt x="768" y="0"/>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4761244" y="2062067"/>
              <a:ext cx="177189" cy="308447"/>
            </a:xfrm>
            <a:custGeom>
              <a:rect b="b" l="l" r="r" t="t"/>
              <a:pathLst>
                <a:path extrusionOk="0" h="9442" w="5424">
                  <a:moveTo>
                    <a:pt x="3486" y="0"/>
                  </a:moveTo>
                  <a:cubicBezTo>
                    <a:pt x="2194" y="0"/>
                    <a:pt x="913" y="337"/>
                    <a:pt x="1" y="716"/>
                  </a:cubicBezTo>
                  <a:lnTo>
                    <a:pt x="890" y="6468"/>
                  </a:lnTo>
                  <a:lnTo>
                    <a:pt x="1232" y="8673"/>
                  </a:lnTo>
                  <a:lnTo>
                    <a:pt x="1354" y="9441"/>
                  </a:lnTo>
                  <a:lnTo>
                    <a:pt x="4851" y="9441"/>
                  </a:lnTo>
                  <a:lnTo>
                    <a:pt x="5424" y="302"/>
                  </a:lnTo>
                  <a:cubicBezTo>
                    <a:pt x="4806" y="88"/>
                    <a:pt x="4144" y="0"/>
                    <a:pt x="3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4790318" y="2127632"/>
              <a:ext cx="136583" cy="212600"/>
            </a:xfrm>
            <a:custGeom>
              <a:rect b="b" l="l" r="r" t="t"/>
              <a:pathLst>
                <a:path extrusionOk="0" h="6508" w="4181">
                  <a:moveTo>
                    <a:pt x="2157" y="1"/>
                  </a:moveTo>
                  <a:lnTo>
                    <a:pt x="2157" y="5862"/>
                  </a:lnTo>
                  <a:lnTo>
                    <a:pt x="1317" y="2352"/>
                  </a:lnTo>
                  <a:lnTo>
                    <a:pt x="1317" y="6033"/>
                  </a:lnTo>
                  <a:lnTo>
                    <a:pt x="0" y="1061"/>
                  </a:lnTo>
                  <a:lnTo>
                    <a:pt x="0" y="4461"/>
                  </a:lnTo>
                  <a:lnTo>
                    <a:pt x="317" y="6508"/>
                  </a:lnTo>
                  <a:lnTo>
                    <a:pt x="4022" y="6508"/>
                  </a:lnTo>
                  <a:lnTo>
                    <a:pt x="4180" y="4351"/>
                  </a:lnTo>
                  <a:lnTo>
                    <a:pt x="4083" y="915"/>
                  </a:lnTo>
                  <a:lnTo>
                    <a:pt x="3084" y="5862"/>
                  </a:lnTo>
                  <a:lnTo>
                    <a:pt x="2157" y="1"/>
                  </a:ln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4744942" y="2331059"/>
              <a:ext cx="231319" cy="60141"/>
            </a:xfrm>
            <a:custGeom>
              <a:rect b="b" l="l" r="r" t="t"/>
              <a:pathLst>
                <a:path extrusionOk="0" h="1841" w="7081">
                  <a:moveTo>
                    <a:pt x="0" y="1"/>
                  </a:moveTo>
                  <a:lnTo>
                    <a:pt x="0" y="1841"/>
                  </a:lnTo>
                  <a:lnTo>
                    <a:pt x="7080" y="1841"/>
                  </a:lnTo>
                  <a:lnTo>
                    <a:pt x="7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4776369" y="2559967"/>
              <a:ext cx="174020" cy="304559"/>
            </a:xfrm>
            <a:custGeom>
              <a:rect b="b" l="l" r="r" t="t"/>
              <a:pathLst>
                <a:path extrusionOk="0" h="9323" w="5327">
                  <a:moveTo>
                    <a:pt x="2779" y="1"/>
                  </a:moveTo>
                  <a:cubicBezTo>
                    <a:pt x="2682" y="1"/>
                    <a:pt x="2584" y="25"/>
                    <a:pt x="2511" y="86"/>
                  </a:cubicBezTo>
                  <a:cubicBezTo>
                    <a:pt x="2438" y="135"/>
                    <a:pt x="2402" y="208"/>
                    <a:pt x="2402" y="281"/>
                  </a:cubicBezTo>
                  <a:lnTo>
                    <a:pt x="2402" y="610"/>
                  </a:lnTo>
                  <a:cubicBezTo>
                    <a:pt x="2109" y="646"/>
                    <a:pt x="1829" y="707"/>
                    <a:pt x="1561" y="805"/>
                  </a:cubicBezTo>
                  <a:cubicBezTo>
                    <a:pt x="1305" y="902"/>
                    <a:pt x="1073" y="1049"/>
                    <a:pt x="866" y="1219"/>
                  </a:cubicBezTo>
                  <a:cubicBezTo>
                    <a:pt x="659" y="1402"/>
                    <a:pt x="488" y="1633"/>
                    <a:pt x="379" y="1877"/>
                  </a:cubicBezTo>
                  <a:cubicBezTo>
                    <a:pt x="245" y="2182"/>
                    <a:pt x="184" y="2499"/>
                    <a:pt x="196" y="2816"/>
                  </a:cubicBezTo>
                  <a:cubicBezTo>
                    <a:pt x="184" y="3132"/>
                    <a:pt x="245" y="3449"/>
                    <a:pt x="391" y="3729"/>
                  </a:cubicBezTo>
                  <a:cubicBezTo>
                    <a:pt x="513" y="3973"/>
                    <a:pt x="696" y="4193"/>
                    <a:pt x="903" y="4363"/>
                  </a:cubicBezTo>
                  <a:cubicBezTo>
                    <a:pt x="1122" y="4534"/>
                    <a:pt x="1366" y="4680"/>
                    <a:pt x="1622" y="4790"/>
                  </a:cubicBezTo>
                  <a:cubicBezTo>
                    <a:pt x="1878" y="4899"/>
                    <a:pt x="2133" y="5009"/>
                    <a:pt x="2402" y="5106"/>
                  </a:cubicBezTo>
                  <a:lnTo>
                    <a:pt x="3072" y="5375"/>
                  </a:lnTo>
                  <a:cubicBezTo>
                    <a:pt x="3303" y="5472"/>
                    <a:pt x="3511" y="5606"/>
                    <a:pt x="3681" y="5765"/>
                  </a:cubicBezTo>
                  <a:cubicBezTo>
                    <a:pt x="3852" y="5935"/>
                    <a:pt x="3949" y="6179"/>
                    <a:pt x="3937" y="6423"/>
                  </a:cubicBezTo>
                  <a:cubicBezTo>
                    <a:pt x="3949" y="6654"/>
                    <a:pt x="3852" y="6873"/>
                    <a:pt x="3693" y="7044"/>
                  </a:cubicBezTo>
                  <a:cubicBezTo>
                    <a:pt x="3523" y="7202"/>
                    <a:pt x="3316" y="7312"/>
                    <a:pt x="3084" y="7349"/>
                  </a:cubicBezTo>
                  <a:cubicBezTo>
                    <a:pt x="3013" y="7380"/>
                    <a:pt x="2895" y="7397"/>
                    <a:pt x="2754" y="7397"/>
                  </a:cubicBezTo>
                  <a:cubicBezTo>
                    <a:pt x="2461" y="7397"/>
                    <a:pt x="2064" y="7326"/>
                    <a:pt x="1768" y="7178"/>
                  </a:cubicBezTo>
                  <a:cubicBezTo>
                    <a:pt x="1609" y="7093"/>
                    <a:pt x="1451" y="6995"/>
                    <a:pt x="1305" y="6898"/>
                  </a:cubicBezTo>
                  <a:lnTo>
                    <a:pt x="951" y="6630"/>
                  </a:lnTo>
                  <a:cubicBezTo>
                    <a:pt x="854" y="6557"/>
                    <a:pt x="744" y="6508"/>
                    <a:pt x="635" y="6508"/>
                  </a:cubicBezTo>
                  <a:cubicBezTo>
                    <a:pt x="537" y="6508"/>
                    <a:pt x="452" y="6532"/>
                    <a:pt x="379" y="6593"/>
                  </a:cubicBezTo>
                  <a:cubicBezTo>
                    <a:pt x="306" y="6642"/>
                    <a:pt x="232" y="6715"/>
                    <a:pt x="184" y="6788"/>
                  </a:cubicBezTo>
                  <a:cubicBezTo>
                    <a:pt x="123" y="6861"/>
                    <a:pt x="86" y="6959"/>
                    <a:pt x="50" y="7044"/>
                  </a:cubicBezTo>
                  <a:cubicBezTo>
                    <a:pt x="13" y="7129"/>
                    <a:pt x="1" y="7215"/>
                    <a:pt x="1" y="7300"/>
                  </a:cubicBezTo>
                  <a:cubicBezTo>
                    <a:pt x="1" y="7483"/>
                    <a:pt x="62" y="7653"/>
                    <a:pt x="184" y="7787"/>
                  </a:cubicBezTo>
                  <a:cubicBezTo>
                    <a:pt x="318" y="7970"/>
                    <a:pt x="488" y="8116"/>
                    <a:pt x="683" y="8238"/>
                  </a:cubicBezTo>
                  <a:cubicBezTo>
                    <a:pt x="915" y="8385"/>
                    <a:pt x="1183" y="8494"/>
                    <a:pt x="1451" y="8579"/>
                  </a:cubicBezTo>
                  <a:cubicBezTo>
                    <a:pt x="1725" y="8656"/>
                    <a:pt x="2008" y="8703"/>
                    <a:pt x="2301" y="8703"/>
                  </a:cubicBezTo>
                  <a:cubicBezTo>
                    <a:pt x="2335" y="8703"/>
                    <a:pt x="2368" y="8703"/>
                    <a:pt x="2402" y="8701"/>
                  </a:cubicBezTo>
                  <a:lnTo>
                    <a:pt x="2402" y="9030"/>
                  </a:lnTo>
                  <a:cubicBezTo>
                    <a:pt x="2402" y="9103"/>
                    <a:pt x="2450" y="9189"/>
                    <a:pt x="2511" y="9225"/>
                  </a:cubicBezTo>
                  <a:cubicBezTo>
                    <a:pt x="2584" y="9286"/>
                    <a:pt x="2682" y="9323"/>
                    <a:pt x="2779" y="9323"/>
                  </a:cubicBezTo>
                  <a:cubicBezTo>
                    <a:pt x="2877" y="9323"/>
                    <a:pt x="2974" y="9298"/>
                    <a:pt x="3047" y="9238"/>
                  </a:cubicBezTo>
                  <a:cubicBezTo>
                    <a:pt x="3121" y="9201"/>
                    <a:pt x="3157" y="9116"/>
                    <a:pt x="3169" y="9043"/>
                  </a:cubicBezTo>
                  <a:lnTo>
                    <a:pt x="3169" y="8689"/>
                  </a:lnTo>
                  <a:cubicBezTo>
                    <a:pt x="3754" y="8616"/>
                    <a:pt x="4303" y="8348"/>
                    <a:pt x="4717" y="7921"/>
                  </a:cubicBezTo>
                  <a:cubicBezTo>
                    <a:pt x="5119" y="7519"/>
                    <a:pt x="5314" y="6971"/>
                    <a:pt x="5314" y="6276"/>
                  </a:cubicBezTo>
                  <a:cubicBezTo>
                    <a:pt x="5326" y="5935"/>
                    <a:pt x="5253" y="5606"/>
                    <a:pt x="5119" y="5301"/>
                  </a:cubicBezTo>
                  <a:cubicBezTo>
                    <a:pt x="4997" y="5046"/>
                    <a:pt x="4827" y="4814"/>
                    <a:pt x="4619" y="4619"/>
                  </a:cubicBezTo>
                  <a:cubicBezTo>
                    <a:pt x="4412" y="4436"/>
                    <a:pt x="4181" y="4278"/>
                    <a:pt x="3937" y="4168"/>
                  </a:cubicBezTo>
                  <a:cubicBezTo>
                    <a:pt x="3669" y="4046"/>
                    <a:pt x="3425" y="3937"/>
                    <a:pt x="3169" y="3851"/>
                  </a:cubicBezTo>
                  <a:lnTo>
                    <a:pt x="2487" y="3595"/>
                  </a:lnTo>
                  <a:cubicBezTo>
                    <a:pt x="2255" y="3510"/>
                    <a:pt x="2036" y="3388"/>
                    <a:pt x="1841" y="3242"/>
                  </a:cubicBezTo>
                  <a:cubicBezTo>
                    <a:pt x="1658" y="3108"/>
                    <a:pt x="1561" y="2901"/>
                    <a:pt x="1585" y="2681"/>
                  </a:cubicBezTo>
                  <a:cubicBezTo>
                    <a:pt x="1573" y="2474"/>
                    <a:pt x="1658" y="2279"/>
                    <a:pt x="1817" y="2145"/>
                  </a:cubicBezTo>
                  <a:cubicBezTo>
                    <a:pt x="2126" y="1907"/>
                    <a:pt x="2541" y="1841"/>
                    <a:pt x="2898" y="1841"/>
                  </a:cubicBezTo>
                  <a:cubicBezTo>
                    <a:pt x="3272" y="1841"/>
                    <a:pt x="3582" y="1913"/>
                    <a:pt x="3645" y="1938"/>
                  </a:cubicBezTo>
                  <a:cubicBezTo>
                    <a:pt x="3766" y="1975"/>
                    <a:pt x="3888" y="2023"/>
                    <a:pt x="3998" y="2084"/>
                  </a:cubicBezTo>
                  <a:lnTo>
                    <a:pt x="4266" y="2206"/>
                  </a:lnTo>
                  <a:cubicBezTo>
                    <a:pt x="4339" y="2243"/>
                    <a:pt x="4424" y="2267"/>
                    <a:pt x="4510" y="2267"/>
                  </a:cubicBezTo>
                  <a:cubicBezTo>
                    <a:pt x="4607" y="2267"/>
                    <a:pt x="4693" y="2243"/>
                    <a:pt x="4778" y="2182"/>
                  </a:cubicBezTo>
                  <a:cubicBezTo>
                    <a:pt x="4851" y="2121"/>
                    <a:pt x="4912" y="2048"/>
                    <a:pt x="4961" y="1975"/>
                  </a:cubicBezTo>
                  <a:cubicBezTo>
                    <a:pt x="5009" y="1889"/>
                    <a:pt x="5046" y="1804"/>
                    <a:pt x="5070" y="1719"/>
                  </a:cubicBezTo>
                  <a:cubicBezTo>
                    <a:pt x="5095" y="1633"/>
                    <a:pt x="5107" y="1560"/>
                    <a:pt x="5107" y="1475"/>
                  </a:cubicBezTo>
                  <a:cubicBezTo>
                    <a:pt x="5107" y="1317"/>
                    <a:pt x="5034" y="1158"/>
                    <a:pt x="4912" y="1061"/>
                  </a:cubicBezTo>
                  <a:cubicBezTo>
                    <a:pt x="4753" y="951"/>
                    <a:pt x="4595" y="854"/>
                    <a:pt x="4412" y="793"/>
                  </a:cubicBezTo>
                  <a:cubicBezTo>
                    <a:pt x="4205" y="720"/>
                    <a:pt x="3998" y="671"/>
                    <a:pt x="3779" y="634"/>
                  </a:cubicBezTo>
                  <a:cubicBezTo>
                    <a:pt x="3571" y="610"/>
                    <a:pt x="3376" y="598"/>
                    <a:pt x="3169" y="598"/>
                  </a:cubicBezTo>
                  <a:lnTo>
                    <a:pt x="3169" y="293"/>
                  </a:lnTo>
                  <a:cubicBezTo>
                    <a:pt x="3169" y="208"/>
                    <a:pt x="3121" y="135"/>
                    <a:pt x="3047" y="86"/>
                  </a:cubicBezTo>
                  <a:cubicBezTo>
                    <a:pt x="2974" y="37"/>
                    <a:pt x="2877" y="1"/>
                    <a:pt x="27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4936804" y="2966428"/>
              <a:ext cx="176404" cy="43546"/>
            </a:xfrm>
            <a:custGeom>
              <a:rect b="b" l="l" r="r" t="t"/>
              <a:pathLst>
                <a:path extrusionOk="0" h="1333" w="5400">
                  <a:moveTo>
                    <a:pt x="5399" y="86"/>
                  </a:moveTo>
                  <a:lnTo>
                    <a:pt x="5399" y="90"/>
                  </a:lnTo>
                  <a:lnTo>
                    <a:pt x="5399" y="90"/>
                  </a:lnTo>
                  <a:cubicBezTo>
                    <a:pt x="5399" y="89"/>
                    <a:pt x="5399" y="87"/>
                    <a:pt x="5399" y="86"/>
                  </a:cubicBezTo>
                  <a:close/>
                  <a:moveTo>
                    <a:pt x="13" y="0"/>
                  </a:moveTo>
                  <a:lnTo>
                    <a:pt x="1" y="719"/>
                  </a:lnTo>
                  <a:cubicBezTo>
                    <a:pt x="1" y="744"/>
                    <a:pt x="13" y="768"/>
                    <a:pt x="25" y="780"/>
                  </a:cubicBezTo>
                  <a:cubicBezTo>
                    <a:pt x="37" y="805"/>
                    <a:pt x="50" y="817"/>
                    <a:pt x="62" y="841"/>
                  </a:cubicBezTo>
                  <a:cubicBezTo>
                    <a:pt x="74" y="853"/>
                    <a:pt x="98" y="878"/>
                    <a:pt x="123" y="890"/>
                  </a:cubicBezTo>
                  <a:lnTo>
                    <a:pt x="135" y="902"/>
                  </a:lnTo>
                  <a:lnTo>
                    <a:pt x="159" y="914"/>
                  </a:lnTo>
                  <a:cubicBezTo>
                    <a:pt x="171" y="927"/>
                    <a:pt x="184" y="927"/>
                    <a:pt x="196" y="939"/>
                  </a:cubicBezTo>
                  <a:lnTo>
                    <a:pt x="220" y="951"/>
                  </a:lnTo>
                  <a:cubicBezTo>
                    <a:pt x="257" y="963"/>
                    <a:pt x="281" y="987"/>
                    <a:pt x="318" y="1000"/>
                  </a:cubicBezTo>
                  <a:lnTo>
                    <a:pt x="342" y="1000"/>
                  </a:lnTo>
                  <a:lnTo>
                    <a:pt x="440" y="1036"/>
                  </a:lnTo>
                  <a:lnTo>
                    <a:pt x="488" y="1061"/>
                  </a:lnTo>
                  <a:lnTo>
                    <a:pt x="586" y="1085"/>
                  </a:lnTo>
                  <a:lnTo>
                    <a:pt x="635" y="1097"/>
                  </a:lnTo>
                  <a:lnTo>
                    <a:pt x="756" y="1134"/>
                  </a:lnTo>
                  <a:lnTo>
                    <a:pt x="793" y="1146"/>
                  </a:lnTo>
                  <a:lnTo>
                    <a:pt x="964" y="1182"/>
                  </a:lnTo>
                  <a:lnTo>
                    <a:pt x="1012" y="1182"/>
                  </a:lnTo>
                  <a:lnTo>
                    <a:pt x="1159" y="1219"/>
                  </a:lnTo>
                  <a:lnTo>
                    <a:pt x="1219" y="1219"/>
                  </a:lnTo>
                  <a:lnTo>
                    <a:pt x="1366" y="1243"/>
                  </a:lnTo>
                  <a:lnTo>
                    <a:pt x="1427" y="1256"/>
                  </a:lnTo>
                  <a:lnTo>
                    <a:pt x="1609" y="1280"/>
                  </a:lnTo>
                  <a:lnTo>
                    <a:pt x="1646" y="1280"/>
                  </a:lnTo>
                  <a:cubicBezTo>
                    <a:pt x="1719" y="1292"/>
                    <a:pt x="1792" y="1292"/>
                    <a:pt x="1865" y="1304"/>
                  </a:cubicBezTo>
                  <a:lnTo>
                    <a:pt x="1938" y="1304"/>
                  </a:lnTo>
                  <a:lnTo>
                    <a:pt x="2109" y="1317"/>
                  </a:lnTo>
                  <a:lnTo>
                    <a:pt x="2182" y="1317"/>
                  </a:lnTo>
                  <a:lnTo>
                    <a:pt x="2353" y="1329"/>
                  </a:lnTo>
                  <a:lnTo>
                    <a:pt x="2682" y="1329"/>
                  </a:lnTo>
                  <a:cubicBezTo>
                    <a:pt x="2785" y="1331"/>
                    <a:pt x="2888" y="1332"/>
                    <a:pt x="2989" y="1332"/>
                  </a:cubicBezTo>
                  <a:cubicBezTo>
                    <a:pt x="4333" y="1332"/>
                    <a:pt x="5387" y="1111"/>
                    <a:pt x="5387" y="805"/>
                  </a:cubicBezTo>
                  <a:lnTo>
                    <a:pt x="5399" y="90"/>
                  </a:lnTo>
                  <a:lnTo>
                    <a:pt x="5399" y="90"/>
                  </a:lnTo>
                  <a:cubicBezTo>
                    <a:pt x="5389" y="389"/>
                    <a:pt x="4289" y="611"/>
                    <a:pt x="2908" y="611"/>
                  </a:cubicBezTo>
                  <a:cubicBezTo>
                    <a:pt x="2837" y="611"/>
                    <a:pt x="2766" y="611"/>
                    <a:pt x="2694" y="610"/>
                  </a:cubicBezTo>
                  <a:lnTo>
                    <a:pt x="2450" y="598"/>
                  </a:lnTo>
                  <a:lnTo>
                    <a:pt x="2377" y="598"/>
                  </a:lnTo>
                  <a:lnTo>
                    <a:pt x="2194" y="585"/>
                  </a:lnTo>
                  <a:lnTo>
                    <a:pt x="2121" y="585"/>
                  </a:lnTo>
                  <a:lnTo>
                    <a:pt x="1951" y="573"/>
                  </a:lnTo>
                  <a:lnTo>
                    <a:pt x="1878" y="573"/>
                  </a:lnTo>
                  <a:cubicBezTo>
                    <a:pt x="1804" y="573"/>
                    <a:pt x="1731" y="561"/>
                    <a:pt x="1658" y="561"/>
                  </a:cubicBezTo>
                  <a:lnTo>
                    <a:pt x="1622" y="561"/>
                  </a:lnTo>
                  <a:lnTo>
                    <a:pt x="1439" y="537"/>
                  </a:lnTo>
                  <a:lnTo>
                    <a:pt x="1378" y="524"/>
                  </a:lnTo>
                  <a:lnTo>
                    <a:pt x="1232" y="500"/>
                  </a:lnTo>
                  <a:lnTo>
                    <a:pt x="1171" y="488"/>
                  </a:lnTo>
                  <a:lnTo>
                    <a:pt x="1012" y="463"/>
                  </a:lnTo>
                  <a:lnTo>
                    <a:pt x="976" y="451"/>
                  </a:lnTo>
                  <a:cubicBezTo>
                    <a:pt x="915" y="439"/>
                    <a:pt x="854" y="427"/>
                    <a:pt x="805" y="415"/>
                  </a:cubicBezTo>
                  <a:lnTo>
                    <a:pt x="769" y="403"/>
                  </a:lnTo>
                  <a:lnTo>
                    <a:pt x="647" y="378"/>
                  </a:lnTo>
                  <a:lnTo>
                    <a:pt x="598" y="366"/>
                  </a:lnTo>
                  <a:lnTo>
                    <a:pt x="501" y="329"/>
                  </a:lnTo>
                  <a:lnTo>
                    <a:pt x="452" y="317"/>
                  </a:lnTo>
                  <a:lnTo>
                    <a:pt x="354" y="281"/>
                  </a:lnTo>
                  <a:lnTo>
                    <a:pt x="330" y="281"/>
                  </a:lnTo>
                  <a:cubicBezTo>
                    <a:pt x="293" y="269"/>
                    <a:pt x="257" y="244"/>
                    <a:pt x="232" y="232"/>
                  </a:cubicBezTo>
                  <a:lnTo>
                    <a:pt x="208" y="220"/>
                  </a:lnTo>
                  <a:cubicBezTo>
                    <a:pt x="184" y="208"/>
                    <a:pt x="159" y="195"/>
                    <a:pt x="147" y="183"/>
                  </a:cubicBezTo>
                  <a:lnTo>
                    <a:pt x="123" y="171"/>
                  </a:lnTo>
                  <a:cubicBezTo>
                    <a:pt x="98" y="147"/>
                    <a:pt x="86" y="134"/>
                    <a:pt x="62" y="110"/>
                  </a:cubicBezTo>
                  <a:cubicBezTo>
                    <a:pt x="50" y="98"/>
                    <a:pt x="37" y="74"/>
                    <a:pt x="25" y="61"/>
                  </a:cubicBezTo>
                  <a:cubicBezTo>
                    <a:pt x="25" y="37"/>
                    <a:pt x="13" y="25"/>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4937621" y="2949571"/>
              <a:ext cx="175980" cy="37600"/>
            </a:xfrm>
            <a:custGeom>
              <a:rect b="b" l="l" r="r" t="t"/>
              <a:pathLst>
                <a:path extrusionOk="0" h="1151" w="5387">
                  <a:moveTo>
                    <a:pt x="2411" y="1"/>
                  </a:moveTo>
                  <a:cubicBezTo>
                    <a:pt x="1061" y="1"/>
                    <a:pt x="0" y="233"/>
                    <a:pt x="0" y="529"/>
                  </a:cubicBezTo>
                  <a:cubicBezTo>
                    <a:pt x="0" y="541"/>
                    <a:pt x="0" y="553"/>
                    <a:pt x="0" y="565"/>
                  </a:cubicBezTo>
                  <a:cubicBezTo>
                    <a:pt x="0" y="577"/>
                    <a:pt x="12" y="590"/>
                    <a:pt x="37" y="614"/>
                  </a:cubicBezTo>
                  <a:lnTo>
                    <a:pt x="49" y="626"/>
                  </a:lnTo>
                  <a:cubicBezTo>
                    <a:pt x="61" y="638"/>
                    <a:pt x="73" y="650"/>
                    <a:pt x="86" y="663"/>
                  </a:cubicBezTo>
                  <a:lnTo>
                    <a:pt x="98" y="687"/>
                  </a:lnTo>
                  <a:cubicBezTo>
                    <a:pt x="122" y="699"/>
                    <a:pt x="134" y="711"/>
                    <a:pt x="159" y="724"/>
                  </a:cubicBezTo>
                  <a:lnTo>
                    <a:pt x="183" y="736"/>
                  </a:lnTo>
                  <a:cubicBezTo>
                    <a:pt x="207" y="748"/>
                    <a:pt x="220" y="760"/>
                    <a:pt x="244" y="772"/>
                  </a:cubicBezTo>
                  <a:cubicBezTo>
                    <a:pt x="256" y="785"/>
                    <a:pt x="268" y="785"/>
                    <a:pt x="281" y="785"/>
                  </a:cubicBezTo>
                  <a:lnTo>
                    <a:pt x="366" y="821"/>
                  </a:lnTo>
                  <a:lnTo>
                    <a:pt x="402" y="845"/>
                  </a:lnTo>
                  <a:lnTo>
                    <a:pt x="500" y="870"/>
                  </a:lnTo>
                  <a:lnTo>
                    <a:pt x="549" y="894"/>
                  </a:lnTo>
                  <a:lnTo>
                    <a:pt x="658" y="919"/>
                  </a:lnTo>
                  <a:lnTo>
                    <a:pt x="707" y="931"/>
                  </a:lnTo>
                  <a:lnTo>
                    <a:pt x="829" y="967"/>
                  </a:lnTo>
                  <a:lnTo>
                    <a:pt x="878" y="979"/>
                  </a:lnTo>
                  <a:lnTo>
                    <a:pt x="1012" y="1004"/>
                  </a:lnTo>
                  <a:lnTo>
                    <a:pt x="1073" y="1016"/>
                  </a:lnTo>
                  <a:lnTo>
                    <a:pt x="1219" y="1040"/>
                  </a:lnTo>
                  <a:lnTo>
                    <a:pt x="1280" y="1053"/>
                  </a:lnTo>
                  <a:lnTo>
                    <a:pt x="1438" y="1077"/>
                  </a:lnTo>
                  <a:lnTo>
                    <a:pt x="1499" y="1077"/>
                  </a:lnTo>
                  <a:lnTo>
                    <a:pt x="1670" y="1101"/>
                  </a:lnTo>
                  <a:lnTo>
                    <a:pt x="1731" y="1101"/>
                  </a:lnTo>
                  <a:lnTo>
                    <a:pt x="1913" y="1114"/>
                  </a:lnTo>
                  <a:lnTo>
                    <a:pt x="1962" y="1114"/>
                  </a:lnTo>
                  <a:lnTo>
                    <a:pt x="2157" y="1138"/>
                  </a:lnTo>
                  <a:lnTo>
                    <a:pt x="2182" y="1138"/>
                  </a:lnTo>
                  <a:cubicBezTo>
                    <a:pt x="2352" y="1138"/>
                    <a:pt x="2523" y="1150"/>
                    <a:pt x="2681" y="1150"/>
                  </a:cubicBezTo>
                  <a:lnTo>
                    <a:pt x="3705" y="1150"/>
                  </a:lnTo>
                  <a:lnTo>
                    <a:pt x="3863" y="1138"/>
                  </a:lnTo>
                  <a:lnTo>
                    <a:pt x="3949" y="1126"/>
                  </a:lnTo>
                  <a:lnTo>
                    <a:pt x="4083" y="1114"/>
                  </a:lnTo>
                  <a:lnTo>
                    <a:pt x="4168" y="1101"/>
                  </a:lnTo>
                  <a:lnTo>
                    <a:pt x="4290" y="1089"/>
                  </a:lnTo>
                  <a:lnTo>
                    <a:pt x="4363" y="1077"/>
                  </a:lnTo>
                  <a:lnTo>
                    <a:pt x="4485" y="1053"/>
                  </a:lnTo>
                  <a:lnTo>
                    <a:pt x="4558" y="1040"/>
                  </a:lnTo>
                  <a:lnTo>
                    <a:pt x="4667" y="1016"/>
                  </a:lnTo>
                  <a:lnTo>
                    <a:pt x="4728" y="1004"/>
                  </a:lnTo>
                  <a:lnTo>
                    <a:pt x="4826" y="979"/>
                  </a:lnTo>
                  <a:lnTo>
                    <a:pt x="4887" y="967"/>
                  </a:lnTo>
                  <a:lnTo>
                    <a:pt x="4972" y="943"/>
                  </a:lnTo>
                  <a:lnTo>
                    <a:pt x="5033" y="931"/>
                  </a:lnTo>
                  <a:lnTo>
                    <a:pt x="5094" y="894"/>
                  </a:lnTo>
                  <a:lnTo>
                    <a:pt x="5143" y="882"/>
                  </a:lnTo>
                  <a:lnTo>
                    <a:pt x="5204" y="845"/>
                  </a:lnTo>
                  <a:lnTo>
                    <a:pt x="5240" y="833"/>
                  </a:lnTo>
                  <a:cubicBezTo>
                    <a:pt x="5252" y="821"/>
                    <a:pt x="5277" y="809"/>
                    <a:pt x="5289" y="797"/>
                  </a:cubicBezTo>
                  <a:lnTo>
                    <a:pt x="5313" y="772"/>
                  </a:lnTo>
                  <a:lnTo>
                    <a:pt x="5350" y="748"/>
                  </a:lnTo>
                  <a:cubicBezTo>
                    <a:pt x="5350" y="736"/>
                    <a:pt x="5362" y="724"/>
                    <a:pt x="5362" y="724"/>
                  </a:cubicBezTo>
                  <a:cubicBezTo>
                    <a:pt x="5374" y="711"/>
                    <a:pt x="5374" y="699"/>
                    <a:pt x="5374" y="687"/>
                  </a:cubicBezTo>
                  <a:cubicBezTo>
                    <a:pt x="5374" y="687"/>
                    <a:pt x="5374" y="687"/>
                    <a:pt x="5374" y="675"/>
                  </a:cubicBezTo>
                  <a:cubicBezTo>
                    <a:pt x="5386" y="663"/>
                    <a:pt x="5386" y="650"/>
                    <a:pt x="5374" y="638"/>
                  </a:cubicBezTo>
                  <a:cubicBezTo>
                    <a:pt x="5386" y="529"/>
                    <a:pt x="5228" y="419"/>
                    <a:pt x="4960" y="321"/>
                  </a:cubicBezTo>
                  <a:cubicBezTo>
                    <a:pt x="4485" y="151"/>
                    <a:pt x="3656" y="29"/>
                    <a:pt x="2706" y="5"/>
                  </a:cubicBezTo>
                  <a:cubicBezTo>
                    <a:pt x="2606" y="2"/>
                    <a:pt x="2508" y="1"/>
                    <a:pt x="2411" y="1"/>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4533544" y="2922619"/>
              <a:ext cx="176372" cy="43905"/>
            </a:xfrm>
            <a:custGeom>
              <a:rect b="b" l="l" r="r" t="t"/>
              <a:pathLst>
                <a:path extrusionOk="0" h="1344" w="5399">
                  <a:moveTo>
                    <a:pt x="13" y="1"/>
                  </a:moveTo>
                  <a:lnTo>
                    <a:pt x="1" y="720"/>
                  </a:lnTo>
                  <a:cubicBezTo>
                    <a:pt x="1" y="744"/>
                    <a:pt x="1" y="757"/>
                    <a:pt x="13" y="781"/>
                  </a:cubicBezTo>
                  <a:cubicBezTo>
                    <a:pt x="25" y="805"/>
                    <a:pt x="37" y="817"/>
                    <a:pt x="49" y="842"/>
                  </a:cubicBezTo>
                  <a:cubicBezTo>
                    <a:pt x="74" y="854"/>
                    <a:pt x="86" y="866"/>
                    <a:pt x="110" y="891"/>
                  </a:cubicBezTo>
                  <a:lnTo>
                    <a:pt x="122" y="903"/>
                  </a:lnTo>
                  <a:lnTo>
                    <a:pt x="147" y="915"/>
                  </a:lnTo>
                  <a:cubicBezTo>
                    <a:pt x="159" y="927"/>
                    <a:pt x="171" y="927"/>
                    <a:pt x="195" y="939"/>
                  </a:cubicBezTo>
                  <a:lnTo>
                    <a:pt x="220" y="951"/>
                  </a:lnTo>
                  <a:cubicBezTo>
                    <a:pt x="244" y="976"/>
                    <a:pt x="281" y="988"/>
                    <a:pt x="317" y="1000"/>
                  </a:cubicBezTo>
                  <a:lnTo>
                    <a:pt x="330" y="1012"/>
                  </a:lnTo>
                  <a:cubicBezTo>
                    <a:pt x="366" y="1025"/>
                    <a:pt x="403" y="1037"/>
                    <a:pt x="439" y="1049"/>
                  </a:cubicBezTo>
                  <a:lnTo>
                    <a:pt x="476" y="1061"/>
                  </a:lnTo>
                  <a:lnTo>
                    <a:pt x="573" y="1098"/>
                  </a:lnTo>
                  <a:lnTo>
                    <a:pt x="634" y="1110"/>
                  </a:lnTo>
                  <a:cubicBezTo>
                    <a:pt x="671" y="1122"/>
                    <a:pt x="707" y="1122"/>
                    <a:pt x="744" y="1134"/>
                  </a:cubicBezTo>
                  <a:lnTo>
                    <a:pt x="793" y="1146"/>
                  </a:lnTo>
                  <a:lnTo>
                    <a:pt x="963" y="1183"/>
                  </a:lnTo>
                  <a:lnTo>
                    <a:pt x="1000" y="1195"/>
                  </a:lnTo>
                  <a:lnTo>
                    <a:pt x="1146" y="1220"/>
                  </a:lnTo>
                  <a:lnTo>
                    <a:pt x="1219" y="1232"/>
                  </a:lnTo>
                  <a:lnTo>
                    <a:pt x="1353" y="1256"/>
                  </a:lnTo>
                  <a:lnTo>
                    <a:pt x="1426" y="1268"/>
                  </a:lnTo>
                  <a:lnTo>
                    <a:pt x="1597" y="1280"/>
                  </a:lnTo>
                  <a:lnTo>
                    <a:pt x="1633" y="1280"/>
                  </a:lnTo>
                  <a:cubicBezTo>
                    <a:pt x="1707" y="1293"/>
                    <a:pt x="1780" y="1305"/>
                    <a:pt x="1865" y="1305"/>
                  </a:cubicBezTo>
                  <a:lnTo>
                    <a:pt x="1926" y="1305"/>
                  </a:lnTo>
                  <a:cubicBezTo>
                    <a:pt x="1987" y="1317"/>
                    <a:pt x="2036" y="1317"/>
                    <a:pt x="2097" y="1317"/>
                  </a:cubicBezTo>
                  <a:lnTo>
                    <a:pt x="2182" y="1317"/>
                  </a:lnTo>
                  <a:lnTo>
                    <a:pt x="2352" y="1329"/>
                  </a:lnTo>
                  <a:lnTo>
                    <a:pt x="2426" y="1329"/>
                  </a:lnTo>
                  <a:lnTo>
                    <a:pt x="2681" y="1341"/>
                  </a:lnTo>
                  <a:cubicBezTo>
                    <a:pt x="2753" y="1343"/>
                    <a:pt x="2825" y="1343"/>
                    <a:pt x="2895" y="1343"/>
                  </a:cubicBezTo>
                  <a:cubicBezTo>
                    <a:pt x="4283" y="1343"/>
                    <a:pt x="5387" y="1119"/>
                    <a:pt x="5387" y="817"/>
                  </a:cubicBezTo>
                  <a:lnTo>
                    <a:pt x="5399" y="86"/>
                  </a:lnTo>
                  <a:lnTo>
                    <a:pt x="5399" y="86"/>
                  </a:lnTo>
                  <a:cubicBezTo>
                    <a:pt x="5388" y="392"/>
                    <a:pt x="4343" y="614"/>
                    <a:pt x="3000" y="614"/>
                  </a:cubicBezTo>
                  <a:cubicBezTo>
                    <a:pt x="2900" y="614"/>
                    <a:pt x="2797" y="613"/>
                    <a:pt x="2694" y="610"/>
                  </a:cubicBezTo>
                  <a:lnTo>
                    <a:pt x="2365" y="610"/>
                  </a:lnTo>
                  <a:lnTo>
                    <a:pt x="2194" y="598"/>
                  </a:lnTo>
                  <a:lnTo>
                    <a:pt x="2109" y="598"/>
                  </a:lnTo>
                  <a:lnTo>
                    <a:pt x="1938" y="586"/>
                  </a:lnTo>
                  <a:lnTo>
                    <a:pt x="1877" y="586"/>
                  </a:lnTo>
                  <a:cubicBezTo>
                    <a:pt x="1804" y="574"/>
                    <a:pt x="1731" y="574"/>
                    <a:pt x="1658" y="562"/>
                  </a:cubicBezTo>
                  <a:lnTo>
                    <a:pt x="1621" y="562"/>
                  </a:lnTo>
                  <a:lnTo>
                    <a:pt x="1438" y="537"/>
                  </a:lnTo>
                  <a:lnTo>
                    <a:pt x="1365" y="525"/>
                  </a:lnTo>
                  <a:lnTo>
                    <a:pt x="1231" y="513"/>
                  </a:lnTo>
                  <a:lnTo>
                    <a:pt x="1170" y="501"/>
                  </a:lnTo>
                  <a:lnTo>
                    <a:pt x="1012" y="476"/>
                  </a:lnTo>
                  <a:lnTo>
                    <a:pt x="975" y="464"/>
                  </a:lnTo>
                  <a:lnTo>
                    <a:pt x="793" y="427"/>
                  </a:lnTo>
                  <a:lnTo>
                    <a:pt x="756" y="415"/>
                  </a:lnTo>
                  <a:lnTo>
                    <a:pt x="634" y="391"/>
                  </a:lnTo>
                  <a:lnTo>
                    <a:pt x="585" y="367"/>
                  </a:lnTo>
                  <a:lnTo>
                    <a:pt x="488" y="342"/>
                  </a:lnTo>
                  <a:lnTo>
                    <a:pt x="451" y="330"/>
                  </a:lnTo>
                  <a:lnTo>
                    <a:pt x="342" y="281"/>
                  </a:lnTo>
                  <a:lnTo>
                    <a:pt x="330" y="281"/>
                  </a:lnTo>
                  <a:cubicBezTo>
                    <a:pt x="293" y="269"/>
                    <a:pt x="256" y="245"/>
                    <a:pt x="220" y="233"/>
                  </a:cubicBezTo>
                  <a:lnTo>
                    <a:pt x="195" y="220"/>
                  </a:lnTo>
                  <a:cubicBezTo>
                    <a:pt x="183" y="208"/>
                    <a:pt x="159" y="196"/>
                    <a:pt x="135" y="184"/>
                  </a:cubicBezTo>
                  <a:lnTo>
                    <a:pt x="122" y="172"/>
                  </a:lnTo>
                  <a:cubicBezTo>
                    <a:pt x="98" y="147"/>
                    <a:pt x="74" y="135"/>
                    <a:pt x="61" y="111"/>
                  </a:cubicBezTo>
                  <a:cubicBezTo>
                    <a:pt x="49" y="98"/>
                    <a:pt x="37" y="74"/>
                    <a:pt x="25" y="62"/>
                  </a:cubicBezTo>
                  <a:cubicBezTo>
                    <a:pt x="13" y="38"/>
                    <a:pt x="13"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4533936" y="2905795"/>
              <a:ext cx="175980" cy="37568"/>
            </a:xfrm>
            <a:custGeom>
              <a:rect b="b" l="l" r="r" t="t"/>
              <a:pathLst>
                <a:path extrusionOk="0" h="1150" w="5387">
                  <a:moveTo>
                    <a:pt x="2402" y="0"/>
                  </a:moveTo>
                  <a:cubicBezTo>
                    <a:pt x="1067" y="0"/>
                    <a:pt x="13" y="222"/>
                    <a:pt x="13" y="528"/>
                  </a:cubicBezTo>
                  <a:cubicBezTo>
                    <a:pt x="1" y="540"/>
                    <a:pt x="1" y="553"/>
                    <a:pt x="13" y="553"/>
                  </a:cubicBezTo>
                  <a:lnTo>
                    <a:pt x="13" y="565"/>
                  </a:lnTo>
                  <a:cubicBezTo>
                    <a:pt x="13" y="577"/>
                    <a:pt x="13" y="589"/>
                    <a:pt x="25" y="601"/>
                  </a:cubicBezTo>
                  <a:lnTo>
                    <a:pt x="37" y="626"/>
                  </a:lnTo>
                  <a:cubicBezTo>
                    <a:pt x="49" y="638"/>
                    <a:pt x="62" y="650"/>
                    <a:pt x="74" y="662"/>
                  </a:cubicBezTo>
                  <a:lnTo>
                    <a:pt x="98" y="674"/>
                  </a:lnTo>
                  <a:cubicBezTo>
                    <a:pt x="110" y="699"/>
                    <a:pt x="135" y="711"/>
                    <a:pt x="147" y="723"/>
                  </a:cubicBezTo>
                  <a:lnTo>
                    <a:pt x="171" y="723"/>
                  </a:lnTo>
                  <a:cubicBezTo>
                    <a:pt x="196" y="735"/>
                    <a:pt x="220" y="748"/>
                    <a:pt x="244" y="760"/>
                  </a:cubicBezTo>
                  <a:lnTo>
                    <a:pt x="281" y="772"/>
                  </a:lnTo>
                  <a:lnTo>
                    <a:pt x="366" y="808"/>
                  </a:lnTo>
                  <a:lnTo>
                    <a:pt x="403" y="821"/>
                  </a:lnTo>
                  <a:lnTo>
                    <a:pt x="500" y="857"/>
                  </a:lnTo>
                  <a:lnTo>
                    <a:pt x="537" y="869"/>
                  </a:lnTo>
                  <a:lnTo>
                    <a:pt x="647" y="906"/>
                  </a:lnTo>
                  <a:lnTo>
                    <a:pt x="695" y="918"/>
                  </a:lnTo>
                  <a:lnTo>
                    <a:pt x="817" y="942"/>
                  </a:lnTo>
                  <a:lnTo>
                    <a:pt x="878" y="955"/>
                  </a:lnTo>
                  <a:lnTo>
                    <a:pt x="1012" y="991"/>
                  </a:lnTo>
                  <a:lnTo>
                    <a:pt x="1073" y="991"/>
                  </a:lnTo>
                  <a:lnTo>
                    <a:pt x="1219" y="1028"/>
                  </a:lnTo>
                  <a:lnTo>
                    <a:pt x="1292" y="1040"/>
                  </a:lnTo>
                  <a:lnTo>
                    <a:pt x="1451" y="1064"/>
                  </a:lnTo>
                  <a:lnTo>
                    <a:pt x="1512" y="1077"/>
                  </a:lnTo>
                  <a:lnTo>
                    <a:pt x="1682" y="1089"/>
                  </a:lnTo>
                  <a:lnTo>
                    <a:pt x="1743" y="1089"/>
                  </a:lnTo>
                  <a:lnTo>
                    <a:pt x="1914" y="1113"/>
                  </a:lnTo>
                  <a:lnTo>
                    <a:pt x="1975" y="1113"/>
                  </a:lnTo>
                  <a:lnTo>
                    <a:pt x="2170" y="1125"/>
                  </a:lnTo>
                  <a:lnTo>
                    <a:pt x="2194" y="1125"/>
                  </a:lnTo>
                  <a:cubicBezTo>
                    <a:pt x="2353" y="1137"/>
                    <a:pt x="2523" y="1150"/>
                    <a:pt x="2694" y="1150"/>
                  </a:cubicBezTo>
                  <a:lnTo>
                    <a:pt x="3474" y="1150"/>
                  </a:lnTo>
                  <a:lnTo>
                    <a:pt x="3632" y="1137"/>
                  </a:lnTo>
                  <a:lnTo>
                    <a:pt x="3717" y="1137"/>
                  </a:lnTo>
                  <a:lnTo>
                    <a:pt x="3876" y="1125"/>
                  </a:lnTo>
                  <a:lnTo>
                    <a:pt x="3949" y="1125"/>
                  </a:lnTo>
                  <a:lnTo>
                    <a:pt x="4095" y="1113"/>
                  </a:lnTo>
                  <a:lnTo>
                    <a:pt x="4168" y="1101"/>
                  </a:lnTo>
                  <a:lnTo>
                    <a:pt x="4302" y="1089"/>
                  </a:lnTo>
                  <a:lnTo>
                    <a:pt x="4375" y="1077"/>
                  </a:lnTo>
                  <a:lnTo>
                    <a:pt x="4497" y="1052"/>
                  </a:lnTo>
                  <a:lnTo>
                    <a:pt x="4570" y="1040"/>
                  </a:lnTo>
                  <a:lnTo>
                    <a:pt x="4680" y="1016"/>
                  </a:lnTo>
                  <a:lnTo>
                    <a:pt x="4741" y="1003"/>
                  </a:lnTo>
                  <a:lnTo>
                    <a:pt x="4839" y="979"/>
                  </a:lnTo>
                  <a:lnTo>
                    <a:pt x="4899" y="967"/>
                  </a:lnTo>
                  <a:lnTo>
                    <a:pt x="4985" y="942"/>
                  </a:lnTo>
                  <a:lnTo>
                    <a:pt x="5034" y="918"/>
                  </a:lnTo>
                  <a:lnTo>
                    <a:pt x="5107" y="894"/>
                  </a:lnTo>
                  <a:lnTo>
                    <a:pt x="5155" y="882"/>
                  </a:lnTo>
                  <a:lnTo>
                    <a:pt x="5216" y="845"/>
                  </a:lnTo>
                  <a:lnTo>
                    <a:pt x="5253" y="821"/>
                  </a:lnTo>
                  <a:cubicBezTo>
                    <a:pt x="5265" y="821"/>
                    <a:pt x="5277" y="808"/>
                    <a:pt x="5289" y="796"/>
                  </a:cubicBezTo>
                  <a:lnTo>
                    <a:pt x="5326" y="772"/>
                  </a:lnTo>
                  <a:lnTo>
                    <a:pt x="5350" y="748"/>
                  </a:lnTo>
                  <a:cubicBezTo>
                    <a:pt x="5363" y="735"/>
                    <a:pt x="5363" y="723"/>
                    <a:pt x="5375" y="723"/>
                  </a:cubicBezTo>
                  <a:cubicBezTo>
                    <a:pt x="5375" y="711"/>
                    <a:pt x="5387" y="699"/>
                    <a:pt x="5387" y="687"/>
                  </a:cubicBezTo>
                  <a:cubicBezTo>
                    <a:pt x="5387" y="687"/>
                    <a:pt x="5387" y="674"/>
                    <a:pt x="5387" y="674"/>
                  </a:cubicBezTo>
                  <a:cubicBezTo>
                    <a:pt x="5387" y="662"/>
                    <a:pt x="5387" y="650"/>
                    <a:pt x="5387" y="638"/>
                  </a:cubicBezTo>
                  <a:cubicBezTo>
                    <a:pt x="5387" y="528"/>
                    <a:pt x="5241" y="418"/>
                    <a:pt x="4973" y="321"/>
                  </a:cubicBezTo>
                  <a:cubicBezTo>
                    <a:pt x="4497" y="150"/>
                    <a:pt x="3669" y="16"/>
                    <a:pt x="2706" y="4"/>
                  </a:cubicBezTo>
                  <a:cubicBezTo>
                    <a:pt x="2603" y="2"/>
                    <a:pt x="2502" y="0"/>
                    <a:pt x="2402" y="0"/>
                  </a:cubicBezTo>
                  <a:close/>
                </a:path>
              </a:pathLst>
            </a:custGeom>
            <a:solidFill>
              <a:srgbClr val="FFC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52"/>
          <p:cNvSpPr txBox="1"/>
          <p:nvPr>
            <p:ph idx="1" type="subTitle"/>
          </p:nvPr>
        </p:nvSpPr>
        <p:spPr>
          <a:xfrm>
            <a:off x="749250" y="2630328"/>
            <a:ext cx="7645500" cy="19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Yield</a:t>
            </a:r>
            <a:r>
              <a:rPr lang="en" sz="1600"/>
              <a:t> :</a:t>
            </a:r>
            <a:r>
              <a:rPr lang="en">
                <a:solidFill>
                  <a:schemeClr val="dk2"/>
                </a:solidFill>
              </a:rPr>
              <a:t> Defined as “the total amount of profit or income produced from a business or investment” , is often measured in terms of Annual Percentage Rate (APR) and Annual Percentage Yield (APY). The difference between them is that APR doesn’t take into account the effect of compounding, while APY does. It is the ultimate goal pursued by farmers, and typically originates from borrowing demand, liquidity mining and so.</a:t>
            </a:r>
            <a:endParaRPr>
              <a:solidFill>
                <a:schemeClr val="dk2"/>
              </a:solidFill>
            </a:endParaRPr>
          </a:p>
        </p:txBody>
      </p:sp>
      <p:pic>
        <p:nvPicPr>
          <p:cNvPr id="1159" name="Google Shape;1159;p52"/>
          <p:cNvPicPr preferRelativeResize="0"/>
          <p:nvPr/>
        </p:nvPicPr>
        <p:blipFill>
          <a:blip r:embed="rId3">
            <a:alphaModFix/>
          </a:blip>
          <a:stretch>
            <a:fillRect/>
          </a:stretch>
        </p:blipFill>
        <p:spPr>
          <a:xfrm>
            <a:off x="152400" y="152400"/>
            <a:ext cx="4590798" cy="1748329"/>
          </a:xfrm>
          <a:prstGeom prst="rect">
            <a:avLst/>
          </a:prstGeom>
          <a:noFill/>
          <a:ln>
            <a:noFill/>
          </a:ln>
        </p:spPr>
      </p:pic>
      <p:pic>
        <p:nvPicPr>
          <p:cNvPr id="1160" name="Google Shape;1160;p52"/>
          <p:cNvPicPr preferRelativeResize="0"/>
          <p:nvPr/>
        </p:nvPicPr>
        <p:blipFill>
          <a:blip r:embed="rId4">
            <a:alphaModFix/>
          </a:blip>
          <a:stretch>
            <a:fillRect/>
          </a:stretch>
        </p:blipFill>
        <p:spPr>
          <a:xfrm>
            <a:off x="4895598" y="152400"/>
            <a:ext cx="4096005" cy="19880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53"/>
          <p:cNvSpPr txBox="1"/>
          <p:nvPr>
            <p:ph idx="1" type="subTitle"/>
          </p:nvPr>
        </p:nvSpPr>
        <p:spPr>
          <a:xfrm>
            <a:off x="749250" y="893797"/>
            <a:ext cx="7645500" cy="37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1) Borrowing demand: As the demand for loans in crypto assets grows, the borrowing interest rate increases, leading to higher yields for lenders</a:t>
            </a:r>
            <a:endParaRPr>
              <a:solidFill>
                <a:schemeClr val="dk2"/>
              </a:solidFill>
            </a:endParaRPr>
          </a:p>
          <a:p>
            <a:pPr indent="0" lvl="0" marL="0" rtl="0" algn="ctr">
              <a:spcBef>
                <a:spcPts val="0"/>
              </a:spcBef>
              <a:spcAft>
                <a:spcPts val="0"/>
              </a:spcAft>
              <a:buNone/>
            </a:pPr>
            <a:r>
              <a:rPr lang="en">
                <a:solidFill>
                  <a:schemeClr val="dk2"/>
                </a:solidFill>
              </a:rPr>
              <a:t>2) Liquidity mining: Another yield source comes from liquidity mining programs, where early participants receive native tokens representing protocol ownership. This incentivizes people to contribute funds into the protocol, and enhances decentralization as the protocol ownership is distributed to users. </a:t>
            </a:r>
            <a:endParaRPr>
              <a:solidFill>
                <a:schemeClr val="dk2"/>
              </a:solidFill>
            </a:endParaRPr>
          </a:p>
          <a:p>
            <a:pPr indent="0" lvl="0" marL="0" rtl="0" algn="ctr">
              <a:spcBef>
                <a:spcPts val="0"/>
              </a:spcBef>
              <a:spcAft>
                <a:spcPts val="0"/>
              </a:spcAft>
              <a:buNone/>
            </a:pPr>
            <a:r>
              <a:rPr lang="en">
                <a:solidFill>
                  <a:schemeClr val="dk2"/>
                </a:solidFill>
              </a:rPr>
              <a:t>3) Revenue sharing: Some tokens entitle users to part of the revenue that is going through the protocol. These can be governance tokens or other kinds of tokens. One example is the liquidity provider tokens in AMM-based DEXs. By supplying liquidity into an AMM pool, users receive the fees that are paid by traders within that pool. The higher the volume in that pool, the more fees that are generated, and the more a liquidity provider profits from this</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5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Yield Farming Platforms</a:t>
            </a:r>
            <a:endParaRPr sz="1800"/>
          </a:p>
        </p:txBody>
      </p:sp>
      <p:sp>
        <p:nvSpPr>
          <p:cNvPr id="1171" name="Google Shape;1171;p54"/>
          <p:cNvSpPr txBox="1"/>
          <p:nvPr>
            <p:ph idx="1" type="subTitle"/>
          </p:nvPr>
        </p:nvSpPr>
        <p:spPr>
          <a:xfrm>
            <a:off x="720000" y="1436400"/>
            <a:ext cx="5305500" cy="2861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AutoNum type="arabicPeriod"/>
            </a:pPr>
            <a:r>
              <a:rPr lang="en" sz="1600">
                <a:solidFill>
                  <a:schemeClr val="dk2"/>
                </a:solidFill>
              </a:rPr>
              <a:t>Lending Platform : AAVE</a:t>
            </a:r>
            <a:endParaRPr sz="1600">
              <a:solidFill>
                <a:schemeClr val="dk2"/>
              </a:solidFill>
            </a:endParaRPr>
          </a:p>
          <a:p>
            <a:pPr indent="0" lvl="0" marL="0" rtl="0" algn="l">
              <a:spcBef>
                <a:spcPts val="0"/>
              </a:spcBef>
              <a:spcAft>
                <a:spcPts val="0"/>
              </a:spcAft>
              <a:buNone/>
            </a:pPr>
            <a:r>
              <a:rPr lang="en">
                <a:solidFill>
                  <a:schemeClr val="dk2"/>
                </a:solidFill>
                <a:latin typeface="Roboto"/>
                <a:ea typeface="Roboto"/>
                <a:cs typeface="Roboto"/>
                <a:sym typeface="Roboto"/>
              </a:rPr>
              <a:t>A Decentralized lending and Borrowing platform on Ethereum      Blockchain. The protocol allows users to stake,  lend and borrow a wide variety of digital assets, including stablecoins, in a trustless and decentralized manner. AAVE's core functionality is based on the concept of liquidity pools. These pools are maintained by liquidity providers who deposit digital assets into them in exchange for an interest-bearing token called an "aToken" (Aave Token). Users can then borrow assets from these pools by providing collateral in the form of another asset.</a:t>
            </a:r>
            <a:endParaRPr sz="18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1172" name="Google Shape;1172;p54"/>
          <p:cNvPicPr preferRelativeResize="0"/>
          <p:nvPr/>
        </p:nvPicPr>
        <p:blipFill>
          <a:blip r:embed="rId3">
            <a:alphaModFix/>
          </a:blip>
          <a:stretch>
            <a:fillRect/>
          </a:stretch>
        </p:blipFill>
        <p:spPr>
          <a:xfrm>
            <a:off x="6087120" y="62507"/>
            <a:ext cx="3056876" cy="1337725"/>
          </a:xfrm>
          <a:prstGeom prst="rect">
            <a:avLst/>
          </a:prstGeom>
          <a:noFill/>
          <a:ln>
            <a:noFill/>
          </a:ln>
        </p:spPr>
      </p:pic>
      <p:pic>
        <p:nvPicPr>
          <p:cNvPr id="1173" name="Google Shape;1173;p54"/>
          <p:cNvPicPr preferRelativeResize="0"/>
          <p:nvPr/>
        </p:nvPicPr>
        <p:blipFill>
          <a:blip r:embed="rId4">
            <a:alphaModFix/>
          </a:blip>
          <a:stretch>
            <a:fillRect/>
          </a:stretch>
        </p:blipFill>
        <p:spPr>
          <a:xfrm>
            <a:off x="6087124" y="1820105"/>
            <a:ext cx="3056876" cy="1471832"/>
          </a:xfrm>
          <a:prstGeom prst="rect">
            <a:avLst/>
          </a:prstGeom>
          <a:noFill/>
          <a:ln>
            <a:noFill/>
          </a:ln>
        </p:spPr>
      </p:pic>
      <p:pic>
        <p:nvPicPr>
          <p:cNvPr id="1174" name="Google Shape;1174;p54"/>
          <p:cNvPicPr preferRelativeResize="0"/>
          <p:nvPr/>
        </p:nvPicPr>
        <p:blipFill>
          <a:blip r:embed="rId5">
            <a:alphaModFix/>
          </a:blip>
          <a:stretch>
            <a:fillRect/>
          </a:stretch>
        </p:blipFill>
        <p:spPr>
          <a:xfrm>
            <a:off x="6087125" y="3711832"/>
            <a:ext cx="3056875" cy="1365943"/>
          </a:xfrm>
          <a:prstGeom prst="rect">
            <a:avLst/>
          </a:prstGeom>
          <a:noFill/>
          <a:ln>
            <a:noFill/>
          </a:ln>
        </p:spPr>
      </p:pic>
      <p:pic>
        <p:nvPicPr>
          <p:cNvPr id="1175" name="Google Shape;1175;p54"/>
          <p:cNvPicPr preferRelativeResize="0"/>
          <p:nvPr/>
        </p:nvPicPr>
        <p:blipFill>
          <a:blip r:embed="rId6">
            <a:alphaModFix/>
          </a:blip>
          <a:stretch>
            <a:fillRect/>
          </a:stretch>
        </p:blipFill>
        <p:spPr>
          <a:xfrm>
            <a:off x="1605225" y="3740037"/>
            <a:ext cx="2728007" cy="133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37"/>
          <p:cNvGrpSpPr/>
          <p:nvPr/>
        </p:nvGrpSpPr>
        <p:grpSpPr>
          <a:xfrm>
            <a:off x="5776416" y="1051251"/>
            <a:ext cx="1224415" cy="1224415"/>
            <a:chOff x="1050275" y="1793925"/>
            <a:chExt cx="1264500" cy="1264500"/>
          </a:xfrm>
        </p:grpSpPr>
        <p:sp>
          <p:nvSpPr>
            <p:cNvPr id="333" name="Google Shape;333;p37"/>
            <p:cNvSpPr/>
            <p:nvPr/>
          </p:nvSpPr>
          <p:spPr>
            <a:xfrm>
              <a:off x="1050275" y="1793925"/>
              <a:ext cx="1264500" cy="1264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172425" y="1916075"/>
              <a:ext cx="1020300" cy="1020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7"/>
          <p:cNvSpPr txBox="1"/>
          <p:nvPr>
            <p:ph type="title"/>
          </p:nvPr>
        </p:nvSpPr>
        <p:spPr>
          <a:xfrm>
            <a:off x="4520550" y="2467862"/>
            <a:ext cx="3736200" cy="136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6" name="Google Shape;336;p37"/>
          <p:cNvSpPr txBox="1"/>
          <p:nvPr>
            <p:ph idx="2" type="title"/>
          </p:nvPr>
        </p:nvSpPr>
        <p:spPr>
          <a:xfrm>
            <a:off x="5665350" y="1242574"/>
            <a:ext cx="1446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37" name="Google Shape;337;p37"/>
          <p:cNvGrpSpPr/>
          <p:nvPr/>
        </p:nvGrpSpPr>
        <p:grpSpPr>
          <a:xfrm>
            <a:off x="442900" y="1446275"/>
            <a:ext cx="3883025" cy="2915299"/>
            <a:chOff x="442900" y="1446275"/>
            <a:chExt cx="3883025" cy="2915299"/>
          </a:xfrm>
        </p:grpSpPr>
        <p:sp>
          <p:nvSpPr>
            <p:cNvPr id="338" name="Google Shape;338;p37"/>
            <p:cNvSpPr/>
            <p:nvPr/>
          </p:nvSpPr>
          <p:spPr>
            <a:xfrm>
              <a:off x="2475864" y="2847589"/>
              <a:ext cx="1614208" cy="1512876"/>
            </a:xfrm>
            <a:custGeom>
              <a:rect b="b" l="l" r="r" t="t"/>
              <a:pathLst>
                <a:path extrusionOk="0" h="33219" w="35444">
                  <a:moveTo>
                    <a:pt x="17689" y="1"/>
                  </a:moveTo>
                  <a:cubicBezTo>
                    <a:pt x="9545" y="1"/>
                    <a:pt x="2435" y="5998"/>
                    <a:pt x="1273" y="14294"/>
                  </a:cubicBezTo>
                  <a:cubicBezTo>
                    <a:pt x="1" y="23378"/>
                    <a:pt x="6328" y="31781"/>
                    <a:pt x="15412" y="33053"/>
                  </a:cubicBezTo>
                  <a:cubicBezTo>
                    <a:pt x="16200" y="33164"/>
                    <a:pt x="16982" y="33218"/>
                    <a:pt x="17755" y="33218"/>
                  </a:cubicBezTo>
                  <a:cubicBezTo>
                    <a:pt x="25898" y="33218"/>
                    <a:pt x="32999" y="27221"/>
                    <a:pt x="34171" y="18925"/>
                  </a:cubicBezTo>
                  <a:cubicBezTo>
                    <a:pt x="35443" y="9841"/>
                    <a:pt x="29116" y="1438"/>
                    <a:pt x="20032" y="166"/>
                  </a:cubicBezTo>
                  <a:cubicBezTo>
                    <a:pt x="19244" y="55"/>
                    <a:pt x="18462" y="1"/>
                    <a:pt x="17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2568362" y="2847680"/>
              <a:ext cx="1642171" cy="1513013"/>
            </a:xfrm>
            <a:custGeom>
              <a:rect b="b" l="l" r="r" t="t"/>
              <a:pathLst>
                <a:path extrusionOk="0" h="33222" w="36058">
                  <a:moveTo>
                    <a:pt x="17999" y="1"/>
                  </a:moveTo>
                  <a:cubicBezTo>
                    <a:pt x="10187" y="1"/>
                    <a:pt x="3226" y="5545"/>
                    <a:pt x="1708" y="13511"/>
                  </a:cubicBezTo>
                  <a:cubicBezTo>
                    <a:pt x="1" y="22516"/>
                    <a:pt x="5915" y="31209"/>
                    <a:pt x="14921" y="32928"/>
                  </a:cubicBezTo>
                  <a:cubicBezTo>
                    <a:pt x="15967" y="33126"/>
                    <a:pt x="17009" y="33222"/>
                    <a:pt x="18036" y="33222"/>
                  </a:cubicBezTo>
                  <a:cubicBezTo>
                    <a:pt x="25861" y="33222"/>
                    <a:pt x="32829" y="27676"/>
                    <a:pt x="34339" y="19715"/>
                  </a:cubicBezTo>
                  <a:cubicBezTo>
                    <a:pt x="36057" y="10698"/>
                    <a:pt x="30143" y="2005"/>
                    <a:pt x="21126" y="298"/>
                  </a:cubicBezTo>
                  <a:cubicBezTo>
                    <a:pt x="20076" y="97"/>
                    <a:pt x="19030" y="1"/>
                    <a:pt x="17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2688324" y="2953978"/>
              <a:ext cx="1351428" cy="1300329"/>
            </a:xfrm>
            <a:custGeom>
              <a:rect b="b" l="l" r="r" t="t"/>
              <a:pathLst>
                <a:path extrusionOk="0" h="28552" w="29674">
                  <a:moveTo>
                    <a:pt x="15389" y="140"/>
                  </a:moveTo>
                  <a:cubicBezTo>
                    <a:pt x="23201" y="140"/>
                    <a:pt x="29528" y="6467"/>
                    <a:pt x="29528" y="14279"/>
                  </a:cubicBezTo>
                  <a:cubicBezTo>
                    <a:pt x="29528" y="19993"/>
                    <a:pt x="26091" y="25148"/>
                    <a:pt x="20802" y="27335"/>
                  </a:cubicBezTo>
                  <a:cubicBezTo>
                    <a:pt x="19052" y="28060"/>
                    <a:pt x="17215" y="28413"/>
                    <a:pt x="15393" y="28413"/>
                  </a:cubicBezTo>
                  <a:cubicBezTo>
                    <a:pt x="11716" y="28413"/>
                    <a:pt x="8103" y="26979"/>
                    <a:pt x="5402" y="24278"/>
                  </a:cubicBezTo>
                  <a:cubicBezTo>
                    <a:pt x="1351" y="20227"/>
                    <a:pt x="146" y="14145"/>
                    <a:pt x="2333" y="8867"/>
                  </a:cubicBezTo>
                  <a:cubicBezTo>
                    <a:pt x="4520" y="3588"/>
                    <a:pt x="9676" y="140"/>
                    <a:pt x="15389" y="140"/>
                  </a:cubicBezTo>
                  <a:close/>
                  <a:moveTo>
                    <a:pt x="15393" y="0"/>
                  </a:moveTo>
                  <a:cubicBezTo>
                    <a:pt x="11681" y="0"/>
                    <a:pt x="8032" y="1449"/>
                    <a:pt x="5301" y="4180"/>
                  </a:cubicBezTo>
                  <a:cubicBezTo>
                    <a:pt x="1217" y="8264"/>
                    <a:pt x="0" y="14402"/>
                    <a:pt x="2210" y="19736"/>
                  </a:cubicBezTo>
                  <a:cubicBezTo>
                    <a:pt x="4420" y="25070"/>
                    <a:pt x="9620" y="28552"/>
                    <a:pt x="15389" y="28552"/>
                  </a:cubicBezTo>
                  <a:cubicBezTo>
                    <a:pt x="23279" y="28541"/>
                    <a:pt x="29662" y="22157"/>
                    <a:pt x="29674" y="14279"/>
                  </a:cubicBezTo>
                  <a:cubicBezTo>
                    <a:pt x="29674" y="8498"/>
                    <a:pt x="26192" y="3298"/>
                    <a:pt x="20858" y="1088"/>
                  </a:cubicBezTo>
                  <a:cubicBezTo>
                    <a:pt x="19090" y="356"/>
                    <a:pt x="17234" y="0"/>
                    <a:pt x="15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2948012" y="3235434"/>
              <a:ext cx="881338" cy="746988"/>
            </a:xfrm>
            <a:custGeom>
              <a:rect b="b" l="l" r="r" t="t"/>
              <a:pathLst>
                <a:path extrusionOk="0" h="16402" w="19352">
                  <a:moveTo>
                    <a:pt x="10150" y="150"/>
                  </a:moveTo>
                  <a:cubicBezTo>
                    <a:pt x="11566" y="150"/>
                    <a:pt x="13042" y="974"/>
                    <a:pt x="14564" y="2620"/>
                  </a:cubicBezTo>
                  <a:lnTo>
                    <a:pt x="14609" y="2664"/>
                  </a:lnTo>
                  <a:lnTo>
                    <a:pt x="17399" y="265"/>
                  </a:lnTo>
                  <a:lnTo>
                    <a:pt x="19162" y="2530"/>
                  </a:lnTo>
                  <a:lnTo>
                    <a:pt x="16205" y="4561"/>
                  </a:lnTo>
                  <a:lnTo>
                    <a:pt x="16149" y="4595"/>
                  </a:lnTo>
                  <a:lnTo>
                    <a:pt x="16182" y="4651"/>
                  </a:lnTo>
                  <a:cubicBezTo>
                    <a:pt x="17097" y="6057"/>
                    <a:pt x="18927" y="9527"/>
                    <a:pt x="16182" y="11726"/>
                  </a:cubicBezTo>
                  <a:lnTo>
                    <a:pt x="13247" y="7943"/>
                  </a:lnTo>
                  <a:cubicBezTo>
                    <a:pt x="14185" y="7106"/>
                    <a:pt x="13392" y="5912"/>
                    <a:pt x="13113" y="5555"/>
                  </a:cubicBezTo>
                  <a:cubicBezTo>
                    <a:pt x="12871" y="5241"/>
                    <a:pt x="12233" y="4416"/>
                    <a:pt x="11592" y="4416"/>
                  </a:cubicBezTo>
                  <a:cubicBezTo>
                    <a:pt x="11435" y="4416"/>
                    <a:pt x="11278" y="4465"/>
                    <a:pt x="11127" y="4584"/>
                  </a:cubicBezTo>
                  <a:cubicBezTo>
                    <a:pt x="10480" y="5086"/>
                    <a:pt x="11127" y="6213"/>
                    <a:pt x="11942" y="7630"/>
                  </a:cubicBezTo>
                  <a:cubicBezTo>
                    <a:pt x="13247" y="9918"/>
                    <a:pt x="15033" y="13054"/>
                    <a:pt x="12243" y="15219"/>
                  </a:cubicBezTo>
                  <a:cubicBezTo>
                    <a:pt x="11353" y="15913"/>
                    <a:pt x="10436" y="16259"/>
                    <a:pt x="9494" y="16259"/>
                  </a:cubicBezTo>
                  <a:cubicBezTo>
                    <a:pt x="7968" y="16259"/>
                    <a:pt x="6379" y="15349"/>
                    <a:pt x="4744" y="13534"/>
                  </a:cubicBezTo>
                  <a:lnTo>
                    <a:pt x="4699" y="13489"/>
                  </a:lnTo>
                  <a:lnTo>
                    <a:pt x="1954" y="15888"/>
                  </a:lnTo>
                  <a:lnTo>
                    <a:pt x="202" y="13623"/>
                  </a:lnTo>
                  <a:lnTo>
                    <a:pt x="3159" y="11558"/>
                  </a:lnTo>
                  <a:lnTo>
                    <a:pt x="3215" y="11514"/>
                  </a:lnTo>
                  <a:lnTo>
                    <a:pt x="3181" y="11458"/>
                  </a:lnTo>
                  <a:cubicBezTo>
                    <a:pt x="1251" y="8367"/>
                    <a:pt x="1307" y="5566"/>
                    <a:pt x="3315" y="3959"/>
                  </a:cubicBezTo>
                  <a:lnTo>
                    <a:pt x="6250" y="7731"/>
                  </a:lnTo>
                  <a:lnTo>
                    <a:pt x="6217" y="7764"/>
                  </a:lnTo>
                  <a:cubicBezTo>
                    <a:pt x="5246" y="8545"/>
                    <a:pt x="5681" y="9829"/>
                    <a:pt x="6351" y="10688"/>
                  </a:cubicBezTo>
                  <a:cubicBezTo>
                    <a:pt x="6619" y="11067"/>
                    <a:pt x="6953" y="11413"/>
                    <a:pt x="7322" y="11703"/>
                  </a:cubicBezTo>
                  <a:cubicBezTo>
                    <a:pt x="7591" y="11899"/>
                    <a:pt x="7843" y="11994"/>
                    <a:pt x="8077" y="11994"/>
                  </a:cubicBezTo>
                  <a:cubicBezTo>
                    <a:pt x="8270" y="11994"/>
                    <a:pt x="8450" y="11930"/>
                    <a:pt x="8616" y="11804"/>
                  </a:cubicBezTo>
                  <a:cubicBezTo>
                    <a:pt x="9297" y="11279"/>
                    <a:pt x="8650" y="10096"/>
                    <a:pt x="7835" y="8601"/>
                  </a:cubicBezTo>
                  <a:cubicBezTo>
                    <a:pt x="6529" y="6191"/>
                    <a:pt x="4900" y="3189"/>
                    <a:pt x="7556" y="1124"/>
                  </a:cubicBezTo>
                  <a:cubicBezTo>
                    <a:pt x="8395" y="475"/>
                    <a:pt x="9261" y="150"/>
                    <a:pt x="10150" y="150"/>
                  </a:cubicBezTo>
                  <a:close/>
                  <a:moveTo>
                    <a:pt x="10156" y="1"/>
                  </a:moveTo>
                  <a:cubicBezTo>
                    <a:pt x="9238" y="1"/>
                    <a:pt x="8344" y="338"/>
                    <a:pt x="7478" y="1013"/>
                  </a:cubicBezTo>
                  <a:cubicBezTo>
                    <a:pt x="4721" y="3144"/>
                    <a:pt x="6451" y="6336"/>
                    <a:pt x="7712" y="8657"/>
                  </a:cubicBezTo>
                  <a:cubicBezTo>
                    <a:pt x="8493" y="10096"/>
                    <a:pt x="9107" y="11235"/>
                    <a:pt x="8527" y="11692"/>
                  </a:cubicBezTo>
                  <a:cubicBezTo>
                    <a:pt x="8389" y="11800"/>
                    <a:pt x="8241" y="11854"/>
                    <a:pt x="8080" y="11854"/>
                  </a:cubicBezTo>
                  <a:cubicBezTo>
                    <a:pt x="7875" y="11854"/>
                    <a:pt x="7650" y="11767"/>
                    <a:pt x="7400" y="11592"/>
                  </a:cubicBezTo>
                  <a:cubicBezTo>
                    <a:pt x="7043" y="11302"/>
                    <a:pt x="6719" y="10967"/>
                    <a:pt x="6451" y="10599"/>
                  </a:cubicBezTo>
                  <a:cubicBezTo>
                    <a:pt x="6217" y="10308"/>
                    <a:pt x="5145" y="8802"/>
                    <a:pt x="6295" y="7876"/>
                  </a:cubicBezTo>
                  <a:lnTo>
                    <a:pt x="6440" y="7764"/>
                  </a:lnTo>
                  <a:lnTo>
                    <a:pt x="3326" y="3758"/>
                  </a:lnTo>
                  <a:lnTo>
                    <a:pt x="3271" y="3803"/>
                  </a:lnTo>
                  <a:cubicBezTo>
                    <a:pt x="1162" y="5443"/>
                    <a:pt x="1072" y="8311"/>
                    <a:pt x="3025" y="11480"/>
                  </a:cubicBezTo>
                  <a:lnTo>
                    <a:pt x="1" y="13601"/>
                  </a:lnTo>
                  <a:lnTo>
                    <a:pt x="1932" y="16089"/>
                  </a:lnTo>
                  <a:lnTo>
                    <a:pt x="4688" y="13679"/>
                  </a:lnTo>
                  <a:cubicBezTo>
                    <a:pt x="6340" y="15498"/>
                    <a:pt x="7947" y="16402"/>
                    <a:pt x="9487" y="16402"/>
                  </a:cubicBezTo>
                  <a:cubicBezTo>
                    <a:pt x="10457" y="16402"/>
                    <a:pt x="11406" y="16044"/>
                    <a:pt x="12332" y="15330"/>
                  </a:cubicBezTo>
                  <a:cubicBezTo>
                    <a:pt x="15211" y="13087"/>
                    <a:pt x="13392" y="9896"/>
                    <a:pt x="12064" y="7563"/>
                  </a:cubicBezTo>
                  <a:cubicBezTo>
                    <a:pt x="11283" y="6202"/>
                    <a:pt x="10669" y="5108"/>
                    <a:pt x="11216" y="4695"/>
                  </a:cubicBezTo>
                  <a:cubicBezTo>
                    <a:pt x="11338" y="4601"/>
                    <a:pt x="11466" y="4561"/>
                    <a:pt x="11596" y="4561"/>
                  </a:cubicBezTo>
                  <a:cubicBezTo>
                    <a:pt x="12172" y="4561"/>
                    <a:pt x="12785" y="5341"/>
                    <a:pt x="13013" y="5633"/>
                  </a:cubicBezTo>
                  <a:cubicBezTo>
                    <a:pt x="13270" y="5967"/>
                    <a:pt x="14040" y="7106"/>
                    <a:pt x="13113" y="7865"/>
                  </a:cubicBezTo>
                  <a:lnTo>
                    <a:pt x="13058" y="7909"/>
                  </a:lnTo>
                  <a:lnTo>
                    <a:pt x="16160" y="11915"/>
                  </a:lnTo>
                  <a:lnTo>
                    <a:pt x="16216" y="11871"/>
                  </a:lnTo>
                  <a:cubicBezTo>
                    <a:pt x="17175" y="11123"/>
                    <a:pt x="19117" y="8914"/>
                    <a:pt x="16338" y="4628"/>
                  </a:cubicBezTo>
                  <a:lnTo>
                    <a:pt x="19285" y="2597"/>
                  </a:lnTo>
                  <a:lnTo>
                    <a:pt x="19352" y="2553"/>
                  </a:lnTo>
                  <a:lnTo>
                    <a:pt x="17410" y="64"/>
                  </a:lnTo>
                  <a:lnTo>
                    <a:pt x="14620" y="2463"/>
                  </a:lnTo>
                  <a:cubicBezTo>
                    <a:pt x="13082" y="823"/>
                    <a:pt x="11590" y="1"/>
                    <a:pt x="1015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2427588" y="3535061"/>
              <a:ext cx="67130" cy="279631"/>
            </a:xfrm>
            <a:custGeom>
              <a:rect b="b" l="l" r="r" t="t"/>
              <a:pathLst>
                <a:path extrusionOk="0" h="6140" w="1474">
                  <a:moveTo>
                    <a:pt x="210" y="0"/>
                  </a:moveTo>
                  <a:cubicBezTo>
                    <a:pt x="182" y="0"/>
                    <a:pt x="157" y="29"/>
                    <a:pt x="157" y="58"/>
                  </a:cubicBezTo>
                  <a:cubicBezTo>
                    <a:pt x="1" y="2145"/>
                    <a:pt x="414" y="4220"/>
                    <a:pt x="1329" y="6095"/>
                  </a:cubicBezTo>
                  <a:cubicBezTo>
                    <a:pt x="1340" y="6118"/>
                    <a:pt x="1362" y="6140"/>
                    <a:pt x="1396" y="6140"/>
                  </a:cubicBezTo>
                  <a:cubicBezTo>
                    <a:pt x="1407" y="6140"/>
                    <a:pt x="1418" y="6140"/>
                    <a:pt x="1418" y="6129"/>
                  </a:cubicBezTo>
                  <a:cubicBezTo>
                    <a:pt x="1451" y="6118"/>
                    <a:pt x="1474" y="6073"/>
                    <a:pt x="1451" y="6039"/>
                  </a:cubicBezTo>
                  <a:cubicBezTo>
                    <a:pt x="547" y="4187"/>
                    <a:pt x="146" y="2123"/>
                    <a:pt x="291" y="69"/>
                  </a:cubicBezTo>
                  <a:cubicBezTo>
                    <a:pt x="291" y="36"/>
                    <a:pt x="268" y="2"/>
                    <a:pt x="224" y="2"/>
                  </a:cubicBezTo>
                  <a:cubicBezTo>
                    <a:pt x="219" y="1"/>
                    <a:pt x="215" y="0"/>
                    <a:pt x="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2380041" y="3625464"/>
              <a:ext cx="58795" cy="170967"/>
            </a:xfrm>
            <a:custGeom>
              <a:rect b="b" l="l" r="r" t="t"/>
              <a:pathLst>
                <a:path extrusionOk="0" h="3754" w="1291">
                  <a:moveTo>
                    <a:pt x="71" y="1"/>
                  </a:moveTo>
                  <a:cubicBezTo>
                    <a:pt x="35" y="1"/>
                    <a:pt x="1" y="29"/>
                    <a:pt x="7" y="82"/>
                  </a:cubicBezTo>
                  <a:cubicBezTo>
                    <a:pt x="107" y="1365"/>
                    <a:pt x="498" y="2604"/>
                    <a:pt x="1156" y="3720"/>
                  </a:cubicBezTo>
                  <a:cubicBezTo>
                    <a:pt x="1167" y="3742"/>
                    <a:pt x="1190" y="3753"/>
                    <a:pt x="1212" y="3753"/>
                  </a:cubicBezTo>
                  <a:cubicBezTo>
                    <a:pt x="1223" y="3753"/>
                    <a:pt x="1234" y="3753"/>
                    <a:pt x="1246" y="3742"/>
                  </a:cubicBezTo>
                  <a:cubicBezTo>
                    <a:pt x="1279" y="3731"/>
                    <a:pt x="1290" y="3686"/>
                    <a:pt x="1279" y="3653"/>
                  </a:cubicBezTo>
                  <a:cubicBezTo>
                    <a:pt x="632" y="2559"/>
                    <a:pt x="241" y="1332"/>
                    <a:pt x="141" y="71"/>
                  </a:cubicBezTo>
                  <a:cubicBezTo>
                    <a:pt x="135" y="23"/>
                    <a:pt x="103"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4212523" y="3491431"/>
              <a:ext cx="66128" cy="323261"/>
            </a:xfrm>
            <a:custGeom>
              <a:rect b="b" l="l" r="r" t="t"/>
              <a:pathLst>
                <a:path extrusionOk="0" h="7098" w="1452">
                  <a:moveTo>
                    <a:pt x="1027" y="1"/>
                  </a:moveTo>
                  <a:cubicBezTo>
                    <a:pt x="983" y="12"/>
                    <a:pt x="960" y="45"/>
                    <a:pt x="960" y="79"/>
                  </a:cubicBezTo>
                  <a:cubicBezTo>
                    <a:pt x="1306" y="2433"/>
                    <a:pt x="972" y="4833"/>
                    <a:pt x="12" y="7009"/>
                  </a:cubicBezTo>
                  <a:cubicBezTo>
                    <a:pt x="1" y="7042"/>
                    <a:pt x="12" y="7076"/>
                    <a:pt x="45" y="7098"/>
                  </a:cubicBezTo>
                  <a:lnTo>
                    <a:pt x="79" y="7098"/>
                  </a:lnTo>
                  <a:cubicBezTo>
                    <a:pt x="101" y="7098"/>
                    <a:pt x="124" y="7087"/>
                    <a:pt x="135" y="7064"/>
                  </a:cubicBezTo>
                  <a:cubicBezTo>
                    <a:pt x="1117" y="4866"/>
                    <a:pt x="1452" y="2444"/>
                    <a:pt x="1106" y="67"/>
                  </a:cubicBezTo>
                  <a:cubicBezTo>
                    <a:pt x="1094" y="23"/>
                    <a:pt x="106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4284709" y="3637807"/>
              <a:ext cx="41216" cy="146419"/>
            </a:xfrm>
            <a:custGeom>
              <a:rect b="b" l="l" r="r" t="t"/>
              <a:pathLst>
                <a:path extrusionOk="0" h="3215" w="905">
                  <a:moveTo>
                    <a:pt x="837" y="0"/>
                  </a:moveTo>
                  <a:cubicBezTo>
                    <a:pt x="793" y="0"/>
                    <a:pt x="770" y="34"/>
                    <a:pt x="759" y="67"/>
                  </a:cubicBezTo>
                  <a:cubicBezTo>
                    <a:pt x="670" y="1116"/>
                    <a:pt x="413" y="2154"/>
                    <a:pt x="23" y="3125"/>
                  </a:cubicBezTo>
                  <a:cubicBezTo>
                    <a:pt x="0" y="3159"/>
                    <a:pt x="23" y="3203"/>
                    <a:pt x="56" y="3214"/>
                  </a:cubicBezTo>
                  <a:lnTo>
                    <a:pt x="79" y="3214"/>
                  </a:lnTo>
                  <a:cubicBezTo>
                    <a:pt x="112" y="3214"/>
                    <a:pt x="134" y="3203"/>
                    <a:pt x="145" y="3181"/>
                  </a:cubicBezTo>
                  <a:cubicBezTo>
                    <a:pt x="558" y="2188"/>
                    <a:pt x="804" y="1150"/>
                    <a:pt x="893" y="79"/>
                  </a:cubicBezTo>
                  <a:cubicBezTo>
                    <a:pt x="904" y="45"/>
                    <a:pt x="871" y="12"/>
                    <a:pt x="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2251745" y="1446275"/>
              <a:ext cx="566640" cy="446271"/>
            </a:xfrm>
            <a:custGeom>
              <a:rect b="b" l="l" r="r" t="t"/>
              <a:pathLst>
                <a:path extrusionOk="0" h="9799" w="12442">
                  <a:moveTo>
                    <a:pt x="6332" y="1"/>
                  </a:moveTo>
                  <a:cubicBezTo>
                    <a:pt x="5601" y="1"/>
                    <a:pt x="5034" y="337"/>
                    <a:pt x="4833" y="1240"/>
                  </a:cubicBezTo>
                  <a:cubicBezTo>
                    <a:pt x="4572" y="1150"/>
                    <a:pt x="4326" y="1109"/>
                    <a:pt x="4098" y="1109"/>
                  </a:cubicBezTo>
                  <a:cubicBezTo>
                    <a:pt x="2356" y="1109"/>
                    <a:pt x="1646" y="3502"/>
                    <a:pt x="3047" y="5101"/>
                  </a:cubicBezTo>
                  <a:cubicBezTo>
                    <a:pt x="0" y="5413"/>
                    <a:pt x="2333" y="8303"/>
                    <a:pt x="4531" y="9799"/>
                  </a:cubicBezTo>
                  <a:cubicBezTo>
                    <a:pt x="6138" y="8270"/>
                    <a:pt x="10144" y="5436"/>
                    <a:pt x="10144" y="5436"/>
                  </a:cubicBezTo>
                  <a:cubicBezTo>
                    <a:pt x="10348" y="5495"/>
                    <a:pt x="10535" y="5523"/>
                    <a:pt x="10706" y="5523"/>
                  </a:cubicBezTo>
                  <a:cubicBezTo>
                    <a:pt x="12295" y="5523"/>
                    <a:pt x="12441" y="3134"/>
                    <a:pt x="10758" y="1965"/>
                  </a:cubicBezTo>
                  <a:cubicBezTo>
                    <a:pt x="9560" y="1128"/>
                    <a:pt x="7671" y="1"/>
                    <a:pt x="6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2306124" y="1623620"/>
              <a:ext cx="407651" cy="478333"/>
            </a:xfrm>
            <a:custGeom>
              <a:rect b="b" l="l" r="r" t="t"/>
              <a:pathLst>
                <a:path extrusionOk="0" h="10503" w="8951">
                  <a:moveTo>
                    <a:pt x="4951" y="0"/>
                  </a:moveTo>
                  <a:cubicBezTo>
                    <a:pt x="4779" y="0"/>
                    <a:pt x="4628" y="151"/>
                    <a:pt x="4654" y="347"/>
                  </a:cubicBezTo>
                  <a:cubicBezTo>
                    <a:pt x="4743" y="1084"/>
                    <a:pt x="4576" y="1820"/>
                    <a:pt x="4196" y="2457"/>
                  </a:cubicBezTo>
                  <a:cubicBezTo>
                    <a:pt x="4196" y="2457"/>
                    <a:pt x="3752" y="1860"/>
                    <a:pt x="3271" y="1860"/>
                  </a:cubicBezTo>
                  <a:cubicBezTo>
                    <a:pt x="3049" y="1860"/>
                    <a:pt x="2820" y="1987"/>
                    <a:pt x="2623" y="2356"/>
                  </a:cubicBezTo>
                  <a:cubicBezTo>
                    <a:pt x="1998" y="3528"/>
                    <a:pt x="3426" y="4343"/>
                    <a:pt x="3426" y="4343"/>
                  </a:cubicBezTo>
                  <a:lnTo>
                    <a:pt x="1" y="10503"/>
                  </a:lnTo>
                  <a:lnTo>
                    <a:pt x="4308" y="10503"/>
                  </a:lnTo>
                  <a:lnTo>
                    <a:pt x="5067" y="8215"/>
                  </a:lnTo>
                  <a:lnTo>
                    <a:pt x="5357" y="7333"/>
                  </a:lnTo>
                  <a:cubicBezTo>
                    <a:pt x="5804" y="7545"/>
                    <a:pt x="6183" y="7640"/>
                    <a:pt x="6506" y="7640"/>
                  </a:cubicBezTo>
                  <a:cubicBezTo>
                    <a:pt x="8503" y="7640"/>
                    <a:pt x="8384" y="4000"/>
                    <a:pt x="8950" y="1542"/>
                  </a:cubicBezTo>
                  <a:lnTo>
                    <a:pt x="8950" y="1542"/>
                  </a:lnTo>
                  <a:cubicBezTo>
                    <a:pt x="8922" y="1551"/>
                    <a:pt x="8886" y="1555"/>
                    <a:pt x="8845" y="1555"/>
                  </a:cubicBezTo>
                  <a:cubicBezTo>
                    <a:pt x="8478" y="1555"/>
                    <a:pt x="7645" y="1199"/>
                    <a:pt x="7154" y="437"/>
                  </a:cubicBezTo>
                  <a:cubicBezTo>
                    <a:pt x="7056" y="301"/>
                    <a:pt x="6902" y="227"/>
                    <a:pt x="6744" y="227"/>
                  </a:cubicBezTo>
                  <a:cubicBezTo>
                    <a:pt x="6668" y="227"/>
                    <a:pt x="6590" y="244"/>
                    <a:pt x="6518" y="280"/>
                  </a:cubicBezTo>
                  <a:cubicBezTo>
                    <a:pt x="6399" y="329"/>
                    <a:pt x="6262" y="354"/>
                    <a:pt x="6113" y="354"/>
                  </a:cubicBezTo>
                  <a:cubicBezTo>
                    <a:pt x="5816" y="354"/>
                    <a:pt x="5469" y="254"/>
                    <a:pt x="5112" y="46"/>
                  </a:cubicBezTo>
                  <a:cubicBezTo>
                    <a:pt x="5059" y="15"/>
                    <a:pt x="5004" y="0"/>
                    <a:pt x="4951"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2439793" y="1739937"/>
              <a:ext cx="48047" cy="20084"/>
            </a:xfrm>
            <a:custGeom>
              <a:rect b="b" l="l" r="r" t="t"/>
              <a:pathLst>
                <a:path extrusionOk="0" h="441" w="1055">
                  <a:moveTo>
                    <a:pt x="82" y="0"/>
                  </a:moveTo>
                  <a:cubicBezTo>
                    <a:pt x="53" y="0"/>
                    <a:pt x="21" y="20"/>
                    <a:pt x="12" y="48"/>
                  </a:cubicBezTo>
                  <a:cubicBezTo>
                    <a:pt x="0" y="81"/>
                    <a:pt x="23" y="126"/>
                    <a:pt x="56" y="137"/>
                  </a:cubicBezTo>
                  <a:lnTo>
                    <a:pt x="927" y="438"/>
                  </a:lnTo>
                  <a:lnTo>
                    <a:pt x="949" y="438"/>
                  </a:lnTo>
                  <a:cubicBezTo>
                    <a:pt x="955" y="440"/>
                    <a:pt x="961" y="441"/>
                    <a:pt x="967" y="441"/>
                  </a:cubicBezTo>
                  <a:cubicBezTo>
                    <a:pt x="1041" y="441"/>
                    <a:pt x="1054" y="315"/>
                    <a:pt x="971" y="304"/>
                  </a:cubicBezTo>
                  <a:lnTo>
                    <a:pt x="101" y="3"/>
                  </a:lnTo>
                  <a:cubicBezTo>
                    <a:pt x="95" y="1"/>
                    <a:pt x="89" y="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2557978" y="1675083"/>
              <a:ext cx="109029" cy="31470"/>
            </a:xfrm>
            <a:custGeom>
              <a:rect b="b" l="l" r="r" t="t"/>
              <a:pathLst>
                <a:path extrusionOk="0" h="691" w="2394">
                  <a:moveTo>
                    <a:pt x="749" y="0"/>
                  </a:moveTo>
                  <a:cubicBezTo>
                    <a:pt x="527" y="0"/>
                    <a:pt x="303" y="29"/>
                    <a:pt x="84" y="88"/>
                  </a:cubicBezTo>
                  <a:cubicBezTo>
                    <a:pt x="1" y="109"/>
                    <a:pt x="24" y="235"/>
                    <a:pt x="99" y="235"/>
                  </a:cubicBezTo>
                  <a:cubicBezTo>
                    <a:pt x="105" y="235"/>
                    <a:pt x="111" y="235"/>
                    <a:pt x="117" y="233"/>
                  </a:cubicBezTo>
                  <a:cubicBezTo>
                    <a:pt x="326" y="177"/>
                    <a:pt x="538" y="150"/>
                    <a:pt x="750" y="150"/>
                  </a:cubicBezTo>
                  <a:cubicBezTo>
                    <a:pt x="1297" y="150"/>
                    <a:pt x="1836" y="333"/>
                    <a:pt x="2271" y="679"/>
                  </a:cubicBezTo>
                  <a:cubicBezTo>
                    <a:pt x="2282" y="679"/>
                    <a:pt x="2304" y="690"/>
                    <a:pt x="2316" y="690"/>
                  </a:cubicBezTo>
                  <a:cubicBezTo>
                    <a:pt x="2338" y="690"/>
                    <a:pt x="2360" y="679"/>
                    <a:pt x="2371" y="657"/>
                  </a:cubicBezTo>
                  <a:cubicBezTo>
                    <a:pt x="2394" y="624"/>
                    <a:pt x="2394" y="590"/>
                    <a:pt x="2360" y="568"/>
                  </a:cubicBezTo>
                  <a:cubicBezTo>
                    <a:pt x="1900" y="197"/>
                    <a:pt x="1330" y="0"/>
                    <a:pt x="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2560392" y="1846280"/>
              <a:ext cx="78151" cy="46636"/>
            </a:xfrm>
            <a:custGeom>
              <a:rect b="b" l="l" r="r" t="t"/>
              <a:pathLst>
                <a:path extrusionOk="0" h="1024" w="1716">
                  <a:moveTo>
                    <a:pt x="53" y="0"/>
                  </a:moveTo>
                  <a:cubicBezTo>
                    <a:pt x="1" y="612"/>
                    <a:pt x="491" y="1024"/>
                    <a:pt x="1003" y="1024"/>
                  </a:cubicBezTo>
                  <a:cubicBezTo>
                    <a:pt x="1257" y="1024"/>
                    <a:pt x="1516" y="922"/>
                    <a:pt x="1716" y="692"/>
                  </a:cubicBezTo>
                  <a:cubicBezTo>
                    <a:pt x="1124" y="558"/>
                    <a:pt x="555" y="324"/>
                    <a:pt x="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2655305" y="1786299"/>
              <a:ext cx="66538" cy="69589"/>
            </a:xfrm>
            <a:custGeom>
              <a:rect b="b" l="l" r="r" t="t"/>
              <a:pathLst>
                <a:path extrusionOk="0" h="1528" w="1461">
                  <a:moveTo>
                    <a:pt x="625" y="1"/>
                  </a:moveTo>
                  <a:lnTo>
                    <a:pt x="0" y="1183"/>
                  </a:lnTo>
                  <a:lnTo>
                    <a:pt x="1116" y="1518"/>
                  </a:lnTo>
                  <a:cubicBezTo>
                    <a:pt x="1138" y="1524"/>
                    <a:pt x="1160" y="1527"/>
                    <a:pt x="1181" y="1527"/>
                  </a:cubicBezTo>
                  <a:cubicBezTo>
                    <a:pt x="1348" y="1527"/>
                    <a:pt x="1461" y="1343"/>
                    <a:pt x="1362" y="1195"/>
                  </a:cubicBezTo>
                  <a:lnTo>
                    <a:pt x="625" y="1"/>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2562806" y="1729872"/>
              <a:ext cx="100649" cy="65627"/>
            </a:xfrm>
            <a:custGeom>
              <a:rect b="b" l="l" r="r" t="t"/>
              <a:pathLst>
                <a:path extrusionOk="0" h="1441" w="2210">
                  <a:moveTo>
                    <a:pt x="123" y="1"/>
                  </a:moveTo>
                  <a:cubicBezTo>
                    <a:pt x="56" y="1"/>
                    <a:pt x="0" y="68"/>
                    <a:pt x="0" y="135"/>
                  </a:cubicBezTo>
                  <a:lnTo>
                    <a:pt x="0" y="1306"/>
                  </a:lnTo>
                  <a:cubicBezTo>
                    <a:pt x="0" y="1385"/>
                    <a:pt x="56" y="1440"/>
                    <a:pt x="123" y="1440"/>
                  </a:cubicBezTo>
                  <a:lnTo>
                    <a:pt x="2087" y="1440"/>
                  </a:lnTo>
                  <a:cubicBezTo>
                    <a:pt x="2154" y="1440"/>
                    <a:pt x="2210" y="1385"/>
                    <a:pt x="2210" y="1306"/>
                  </a:cubicBezTo>
                  <a:lnTo>
                    <a:pt x="2210" y="135"/>
                  </a:lnTo>
                  <a:cubicBezTo>
                    <a:pt x="2210" y="68"/>
                    <a:pt x="215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2628343" y="1739527"/>
              <a:ext cx="10202" cy="38165"/>
            </a:xfrm>
            <a:custGeom>
              <a:rect b="b" l="l" r="r" t="t"/>
              <a:pathLst>
                <a:path extrusionOk="0" h="838" w="224">
                  <a:moveTo>
                    <a:pt x="112" y="1"/>
                  </a:moveTo>
                  <a:cubicBezTo>
                    <a:pt x="45" y="1"/>
                    <a:pt x="1" y="191"/>
                    <a:pt x="1" y="425"/>
                  </a:cubicBezTo>
                  <a:cubicBezTo>
                    <a:pt x="1" y="648"/>
                    <a:pt x="45" y="838"/>
                    <a:pt x="112" y="838"/>
                  </a:cubicBezTo>
                  <a:cubicBezTo>
                    <a:pt x="168" y="838"/>
                    <a:pt x="224" y="648"/>
                    <a:pt x="224" y="425"/>
                  </a:cubicBezTo>
                  <a:cubicBezTo>
                    <a:pt x="224" y="191"/>
                    <a:pt x="179" y="1"/>
                    <a:pt x="112" y="1"/>
                  </a:cubicBezTo>
                  <a:close/>
                </a:path>
              </a:pathLst>
            </a:custGeom>
            <a:solidFill>
              <a:srgbClr val="0D0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2499273" y="1916416"/>
              <a:ext cx="50871" cy="81339"/>
            </a:xfrm>
            <a:custGeom>
              <a:rect b="b" l="l" r="r" t="t"/>
              <a:pathLst>
                <a:path extrusionOk="0" h="1786" w="1117">
                  <a:moveTo>
                    <a:pt x="0" y="0"/>
                  </a:moveTo>
                  <a:lnTo>
                    <a:pt x="0" y="0"/>
                  </a:lnTo>
                  <a:cubicBezTo>
                    <a:pt x="56" y="670"/>
                    <a:pt x="346" y="1306"/>
                    <a:pt x="815" y="1786"/>
                  </a:cubicBezTo>
                  <a:lnTo>
                    <a:pt x="1116" y="904"/>
                  </a:lnTo>
                  <a:cubicBezTo>
                    <a:pt x="636" y="692"/>
                    <a:pt x="0" y="0"/>
                    <a:pt x="0" y="0"/>
                  </a:cubicBez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2323385" y="1807249"/>
              <a:ext cx="63577" cy="69042"/>
            </a:xfrm>
            <a:custGeom>
              <a:rect b="b" l="l" r="r" t="t"/>
              <a:pathLst>
                <a:path extrusionOk="0" h="1516" w="1396">
                  <a:moveTo>
                    <a:pt x="393" y="1"/>
                  </a:moveTo>
                  <a:cubicBezTo>
                    <a:pt x="349" y="1"/>
                    <a:pt x="305" y="18"/>
                    <a:pt x="269" y="54"/>
                  </a:cubicBezTo>
                  <a:lnTo>
                    <a:pt x="79" y="244"/>
                  </a:lnTo>
                  <a:cubicBezTo>
                    <a:pt x="12" y="311"/>
                    <a:pt x="1" y="411"/>
                    <a:pt x="68" y="489"/>
                  </a:cubicBezTo>
                  <a:lnTo>
                    <a:pt x="838" y="1449"/>
                  </a:lnTo>
                  <a:cubicBezTo>
                    <a:pt x="875" y="1492"/>
                    <a:pt x="926" y="1515"/>
                    <a:pt x="978" y="1515"/>
                  </a:cubicBezTo>
                  <a:cubicBezTo>
                    <a:pt x="1019" y="1515"/>
                    <a:pt x="1060" y="1501"/>
                    <a:pt x="1095" y="1471"/>
                  </a:cubicBezTo>
                  <a:lnTo>
                    <a:pt x="1318" y="1270"/>
                  </a:lnTo>
                  <a:cubicBezTo>
                    <a:pt x="1396" y="1203"/>
                    <a:pt x="1396" y="1092"/>
                    <a:pt x="1340" y="1025"/>
                  </a:cubicBezTo>
                  <a:lnTo>
                    <a:pt x="537" y="65"/>
                  </a:lnTo>
                  <a:cubicBezTo>
                    <a:pt x="495" y="23"/>
                    <a:pt x="443"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2076540" y="1848192"/>
              <a:ext cx="262143" cy="229079"/>
            </a:xfrm>
            <a:custGeom>
              <a:rect b="b" l="l" r="r" t="t"/>
              <a:pathLst>
                <a:path extrusionOk="0" h="5030" w="5756">
                  <a:moveTo>
                    <a:pt x="5154" y="0"/>
                  </a:moveTo>
                  <a:cubicBezTo>
                    <a:pt x="5142" y="0"/>
                    <a:pt x="5131" y="1"/>
                    <a:pt x="5120" y="3"/>
                  </a:cubicBezTo>
                  <a:cubicBezTo>
                    <a:pt x="2676" y="539"/>
                    <a:pt x="723" y="2369"/>
                    <a:pt x="31" y="4768"/>
                  </a:cubicBezTo>
                  <a:cubicBezTo>
                    <a:pt x="1" y="4908"/>
                    <a:pt x="105" y="5030"/>
                    <a:pt x="239" y="5030"/>
                  </a:cubicBezTo>
                  <a:cubicBezTo>
                    <a:pt x="255" y="5030"/>
                    <a:pt x="271" y="5028"/>
                    <a:pt x="288" y="5025"/>
                  </a:cubicBezTo>
                  <a:cubicBezTo>
                    <a:pt x="2598" y="4389"/>
                    <a:pt x="4562" y="2849"/>
                    <a:pt x="5722" y="740"/>
                  </a:cubicBezTo>
                  <a:cubicBezTo>
                    <a:pt x="5756" y="673"/>
                    <a:pt x="5745" y="583"/>
                    <a:pt x="5700" y="516"/>
                  </a:cubicBezTo>
                  <a:lnTo>
                    <a:pt x="5321" y="70"/>
                  </a:lnTo>
                  <a:cubicBezTo>
                    <a:pt x="5274" y="23"/>
                    <a:pt x="5212" y="0"/>
                    <a:pt x="5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2400171" y="1792630"/>
              <a:ext cx="23363" cy="39576"/>
            </a:xfrm>
            <a:custGeom>
              <a:rect b="b" l="l" r="r" t="t"/>
              <a:pathLst>
                <a:path extrusionOk="0" h="869" w="513">
                  <a:moveTo>
                    <a:pt x="419" y="0"/>
                  </a:moveTo>
                  <a:cubicBezTo>
                    <a:pt x="406" y="0"/>
                    <a:pt x="392" y="5"/>
                    <a:pt x="379" y="18"/>
                  </a:cubicBezTo>
                  <a:cubicBezTo>
                    <a:pt x="167" y="230"/>
                    <a:pt x="33" y="498"/>
                    <a:pt x="11" y="799"/>
                  </a:cubicBezTo>
                  <a:cubicBezTo>
                    <a:pt x="0" y="832"/>
                    <a:pt x="33" y="866"/>
                    <a:pt x="67" y="866"/>
                  </a:cubicBezTo>
                  <a:cubicBezTo>
                    <a:pt x="73" y="867"/>
                    <a:pt x="79" y="868"/>
                    <a:pt x="84" y="868"/>
                  </a:cubicBezTo>
                  <a:cubicBezTo>
                    <a:pt x="120" y="868"/>
                    <a:pt x="145" y="839"/>
                    <a:pt x="145" y="810"/>
                  </a:cubicBezTo>
                  <a:cubicBezTo>
                    <a:pt x="167" y="542"/>
                    <a:pt x="290" y="297"/>
                    <a:pt x="469" y="118"/>
                  </a:cubicBezTo>
                  <a:cubicBezTo>
                    <a:pt x="512" y="66"/>
                    <a:pt x="468" y="0"/>
                    <a:pt x="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2509930" y="1452241"/>
              <a:ext cx="206900" cy="229398"/>
            </a:xfrm>
            <a:custGeom>
              <a:rect b="b" l="l" r="r" t="t"/>
              <a:pathLst>
                <a:path extrusionOk="0" h="5037" w="4543">
                  <a:moveTo>
                    <a:pt x="664" y="1"/>
                  </a:moveTo>
                  <a:cubicBezTo>
                    <a:pt x="648" y="1"/>
                    <a:pt x="631" y="9"/>
                    <a:pt x="614" y="26"/>
                  </a:cubicBezTo>
                  <a:cubicBezTo>
                    <a:pt x="157" y="428"/>
                    <a:pt x="0" y="908"/>
                    <a:pt x="190" y="1376"/>
                  </a:cubicBezTo>
                  <a:cubicBezTo>
                    <a:pt x="447" y="2046"/>
                    <a:pt x="1328" y="2559"/>
                    <a:pt x="2210" y="2559"/>
                  </a:cubicBezTo>
                  <a:lnTo>
                    <a:pt x="2299" y="2559"/>
                  </a:lnTo>
                  <a:cubicBezTo>
                    <a:pt x="3036" y="2559"/>
                    <a:pt x="3984" y="2994"/>
                    <a:pt x="4252" y="3664"/>
                  </a:cubicBezTo>
                  <a:cubicBezTo>
                    <a:pt x="4420" y="4077"/>
                    <a:pt x="4275" y="4512"/>
                    <a:pt x="3839" y="4914"/>
                  </a:cubicBezTo>
                  <a:cubicBezTo>
                    <a:pt x="3817" y="4947"/>
                    <a:pt x="3817" y="4992"/>
                    <a:pt x="3839" y="5014"/>
                  </a:cubicBezTo>
                  <a:cubicBezTo>
                    <a:pt x="3850" y="5026"/>
                    <a:pt x="3873" y="5037"/>
                    <a:pt x="3895" y="5037"/>
                  </a:cubicBezTo>
                  <a:cubicBezTo>
                    <a:pt x="3906" y="5037"/>
                    <a:pt x="3917" y="5026"/>
                    <a:pt x="3929" y="5014"/>
                  </a:cubicBezTo>
                  <a:cubicBezTo>
                    <a:pt x="4542" y="4445"/>
                    <a:pt x="4509" y="3932"/>
                    <a:pt x="4375" y="3608"/>
                  </a:cubicBezTo>
                  <a:cubicBezTo>
                    <a:pt x="4085" y="2883"/>
                    <a:pt x="3069" y="2414"/>
                    <a:pt x="2299" y="2414"/>
                  </a:cubicBezTo>
                  <a:lnTo>
                    <a:pt x="2210" y="2414"/>
                  </a:lnTo>
                  <a:cubicBezTo>
                    <a:pt x="1395" y="2414"/>
                    <a:pt x="558" y="1934"/>
                    <a:pt x="313" y="1321"/>
                  </a:cubicBezTo>
                  <a:cubicBezTo>
                    <a:pt x="146" y="897"/>
                    <a:pt x="291" y="484"/>
                    <a:pt x="704" y="115"/>
                  </a:cubicBezTo>
                  <a:cubicBezTo>
                    <a:pt x="737" y="93"/>
                    <a:pt x="737" y="48"/>
                    <a:pt x="715" y="26"/>
                  </a:cubicBezTo>
                  <a:cubicBezTo>
                    <a:pt x="698" y="9"/>
                    <a:pt x="681" y="1"/>
                    <a:pt x="6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2478414" y="1465676"/>
              <a:ext cx="108801" cy="166185"/>
            </a:xfrm>
            <a:custGeom>
              <a:rect b="b" l="l" r="r" t="t"/>
              <a:pathLst>
                <a:path extrusionOk="0" h="3649" w="2389">
                  <a:moveTo>
                    <a:pt x="449" y="0"/>
                  </a:moveTo>
                  <a:cubicBezTo>
                    <a:pt x="429" y="0"/>
                    <a:pt x="408" y="10"/>
                    <a:pt x="391" y="32"/>
                  </a:cubicBezTo>
                  <a:cubicBezTo>
                    <a:pt x="56" y="590"/>
                    <a:pt x="1" y="1282"/>
                    <a:pt x="257" y="1885"/>
                  </a:cubicBezTo>
                  <a:cubicBezTo>
                    <a:pt x="413" y="2287"/>
                    <a:pt x="759" y="2577"/>
                    <a:pt x="1183" y="2666"/>
                  </a:cubicBezTo>
                  <a:cubicBezTo>
                    <a:pt x="1686" y="2733"/>
                    <a:pt x="2110" y="3090"/>
                    <a:pt x="2255" y="3592"/>
                  </a:cubicBezTo>
                  <a:cubicBezTo>
                    <a:pt x="2255" y="3626"/>
                    <a:pt x="2288" y="3648"/>
                    <a:pt x="2322" y="3648"/>
                  </a:cubicBezTo>
                  <a:cubicBezTo>
                    <a:pt x="2366" y="3637"/>
                    <a:pt x="2389" y="3603"/>
                    <a:pt x="2378" y="3559"/>
                  </a:cubicBezTo>
                  <a:cubicBezTo>
                    <a:pt x="2221" y="3012"/>
                    <a:pt x="1764" y="2610"/>
                    <a:pt x="1195" y="2532"/>
                  </a:cubicBezTo>
                  <a:cubicBezTo>
                    <a:pt x="815" y="2443"/>
                    <a:pt x="514" y="2186"/>
                    <a:pt x="369" y="1829"/>
                  </a:cubicBezTo>
                  <a:cubicBezTo>
                    <a:pt x="146" y="1271"/>
                    <a:pt x="190" y="624"/>
                    <a:pt x="514" y="111"/>
                  </a:cubicBezTo>
                  <a:cubicBezTo>
                    <a:pt x="545" y="55"/>
                    <a:pt x="499"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2341693" y="1524062"/>
              <a:ext cx="152021" cy="241967"/>
            </a:xfrm>
            <a:custGeom>
              <a:rect b="b" l="l" r="r" t="t"/>
              <a:pathLst>
                <a:path extrusionOk="0" h="5313" w="3338">
                  <a:moveTo>
                    <a:pt x="972" y="0"/>
                  </a:moveTo>
                  <a:cubicBezTo>
                    <a:pt x="882" y="0"/>
                    <a:pt x="882" y="145"/>
                    <a:pt x="972" y="145"/>
                  </a:cubicBezTo>
                  <a:cubicBezTo>
                    <a:pt x="1987" y="168"/>
                    <a:pt x="2679" y="581"/>
                    <a:pt x="2924" y="1317"/>
                  </a:cubicBezTo>
                  <a:cubicBezTo>
                    <a:pt x="3192" y="2087"/>
                    <a:pt x="2924" y="3114"/>
                    <a:pt x="2322" y="3605"/>
                  </a:cubicBezTo>
                  <a:cubicBezTo>
                    <a:pt x="2021" y="3850"/>
                    <a:pt x="1675" y="4029"/>
                    <a:pt x="1306" y="4140"/>
                  </a:cubicBezTo>
                  <a:cubicBezTo>
                    <a:pt x="838" y="4319"/>
                    <a:pt x="402" y="4475"/>
                    <a:pt x="23" y="5201"/>
                  </a:cubicBezTo>
                  <a:cubicBezTo>
                    <a:pt x="1" y="5234"/>
                    <a:pt x="12" y="5279"/>
                    <a:pt x="45" y="5301"/>
                  </a:cubicBezTo>
                  <a:cubicBezTo>
                    <a:pt x="56" y="5301"/>
                    <a:pt x="68" y="5301"/>
                    <a:pt x="79" y="5312"/>
                  </a:cubicBezTo>
                  <a:cubicBezTo>
                    <a:pt x="101" y="5301"/>
                    <a:pt x="123" y="5290"/>
                    <a:pt x="135" y="5268"/>
                  </a:cubicBezTo>
                  <a:cubicBezTo>
                    <a:pt x="503" y="4587"/>
                    <a:pt x="893" y="4442"/>
                    <a:pt x="1351" y="4274"/>
                  </a:cubicBezTo>
                  <a:cubicBezTo>
                    <a:pt x="1730" y="4152"/>
                    <a:pt x="2088" y="3962"/>
                    <a:pt x="2400" y="3716"/>
                  </a:cubicBezTo>
                  <a:cubicBezTo>
                    <a:pt x="3047" y="3181"/>
                    <a:pt x="3337" y="2087"/>
                    <a:pt x="3058" y="1272"/>
                  </a:cubicBezTo>
                  <a:cubicBezTo>
                    <a:pt x="2791" y="480"/>
                    <a:pt x="2043" y="23"/>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2089110" y="1854159"/>
              <a:ext cx="219333" cy="191916"/>
            </a:xfrm>
            <a:custGeom>
              <a:rect b="b" l="l" r="r" t="t"/>
              <a:pathLst>
                <a:path extrusionOk="0" h="4214" w="4816">
                  <a:moveTo>
                    <a:pt x="4721" y="0"/>
                  </a:moveTo>
                  <a:cubicBezTo>
                    <a:pt x="4692" y="0"/>
                    <a:pt x="4663" y="18"/>
                    <a:pt x="4654" y="62"/>
                  </a:cubicBezTo>
                  <a:cubicBezTo>
                    <a:pt x="4341" y="988"/>
                    <a:pt x="3371" y="1557"/>
                    <a:pt x="2355" y="2171"/>
                  </a:cubicBezTo>
                  <a:cubicBezTo>
                    <a:pt x="1451" y="2718"/>
                    <a:pt x="514" y="3276"/>
                    <a:pt x="23" y="4113"/>
                  </a:cubicBezTo>
                  <a:cubicBezTo>
                    <a:pt x="0" y="4146"/>
                    <a:pt x="12" y="4180"/>
                    <a:pt x="45" y="4202"/>
                  </a:cubicBezTo>
                  <a:cubicBezTo>
                    <a:pt x="56" y="4213"/>
                    <a:pt x="67" y="4213"/>
                    <a:pt x="90" y="4213"/>
                  </a:cubicBezTo>
                  <a:cubicBezTo>
                    <a:pt x="112" y="4213"/>
                    <a:pt x="134" y="4202"/>
                    <a:pt x="145" y="4180"/>
                  </a:cubicBezTo>
                  <a:cubicBezTo>
                    <a:pt x="614" y="3365"/>
                    <a:pt x="1529" y="2818"/>
                    <a:pt x="2422" y="2282"/>
                  </a:cubicBezTo>
                  <a:cubicBezTo>
                    <a:pt x="3471" y="1669"/>
                    <a:pt x="4453" y="1077"/>
                    <a:pt x="4788" y="106"/>
                  </a:cubicBezTo>
                  <a:cubicBezTo>
                    <a:pt x="4815" y="45"/>
                    <a:pt x="4767" y="0"/>
                    <a:pt x="4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2651707" y="1783248"/>
              <a:ext cx="74143" cy="75783"/>
            </a:xfrm>
            <a:custGeom>
              <a:rect b="b" l="l" r="r" t="t"/>
              <a:pathLst>
                <a:path extrusionOk="0" h="1664" w="1628">
                  <a:moveTo>
                    <a:pt x="708" y="0"/>
                  </a:moveTo>
                  <a:cubicBezTo>
                    <a:pt x="696" y="0"/>
                    <a:pt x="682" y="4"/>
                    <a:pt x="671" y="12"/>
                  </a:cubicBezTo>
                  <a:cubicBezTo>
                    <a:pt x="637" y="34"/>
                    <a:pt x="626" y="68"/>
                    <a:pt x="648" y="101"/>
                  </a:cubicBezTo>
                  <a:lnTo>
                    <a:pt x="1385" y="1295"/>
                  </a:lnTo>
                  <a:cubicBezTo>
                    <a:pt x="1469" y="1398"/>
                    <a:pt x="1388" y="1534"/>
                    <a:pt x="1280" y="1534"/>
                  </a:cubicBezTo>
                  <a:cubicBezTo>
                    <a:pt x="1260" y="1534"/>
                    <a:pt x="1238" y="1529"/>
                    <a:pt x="1217" y="1518"/>
                  </a:cubicBezTo>
                  <a:lnTo>
                    <a:pt x="101" y="1183"/>
                  </a:lnTo>
                  <a:cubicBezTo>
                    <a:pt x="95" y="1181"/>
                    <a:pt x="90" y="1181"/>
                    <a:pt x="84" y="1181"/>
                  </a:cubicBezTo>
                  <a:cubicBezTo>
                    <a:pt x="57" y="1181"/>
                    <a:pt x="32" y="1201"/>
                    <a:pt x="23" y="1228"/>
                  </a:cubicBezTo>
                  <a:cubicBezTo>
                    <a:pt x="1" y="1273"/>
                    <a:pt x="23" y="1306"/>
                    <a:pt x="68" y="1317"/>
                  </a:cubicBezTo>
                  <a:lnTo>
                    <a:pt x="1184" y="1652"/>
                  </a:lnTo>
                  <a:cubicBezTo>
                    <a:pt x="1206" y="1663"/>
                    <a:pt x="1240" y="1663"/>
                    <a:pt x="1262" y="1663"/>
                  </a:cubicBezTo>
                  <a:cubicBezTo>
                    <a:pt x="1267" y="1664"/>
                    <a:pt x="1271" y="1664"/>
                    <a:pt x="1276" y="1664"/>
                  </a:cubicBezTo>
                  <a:cubicBezTo>
                    <a:pt x="1491" y="1664"/>
                    <a:pt x="1628" y="1414"/>
                    <a:pt x="1508" y="1228"/>
                  </a:cubicBezTo>
                  <a:lnTo>
                    <a:pt x="760" y="34"/>
                  </a:lnTo>
                  <a:cubicBezTo>
                    <a:pt x="753" y="12"/>
                    <a:pt x="731"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3201506" y="2062472"/>
              <a:ext cx="200433" cy="152294"/>
            </a:xfrm>
            <a:custGeom>
              <a:rect b="b" l="l" r="r" t="t"/>
              <a:pathLst>
                <a:path extrusionOk="0" h="3344" w="4401">
                  <a:moveTo>
                    <a:pt x="3803" y="1"/>
                  </a:moveTo>
                  <a:cubicBezTo>
                    <a:pt x="3029" y="1"/>
                    <a:pt x="929" y="1440"/>
                    <a:pt x="115" y="2273"/>
                  </a:cubicBezTo>
                  <a:cubicBezTo>
                    <a:pt x="115" y="2273"/>
                    <a:pt x="1" y="3344"/>
                    <a:pt x="247" y="3344"/>
                  </a:cubicBezTo>
                  <a:cubicBezTo>
                    <a:pt x="308" y="3344"/>
                    <a:pt x="392" y="3277"/>
                    <a:pt x="506" y="3110"/>
                  </a:cubicBezTo>
                  <a:cubicBezTo>
                    <a:pt x="1086" y="2273"/>
                    <a:pt x="2559" y="1324"/>
                    <a:pt x="3151" y="1023"/>
                  </a:cubicBezTo>
                  <a:cubicBezTo>
                    <a:pt x="3686" y="755"/>
                    <a:pt x="4400" y="666"/>
                    <a:pt x="4054" y="108"/>
                  </a:cubicBezTo>
                  <a:cubicBezTo>
                    <a:pt x="4007" y="34"/>
                    <a:pt x="3920" y="1"/>
                    <a:pt x="38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2403177" y="2092303"/>
              <a:ext cx="1003802" cy="604895"/>
            </a:xfrm>
            <a:custGeom>
              <a:rect b="b" l="l" r="r" t="t"/>
              <a:pathLst>
                <a:path extrusionOk="0" h="13282" w="22041">
                  <a:moveTo>
                    <a:pt x="21480" y="1"/>
                  </a:moveTo>
                  <a:cubicBezTo>
                    <a:pt x="20514" y="1"/>
                    <a:pt x="18050" y="1108"/>
                    <a:pt x="17510" y="1584"/>
                  </a:cubicBezTo>
                  <a:cubicBezTo>
                    <a:pt x="16852" y="2164"/>
                    <a:pt x="16283" y="4419"/>
                    <a:pt x="16283" y="4419"/>
                  </a:cubicBezTo>
                  <a:cubicBezTo>
                    <a:pt x="16283" y="4419"/>
                    <a:pt x="11261" y="8358"/>
                    <a:pt x="8337" y="9240"/>
                  </a:cubicBezTo>
                  <a:lnTo>
                    <a:pt x="8337" y="9240"/>
                  </a:lnTo>
                  <a:cubicBezTo>
                    <a:pt x="8343" y="9235"/>
                    <a:pt x="5300" y="6636"/>
                    <a:pt x="3304" y="3035"/>
                  </a:cubicBezTo>
                  <a:lnTo>
                    <a:pt x="1" y="7666"/>
                  </a:lnTo>
                  <a:cubicBezTo>
                    <a:pt x="1" y="7666"/>
                    <a:pt x="2947" y="11326"/>
                    <a:pt x="6027" y="12911"/>
                  </a:cubicBezTo>
                  <a:cubicBezTo>
                    <a:pt x="6493" y="13157"/>
                    <a:pt x="7009" y="13281"/>
                    <a:pt x="7526" y="13281"/>
                  </a:cubicBezTo>
                  <a:cubicBezTo>
                    <a:pt x="7925" y="13281"/>
                    <a:pt x="8326" y="13207"/>
                    <a:pt x="8705" y="13056"/>
                  </a:cubicBezTo>
                  <a:cubicBezTo>
                    <a:pt x="11250" y="12018"/>
                    <a:pt x="14464" y="9864"/>
                    <a:pt x="17789" y="6762"/>
                  </a:cubicBezTo>
                  <a:cubicBezTo>
                    <a:pt x="18648" y="5959"/>
                    <a:pt x="19061" y="4809"/>
                    <a:pt x="19039" y="3604"/>
                  </a:cubicBezTo>
                  <a:cubicBezTo>
                    <a:pt x="19028" y="2868"/>
                    <a:pt x="19195" y="2254"/>
                    <a:pt x="19876" y="1740"/>
                  </a:cubicBezTo>
                  <a:cubicBezTo>
                    <a:pt x="21048" y="859"/>
                    <a:pt x="22041" y="859"/>
                    <a:pt x="21862" y="178"/>
                  </a:cubicBezTo>
                  <a:cubicBezTo>
                    <a:pt x="21830" y="54"/>
                    <a:pt x="21691" y="1"/>
                    <a:pt x="21480" y="1"/>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1184437" y="3860421"/>
              <a:ext cx="565182" cy="501150"/>
            </a:xfrm>
            <a:custGeom>
              <a:rect b="b" l="l" r="r" t="t"/>
              <a:pathLst>
                <a:path extrusionOk="0" h="11004" w="12410">
                  <a:moveTo>
                    <a:pt x="5156" y="0"/>
                  </a:moveTo>
                  <a:cubicBezTo>
                    <a:pt x="4699" y="558"/>
                    <a:pt x="4241" y="1127"/>
                    <a:pt x="3795" y="1730"/>
                  </a:cubicBezTo>
                  <a:cubicBezTo>
                    <a:pt x="2389" y="3627"/>
                    <a:pt x="1116" y="5613"/>
                    <a:pt x="1" y="7689"/>
                  </a:cubicBezTo>
                  <a:lnTo>
                    <a:pt x="4386" y="11003"/>
                  </a:lnTo>
                  <a:lnTo>
                    <a:pt x="12410" y="11003"/>
                  </a:lnTo>
                  <a:cubicBezTo>
                    <a:pt x="12410" y="11003"/>
                    <a:pt x="11428" y="7790"/>
                    <a:pt x="7489" y="7790"/>
                  </a:cubicBezTo>
                  <a:lnTo>
                    <a:pt x="7489" y="7790"/>
                  </a:lnTo>
                  <a:cubicBezTo>
                    <a:pt x="7480" y="7779"/>
                    <a:pt x="6528" y="6692"/>
                    <a:pt x="6417" y="5245"/>
                  </a:cubicBezTo>
                  <a:cubicBezTo>
                    <a:pt x="6350" y="4319"/>
                    <a:pt x="6618" y="3237"/>
                    <a:pt x="7701" y="2188"/>
                  </a:cubicBezTo>
                  <a:lnTo>
                    <a:pt x="5156"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1184437" y="3939165"/>
              <a:ext cx="565182" cy="422407"/>
            </a:xfrm>
            <a:custGeom>
              <a:rect b="b" l="l" r="r" t="t"/>
              <a:pathLst>
                <a:path extrusionOk="0" h="9275" w="12410">
                  <a:moveTo>
                    <a:pt x="3795" y="1"/>
                  </a:moveTo>
                  <a:cubicBezTo>
                    <a:pt x="2645" y="1552"/>
                    <a:pt x="1585" y="3170"/>
                    <a:pt x="614" y="4844"/>
                  </a:cubicBezTo>
                  <a:cubicBezTo>
                    <a:pt x="413" y="5224"/>
                    <a:pt x="201" y="5581"/>
                    <a:pt x="1" y="5960"/>
                  </a:cubicBezTo>
                  <a:lnTo>
                    <a:pt x="4386" y="9274"/>
                  </a:lnTo>
                  <a:lnTo>
                    <a:pt x="12410" y="9274"/>
                  </a:lnTo>
                  <a:cubicBezTo>
                    <a:pt x="12254" y="8850"/>
                    <a:pt x="12053" y="8460"/>
                    <a:pt x="11785" y="8114"/>
                  </a:cubicBezTo>
                  <a:cubicBezTo>
                    <a:pt x="11115" y="7188"/>
                    <a:pt x="9821" y="6061"/>
                    <a:pt x="7489" y="6061"/>
                  </a:cubicBezTo>
                  <a:cubicBezTo>
                    <a:pt x="7489" y="6061"/>
                    <a:pt x="6529" y="4978"/>
                    <a:pt x="6417" y="3505"/>
                  </a:cubicBezTo>
                  <a:cubicBezTo>
                    <a:pt x="5045" y="2813"/>
                    <a:pt x="4074" y="1519"/>
                    <a:pt x="3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1184437" y="4159775"/>
              <a:ext cx="565182" cy="201799"/>
            </a:xfrm>
            <a:custGeom>
              <a:rect b="b" l="l" r="r" t="t"/>
              <a:pathLst>
                <a:path extrusionOk="0" h="4431" w="12410">
                  <a:moveTo>
                    <a:pt x="614" y="0"/>
                  </a:moveTo>
                  <a:cubicBezTo>
                    <a:pt x="413" y="380"/>
                    <a:pt x="201" y="737"/>
                    <a:pt x="1" y="1116"/>
                  </a:cubicBezTo>
                  <a:lnTo>
                    <a:pt x="4386" y="4430"/>
                  </a:lnTo>
                  <a:lnTo>
                    <a:pt x="12410" y="4430"/>
                  </a:lnTo>
                  <a:cubicBezTo>
                    <a:pt x="12254" y="4006"/>
                    <a:pt x="12053" y="3616"/>
                    <a:pt x="11785" y="3270"/>
                  </a:cubicBezTo>
                  <a:lnTo>
                    <a:pt x="4754" y="3270"/>
                  </a:lnTo>
                  <a:lnTo>
                    <a:pt x="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1561536" y="4235696"/>
              <a:ext cx="37163" cy="65399"/>
            </a:xfrm>
            <a:custGeom>
              <a:rect b="b" l="l" r="r" t="t"/>
              <a:pathLst>
                <a:path extrusionOk="0" h="1436" w="816">
                  <a:moveTo>
                    <a:pt x="732" y="0"/>
                  </a:moveTo>
                  <a:cubicBezTo>
                    <a:pt x="719" y="0"/>
                    <a:pt x="705" y="3"/>
                    <a:pt x="693" y="7"/>
                  </a:cubicBezTo>
                  <a:cubicBezTo>
                    <a:pt x="258" y="320"/>
                    <a:pt x="1" y="833"/>
                    <a:pt x="45" y="1369"/>
                  </a:cubicBezTo>
                  <a:cubicBezTo>
                    <a:pt x="45" y="1402"/>
                    <a:pt x="79" y="1436"/>
                    <a:pt x="112" y="1436"/>
                  </a:cubicBezTo>
                  <a:lnTo>
                    <a:pt x="124" y="1436"/>
                  </a:lnTo>
                  <a:cubicBezTo>
                    <a:pt x="157" y="1424"/>
                    <a:pt x="191" y="1391"/>
                    <a:pt x="179" y="1357"/>
                  </a:cubicBezTo>
                  <a:cubicBezTo>
                    <a:pt x="146" y="866"/>
                    <a:pt x="369" y="398"/>
                    <a:pt x="771" y="130"/>
                  </a:cubicBezTo>
                  <a:cubicBezTo>
                    <a:pt x="804" y="108"/>
                    <a:pt x="815" y="63"/>
                    <a:pt x="793" y="29"/>
                  </a:cubicBezTo>
                  <a:cubicBezTo>
                    <a:pt x="779" y="8"/>
                    <a:pt x="756"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1418211" y="4081487"/>
              <a:ext cx="157941" cy="190140"/>
            </a:xfrm>
            <a:custGeom>
              <a:rect b="b" l="l" r="r" t="t"/>
              <a:pathLst>
                <a:path extrusionOk="0" h="4175" w="3468">
                  <a:moveTo>
                    <a:pt x="168" y="1"/>
                  </a:moveTo>
                  <a:cubicBezTo>
                    <a:pt x="135" y="1"/>
                    <a:pt x="101" y="34"/>
                    <a:pt x="101" y="68"/>
                  </a:cubicBezTo>
                  <a:cubicBezTo>
                    <a:pt x="1" y="1630"/>
                    <a:pt x="648" y="3148"/>
                    <a:pt x="1831" y="4152"/>
                  </a:cubicBezTo>
                  <a:cubicBezTo>
                    <a:pt x="1853" y="4174"/>
                    <a:pt x="1876" y="4174"/>
                    <a:pt x="1898" y="4174"/>
                  </a:cubicBezTo>
                  <a:cubicBezTo>
                    <a:pt x="2138" y="4118"/>
                    <a:pt x="2381" y="4091"/>
                    <a:pt x="2623" y="4091"/>
                  </a:cubicBezTo>
                  <a:cubicBezTo>
                    <a:pt x="2866" y="4091"/>
                    <a:pt x="3109" y="4118"/>
                    <a:pt x="3349" y="4174"/>
                  </a:cubicBezTo>
                  <a:lnTo>
                    <a:pt x="3360" y="4174"/>
                  </a:lnTo>
                  <a:lnTo>
                    <a:pt x="3360" y="4163"/>
                  </a:lnTo>
                  <a:cubicBezTo>
                    <a:pt x="3363" y="4164"/>
                    <a:pt x="3367" y="4164"/>
                    <a:pt x="3370" y="4164"/>
                  </a:cubicBezTo>
                  <a:cubicBezTo>
                    <a:pt x="3451" y="4164"/>
                    <a:pt x="3468" y="4040"/>
                    <a:pt x="3382" y="4029"/>
                  </a:cubicBezTo>
                  <a:cubicBezTo>
                    <a:pt x="3137" y="3973"/>
                    <a:pt x="2888" y="3945"/>
                    <a:pt x="2640" y="3945"/>
                  </a:cubicBezTo>
                  <a:cubicBezTo>
                    <a:pt x="2392" y="3945"/>
                    <a:pt x="2143" y="3973"/>
                    <a:pt x="1898" y="4029"/>
                  </a:cubicBezTo>
                  <a:cubicBezTo>
                    <a:pt x="760" y="3036"/>
                    <a:pt x="146" y="1574"/>
                    <a:pt x="235" y="79"/>
                  </a:cubicBezTo>
                  <a:cubicBezTo>
                    <a:pt x="235" y="34"/>
                    <a:pt x="213"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442900" y="3860421"/>
              <a:ext cx="565228" cy="501150"/>
            </a:xfrm>
            <a:custGeom>
              <a:rect b="b" l="l" r="r" t="t"/>
              <a:pathLst>
                <a:path extrusionOk="0" h="11004" w="12411">
                  <a:moveTo>
                    <a:pt x="5156" y="0"/>
                  </a:moveTo>
                  <a:cubicBezTo>
                    <a:pt x="4699" y="558"/>
                    <a:pt x="4241" y="1127"/>
                    <a:pt x="3795" y="1730"/>
                  </a:cubicBezTo>
                  <a:cubicBezTo>
                    <a:pt x="2389" y="3627"/>
                    <a:pt x="1117" y="5613"/>
                    <a:pt x="1" y="7689"/>
                  </a:cubicBezTo>
                  <a:lnTo>
                    <a:pt x="4386" y="11003"/>
                  </a:lnTo>
                  <a:lnTo>
                    <a:pt x="12410" y="11003"/>
                  </a:lnTo>
                  <a:cubicBezTo>
                    <a:pt x="12410" y="11003"/>
                    <a:pt x="11428" y="7790"/>
                    <a:pt x="7489" y="7790"/>
                  </a:cubicBezTo>
                  <a:cubicBezTo>
                    <a:pt x="7489" y="7790"/>
                    <a:pt x="7489" y="7790"/>
                    <a:pt x="7489" y="7790"/>
                  </a:cubicBezTo>
                  <a:cubicBezTo>
                    <a:pt x="7479" y="7790"/>
                    <a:pt x="6529" y="6700"/>
                    <a:pt x="6418" y="5245"/>
                  </a:cubicBezTo>
                  <a:cubicBezTo>
                    <a:pt x="6339" y="4319"/>
                    <a:pt x="7176" y="2556"/>
                    <a:pt x="8259" y="1507"/>
                  </a:cubicBezTo>
                  <a:lnTo>
                    <a:pt x="5156"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442900" y="3939165"/>
              <a:ext cx="564681" cy="422407"/>
            </a:xfrm>
            <a:custGeom>
              <a:rect b="b" l="l" r="r" t="t"/>
              <a:pathLst>
                <a:path extrusionOk="0" h="9275" w="12399">
                  <a:moveTo>
                    <a:pt x="3806" y="1"/>
                  </a:moveTo>
                  <a:cubicBezTo>
                    <a:pt x="2646" y="1552"/>
                    <a:pt x="1585" y="3170"/>
                    <a:pt x="626" y="4844"/>
                  </a:cubicBezTo>
                  <a:cubicBezTo>
                    <a:pt x="414" y="5224"/>
                    <a:pt x="213" y="5581"/>
                    <a:pt x="1" y="5960"/>
                  </a:cubicBezTo>
                  <a:lnTo>
                    <a:pt x="4386" y="9274"/>
                  </a:lnTo>
                  <a:lnTo>
                    <a:pt x="12399" y="9274"/>
                  </a:lnTo>
                  <a:cubicBezTo>
                    <a:pt x="12254" y="8850"/>
                    <a:pt x="12053" y="8460"/>
                    <a:pt x="11785" y="8114"/>
                  </a:cubicBezTo>
                  <a:cubicBezTo>
                    <a:pt x="11116" y="7188"/>
                    <a:pt x="9821" y="6061"/>
                    <a:pt x="7489" y="6061"/>
                  </a:cubicBezTo>
                  <a:cubicBezTo>
                    <a:pt x="7489" y="6061"/>
                    <a:pt x="6529" y="4978"/>
                    <a:pt x="6429" y="3505"/>
                  </a:cubicBezTo>
                  <a:cubicBezTo>
                    <a:pt x="5045" y="2813"/>
                    <a:pt x="4074" y="1519"/>
                    <a:pt x="3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442900" y="4159775"/>
              <a:ext cx="564681" cy="201799"/>
            </a:xfrm>
            <a:custGeom>
              <a:rect b="b" l="l" r="r" t="t"/>
              <a:pathLst>
                <a:path extrusionOk="0" h="4431" w="12399">
                  <a:moveTo>
                    <a:pt x="626" y="0"/>
                  </a:moveTo>
                  <a:cubicBezTo>
                    <a:pt x="414" y="380"/>
                    <a:pt x="213" y="737"/>
                    <a:pt x="1" y="1116"/>
                  </a:cubicBezTo>
                  <a:lnTo>
                    <a:pt x="4386" y="4430"/>
                  </a:lnTo>
                  <a:lnTo>
                    <a:pt x="12399" y="4430"/>
                  </a:lnTo>
                  <a:cubicBezTo>
                    <a:pt x="12254" y="4006"/>
                    <a:pt x="12042" y="3616"/>
                    <a:pt x="11785" y="3270"/>
                  </a:cubicBezTo>
                  <a:lnTo>
                    <a:pt x="4755" y="3270"/>
                  </a:lnTo>
                  <a:lnTo>
                    <a:pt x="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820044" y="4235696"/>
              <a:ext cx="37117" cy="65399"/>
            </a:xfrm>
            <a:custGeom>
              <a:rect b="b" l="l" r="r" t="t"/>
              <a:pathLst>
                <a:path extrusionOk="0" h="1436" w="815">
                  <a:moveTo>
                    <a:pt x="732" y="0"/>
                  </a:moveTo>
                  <a:cubicBezTo>
                    <a:pt x="718" y="0"/>
                    <a:pt x="704" y="3"/>
                    <a:pt x="692" y="7"/>
                  </a:cubicBezTo>
                  <a:cubicBezTo>
                    <a:pt x="246" y="320"/>
                    <a:pt x="0" y="833"/>
                    <a:pt x="45" y="1369"/>
                  </a:cubicBezTo>
                  <a:cubicBezTo>
                    <a:pt x="45" y="1402"/>
                    <a:pt x="78" y="1436"/>
                    <a:pt x="112" y="1436"/>
                  </a:cubicBezTo>
                  <a:cubicBezTo>
                    <a:pt x="156" y="1424"/>
                    <a:pt x="179" y="1391"/>
                    <a:pt x="179" y="1357"/>
                  </a:cubicBezTo>
                  <a:cubicBezTo>
                    <a:pt x="145" y="866"/>
                    <a:pt x="368" y="398"/>
                    <a:pt x="770" y="130"/>
                  </a:cubicBezTo>
                  <a:cubicBezTo>
                    <a:pt x="804" y="108"/>
                    <a:pt x="815" y="63"/>
                    <a:pt x="792" y="29"/>
                  </a:cubicBezTo>
                  <a:cubicBezTo>
                    <a:pt x="778" y="8"/>
                    <a:pt x="755"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676720" y="4081487"/>
              <a:ext cx="157941" cy="190140"/>
            </a:xfrm>
            <a:custGeom>
              <a:rect b="b" l="l" r="r" t="t"/>
              <a:pathLst>
                <a:path extrusionOk="0" h="4175" w="3468">
                  <a:moveTo>
                    <a:pt x="168" y="1"/>
                  </a:moveTo>
                  <a:cubicBezTo>
                    <a:pt x="123" y="12"/>
                    <a:pt x="89" y="34"/>
                    <a:pt x="89" y="68"/>
                  </a:cubicBezTo>
                  <a:cubicBezTo>
                    <a:pt x="0" y="1630"/>
                    <a:pt x="636" y="3148"/>
                    <a:pt x="1830" y="4152"/>
                  </a:cubicBezTo>
                  <a:cubicBezTo>
                    <a:pt x="1853" y="4174"/>
                    <a:pt x="1875" y="4174"/>
                    <a:pt x="1897" y="4174"/>
                  </a:cubicBezTo>
                  <a:cubicBezTo>
                    <a:pt x="2132" y="4118"/>
                    <a:pt x="2374" y="4091"/>
                    <a:pt x="2618" y="4091"/>
                  </a:cubicBezTo>
                  <a:cubicBezTo>
                    <a:pt x="2863" y="4091"/>
                    <a:pt x="3108" y="4118"/>
                    <a:pt x="3348" y="4174"/>
                  </a:cubicBezTo>
                  <a:lnTo>
                    <a:pt x="3359" y="4174"/>
                  </a:lnTo>
                  <a:lnTo>
                    <a:pt x="3370" y="4163"/>
                  </a:lnTo>
                  <a:cubicBezTo>
                    <a:pt x="3374" y="4164"/>
                    <a:pt x="3377" y="4164"/>
                    <a:pt x="3381" y="4164"/>
                  </a:cubicBezTo>
                  <a:cubicBezTo>
                    <a:pt x="3460" y="4164"/>
                    <a:pt x="3467" y="4040"/>
                    <a:pt x="3381" y="4029"/>
                  </a:cubicBezTo>
                  <a:cubicBezTo>
                    <a:pt x="3136" y="3973"/>
                    <a:pt x="2888" y="3945"/>
                    <a:pt x="2641" y="3945"/>
                  </a:cubicBezTo>
                  <a:cubicBezTo>
                    <a:pt x="2394" y="3945"/>
                    <a:pt x="2148" y="3973"/>
                    <a:pt x="1908" y="4029"/>
                  </a:cubicBezTo>
                  <a:cubicBezTo>
                    <a:pt x="759" y="3047"/>
                    <a:pt x="145" y="1585"/>
                    <a:pt x="223" y="79"/>
                  </a:cubicBezTo>
                  <a:cubicBezTo>
                    <a:pt x="235" y="34"/>
                    <a:pt x="201"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623844" y="2810881"/>
              <a:ext cx="1281794" cy="1118159"/>
            </a:xfrm>
            <a:custGeom>
              <a:rect b="b" l="l" r="r" t="t"/>
              <a:pathLst>
                <a:path extrusionOk="0" h="24552" w="28145">
                  <a:moveTo>
                    <a:pt x="23737" y="1"/>
                  </a:moveTo>
                  <a:cubicBezTo>
                    <a:pt x="23737" y="1"/>
                    <a:pt x="18849" y="4320"/>
                    <a:pt x="14441" y="9397"/>
                  </a:cubicBezTo>
                  <a:lnTo>
                    <a:pt x="13437" y="9397"/>
                  </a:lnTo>
                  <a:lnTo>
                    <a:pt x="12734" y="10870"/>
                  </a:lnTo>
                  <a:cubicBezTo>
                    <a:pt x="12734" y="10870"/>
                    <a:pt x="5100" y="17097"/>
                    <a:pt x="1" y="24552"/>
                  </a:cubicBezTo>
                  <a:lnTo>
                    <a:pt x="10011" y="24552"/>
                  </a:lnTo>
                  <a:lnTo>
                    <a:pt x="25913" y="8136"/>
                  </a:lnTo>
                  <a:lnTo>
                    <a:pt x="28145" y="5826"/>
                  </a:lnTo>
                  <a:lnTo>
                    <a:pt x="25210" y="1943"/>
                  </a:lnTo>
                  <a:lnTo>
                    <a:pt x="237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1697255" y="2898825"/>
              <a:ext cx="208402" cy="282637"/>
            </a:xfrm>
            <a:custGeom>
              <a:rect b="b" l="l" r="r" t="t"/>
              <a:pathLst>
                <a:path extrusionOk="0" h="6206" w="4576">
                  <a:moveTo>
                    <a:pt x="1641" y="1"/>
                  </a:moveTo>
                  <a:lnTo>
                    <a:pt x="0" y="1674"/>
                  </a:lnTo>
                  <a:cubicBezTo>
                    <a:pt x="603" y="3114"/>
                    <a:pt x="1362" y="4833"/>
                    <a:pt x="2344" y="6205"/>
                  </a:cubicBezTo>
                  <a:lnTo>
                    <a:pt x="4576" y="3895"/>
                  </a:lnTo>
                  <a:lnTo>
                    <a:pt x="16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721443" y="3518985"/>
              <a:ext cx="729363" cy="331322"/>
            </a:xfrm>
            <a:custGeom>
              <a:rect b="b" l="l" r="r" t="t"/>
              <a:pathLst>
                <a:path extrusionOk="0" h="7275" w="16015">
                  <a:moveTo>
                    <a:pt x="15932" y="0"/>
                  </a:moveTo>
                  <a:cubicBezTo>
                    <a:pt x="15922" y="0"/>
                    <a:pt x="15912" y="3"/>
                    <a:pt x="15902" y="9"/>
                  </a:cubicBezTo>
                  <a:cubicBezTo>
                    <a:pt x="14374" y="746"/>
                    <a:pt x="12733" y="1281"/>
                    <a:pt x="10992" y="1839"/>
                  </a:cubicBezTo>
                  <a:cubicBezTo>
                    <a:pt x="7667" y="2922"/>
                    <a:pt x="3895" y="4138"/>
                    <a:pt x="45" y="7151"/>
                  </a:cubicBezTo>
                  <a:cubicBezTo>
                    <a:pt x="11" y="7174"/>
                    <a:pt x="0" y="7218"/>
                    <a:pt x="34" y="7241"/>
                  </a:cubicBezTo>
                  <a:cubicBezTo>
                    <a:pt x="45" y="7263"/>
                    <a:pt x="67" y="7274"/>
                    <a:pt x="89" y="7274"/>
                  </a:cubicBezTo>
                  <a:cubicBezTo>
                    <a:pt x="101" y="7274"/>
                    <a:pt x="112" y="7263"/>
                    <a:pt x="123" y="7252"/>
                  </a:cubicBezTo>
                  <a:cubicBezTo>
                    <a:pt x="3962" y="4261"/>
                    <a:pt x="7723" y="3045"/>
                    <a:pt x="11037" y="1973"/>
                  </a:cubicBezTo>
                  <a:cubicBezTo>
                    <a:pt x="12778" y="1404"/>
                    <a:pt x="14429" y="869"/>
                    <a:pt x="15958" y="132"/>
                  </a:cubicBezTo>
                  <a:cubicBezTo>
                    <a:pt x="15992" y="110"/>
                    <a:pt x="16014" y="76"/>
                    <a:pt x="15992" y="43"/>
                  </a:cubicBezTo>
                  <a:cubicBezTo>
                    <a:pt x="15984" y="19"/>
                    <a:pt x="15958" y="0"/>
                    <a:pt x="15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1419258" y="2640140"/>
              <a:ext cx="953979" cy="1462734"/>
            </a:xfrm>
            <a:custGeom>
              <a:rect b="b" l="l" r="r" t="t"/>
              <a:pathLst>
                <a:path extrusionOk="0" h="32118" w="20947">
                  <a:moveTo>
                    <a:pt x="6104" y="0"/>
                  </a:moveTo>
                  <a:lnTo>
                    <a:pt x="6104" y="0"/>
                  </a:lnTo>
                  <a:cubicBezTo>
                    <a:pt x="3817" y="3013"/>
                    <a:pt x="4107" y="6997"/>
                    <a:pt x="12410" y="14664"/>
                  </a:cubicBezTo>
                  <a:lnTo>
                    <a:pt x="11606" y="14664"/>
                  </a:lnTo>
                  <a:lnTo>
                    <a:pt x="11606" y="16405"/>
                  </a:lnTo>
                  <a:cubicBezTo>
                    <a:pt x="9196" y="17923"/>
                    <a:pt x="4497" y="21259"/>
                    <a:pt x="0" y="26783"/>
                  </a:cubicBezTo>
                  <a:cubicBezTo>
                    <a:pt x="2556" y="30276"/>
                    <a:pt x="5993" y="32117"/>
                    <a:pt x="5993" y="32117"/>
                  </a:cubicBezTo>
                  <a:cubicBezTo>
                    <a:pt x="7946" y="30845"/>
                    <a:pt x="14452" y="24719"/>
                    <a:pt x="19016" y="19619"/>
                  </a:cubicBezTo>
                  <a:cubicBezTo>
                    <a:pt x="20411" y="18079"/>
                    <a:pt x="20947" y="15936"/>
                    <a:pt x="20444" y="13927"/>
                  </a:cubicBezTo>
                  <a:cubicBezTo>
                    <a:pt x="19105" y="8638"/>
                    <a:pt x="16840" y="5580"/>
                    <a:pt x="16840" y="5580"/>
                  </a:cubicBezTo>
                  <a:lnTo>
                    <a:pt x="61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1563585" y="3827539"/>
              <a:ext cx="378276" cy="88808"/>
            </a:xfrm>
            <a:custGeom>
              <a:rect b="b" l="l" r="r" t="t"/>
              <a:pathLst>
                <a:path extrusionOk="0" h="1950" w="8306">
                  <a:moveTo>
                    <a:pt x="8203" y="1"/>
                  </a:moveTo>
                  <a:cubicBezTo>
                    <a:pt x="8189" y="1"/>
                    <a:pt x="8173" y="6"/>
                    <a:pt x="8158" y="19"/>
                  </a:cubicBezTo>
                  <a:cubicBezTo>
                    <a:pt x="6622" y="986"/>
                    <a:pt x="3057" y="1808"/>
                    <a:pt x="374" y="1808"/>
                  </a:cubicBezTo>
                  <a:cubicBezTo>
                    <a:pt x="270" y="1808"/>
                    <a:pt x="168" y="1807"/>
                    <a:pt x="67" y="1805"/>
                  </a:cubicBezTo>
                  <a:cubicBezTo>
                    <a:pt x="23" y="1805"/>
                    <a:pt x="0" y="1838"/>
                    <a:pt x="0" y="1883"/>
                  </a:cubicBezTo>
                  <a:cubicBezTo>
                    <a:pt x="0" y="1916"/>
                    <a:pt x="23" y="1950"/>
                    <a:pt x="67" y="1950"/>
                  </a:cubicBezTo>
                  <a:lnTo>
                    <a:pt x="313" y="1950"/>
                  </a:lnTo>
                  <a:cubicBezTo>
                    <a:pt x="3036" y="1950"/>
                    <a:pt x="6674" y="1124"/>
                    <a:pt x="8225" y="131"/>
                  </a:cubicBezTo>
                  <a:cubicBezTo>
                    <a:pt x="8306" y="95"/>
                    <a:pt x="8264" y="1"/>
                    <a:pt x="8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2195317" y="2499367"/>
              <a:ext cx="196243" cy="576386"/>
            </a:xfrm>
            <a:custGeom>
              <a:rect b="b" l="l" r="r" t="t"/>
              <a:pathLst>
                <a:path extrusionOk="0" h="12656" w="4309">
                  <a:moveTo>
                    <a:pt x="2054" y="0"/>
                  </a:moveTo>
                  <a:lnTo>
                    <a:pt x="1" y="6227"/>
                  </a:lnTo>
                  <a:cubicBezTo>
                    <a:pt x="269" y="7689"/>
                    <a:pt x="3014" y="11461"/>
                    <a:pt x="4308" y="12655"/>
                  </a:cubicBezTo>
                  <a:cubicBezTo>
                    <a:pt x="3940" y="10345"/>
                    <a:pt x="3806" y="7990"/>
                    <a:pt x="3918" y="5658"/>
                  </a:cubicBezTo>
                  <a:lnTo>
                    <a:pt x="20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1660137" y="2043481"/>
              <a:ext cx="946874" cy="1011408"/>
            </a:xfrm>
            <a:custGeom>
              <a:rect b="b" l="l" r="r" t="t"/>
              <a:pathLst>
                <a:path extrusionOk="0" h="22208" w="20791">
                  <a:moveTo>
                    <a:pt x="17220" y="0"/>
                  </a:moveTo>
                  <a:cubicBezTo>
                    <a:pt x="7768" y="0"/>
                    <a:pt x="3583" y="9173"/>
                    <a:pt x="3583" y="9173"/>
                  </a:cubicBezTo>
                  <a:lnTo>
                    <a:pt x="2411" y="9497"/>
                  </a:lnTo>
                  <a:lnTo>
                    <a:pt x="2724" y="10345"/>
                  </a:lnTo>
                  <a:cubicBezTo>
                    <a:pt x="1842" y="10981"/>
                    <a:pt x="1" y="12644"/>
                    <a:pt x="1" y="12644"/>
                  </a:cubicBezTo>
                  <a:cubicBezTo>
                    <a:pt x="5391" y="20188"/>
                    <a:pt x="11305" y="22208"/>
                    <a:pt x="11305" y="22208"/>
                  </a:cubicBezTo>
                  <a:cubicBezTo>
                    <a:pt x="12299" y="12220"/>
                    <a:pt x="16584" y="7198"/>
                    <a:pt x="16584" y="7198"/>
                  </a:cubicBezTo>
                  <a:lnTo>
                    <a:pt x="19095" y="7198"/>
                  </a:lnTo>
                  <a:cubicBezTo>
                    <a:pt x="20333" y="5212"/>
                    <a:pt x="20791" y="0"/>
                    <a:pt x="17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1738426" y="2410922"/>
              <a:ext cx="495047" cy="296846"/>
            </a:xfrm>
            <a:custGeom>
              <a:rect b="b" l="l" r="r" t="t"/>
              <a:pathLst>
                <a:path extrusionOk="0" h="6518" w="10870">
                  <a:moveTo>
                    <a:pt x="10390" y="0"/>
                  </a:moveTo>
                  <a:cubicBezTo>
                    <a:pt x="6004" y="12"/>
                    <a:pt x="1987" y="2500"/>
                    <a:pt x="23" y="6417"/>
                  </a:cubicBezTo>
                  <a:cubicBezTo>
                    <a:pt x="0" y="6462"/>
                    <a:pt x="12" y="6495"/>
                    <a:pt x="45" y="6518"/>
                  </a:cubicBezTo>
                  <a:lnTo>
                    <a:pt x="78" y="6518"/>
                  </a:lnTo>
                  <a:cubicBezTo>
                    <a:pt x="112" y="6518"/>
                    <a:pt x="134" y="6506"/>
                    <a:pt x="145" y="6484"/>
                  </a:cubicBezTo>
                  <a:cubicBezTo>
                    <a:pt x="2087" y="2601"/>
                    <a:pt x="6060" y="157"/>
                    <a:pt x="10390" y="146"/>
                  </a:cubicBezTo>
                  <a:lnTo>
                    <a:pt x="10792" y="146"/>
                  </a:lnTo>
                  <a:cubicBezTo>
                    <a:pt x="10825" y="146"/>
                    <a:pt x="10859" y="123"/>
                    <a:pt x="10859" y="79"/>
                  </a:cubicBezTo>
                  <a:cubicBezTo>
                    <a:pt x="10870" y="45"/>
                    <a:pt x="10836" y="12"/>
                    <a:pt x="10792" y="12"/>
                  </a:cubicBezTo>
                  <a:cubicBezTo>
                    <a:pt x="10658" y="0"/>
                    <a:pt x="10535" y="0"/>
                    <a:pt x="10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1982903" y="2589178"/>
              <a:ext cx="299897" cy="358465"/>
            </a:xfrm>
            <a:custGeom>
              <a:rect b="b" l="l" r="r" t="t"/>
              <a:pathLst>
                <a:path extrusionOk="0" h="7871" w="6585">
                  <a:moveTo>
                    <a:pt x="6506" y="1"/>
                  </a:moveTo>
                  <a:cubicBezTo>
                    <a:pt x="6499" y="1"/>
                    <a:pt x="6492" y="1"/>
                    <a:pt x="6484" y="3"/>
                  </a:cubicBezTo>
                  <a:cubicBezTo>
                    <a:pt x="2946" y="1041"/>
                    <a:pt x="379" y="4121"/>
                    <a:pt x="0" y="7793"/>
                  </a:cubicBezTo>
                  <a:cubicBezTo>
                    <a:pt x="0" y="7826"/>
                    <a:pt x="22" y="7860"/>
                    <a:pt x="67" y="7871"/>
                  </a:cubicBezTo>
                  <a:cubicBezTo>
                    <a:pt x="101" y="7871"/>
                    <a:pt x="134" y="7837"/>
                    <a:pt x="134" y="7804"/>
                  </a:cubicBezTo>
                  <a:cubicBezTo>
                    <a:pt x="513" y="4188"/>
                    <a:pt x="3035" y="1153"/>
                    <a:pt x="6528" y="137"/>
                  </a:cubicBezTo>
                  <a:cubicBezTo>
                    <a:pt x="6562" y="126"/>
                    <a:pt x="6584" y="82"/>
                    <a:pt x="6573" y="48"/>
                  </a:cubicBezTo>
                  <a:cubicBezTo>
                    <a:pt x="6564" y="21"/>
                    <a:pt x="6540"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3112560" y="2770758"/>
              <a:ext cx="284777" cy="79973"/>
            </a:xfrm>
            <a:custGeom>
              <a:rect b="b" l="l" r="r" t="t"/>
              <a:pathLst>
                <a:path extrusionOk="0" h="1756" w="6253">
                  <a:moveTo>
                    <a:pt x="1253" y="0"/>
                  </a:moveTo>
                  <a:cubicBezTo>
                    <a:pt x="1253" y="0"/>
                    <a:pt x="0" y="962"/>
                    <a:pt x="672" y="962"/>
                  </a:cubicBezTo>
                  <a:cubicBezTo>
                    <a:pt x="731" y="962"/>
                    <a:pt x="805" y="954"/>
                    <a:pt x="896" y="938"/>
                  </a:cubicBezTo>
                  <a:cubicBezTo>
                    <a:pt x="1097" y="904"/>
                    <a:pt x="1323" y="889"/>
                    <a:pt x="1562" y="889"/>
                  </a:cubicBezTo>
                  <a:cubicBezTo>
                    <a:pt x="2668" y="889"/>
                    <a:pt x="4068" y="1203"/>
                    <a:pt x="4646" y="1395"/>
                  </a:cubicBezTo>
                  <a:cubicBezTo>
                    <a:pt x="5036" y="1525"/>
                    <a:pt x="5421" y="1756"/>
                    <a:pt x="5700" y="1756"/>
                  </a:cubicBezTo>
                  <a:cubicBezTo>
                    <a:pt x="5876" y="1756"/>
                    <a:pt x="6010" y="1663"/>
                    <a:pt x="6074" y="1395"/>
                  </a:cubicBezTo>
                  <a:cubicBezTo>
                    <a:pt x="6253" y="692"/>
                    <a:pt x="2760"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2237490" y="2371300"/>
              <a:ext cx="1154776" cy="584083"/>
            </a:xfrm>
            <a:custGeom>
              <a:rect b="b" l="l" r="r" t="t"/>
              <a:pathLst>
                <a:path extrusionOk="0" h="12825" w="25356">
                  <a:moveTo>
                    <a:pt x="1" y="0"/>
                  </a:moveTo>
                  <a:cubicBezTo>
                    <a:pt x="1" y="0"/>
                    <a:pt x="1139" y="4810"/>
                    <a:pt x="2300" y="8414"/>
                  </a:cubicBezTo>
                  <a:cubicBezTo>
                    <a:pt x="2612" y="9396"/>
                    <a:pt x="3338" y="10189"/>
                    <a:pt x="4286" y="10590"/>
                  </a:cubicBezTo>
                  <a:cubicBezTo>
                    <a:pt x="7132" y="11773"/>
                    <a:pt x="11373" y="12621"/>
                    <a:pt x="16472" y="12822"/>
                  </a:cubicBezTo>
                  <a:cubicBezTo>
                    <a:pt x="16522" y="12824"/>
                    <a:pt x="16571" y="12825"/>
                    <a:pt x="16619" y="12825"/>
                  </a:cubicBezTo>
                  <a:cubicBezTo>
                    <a:pt x="17882" y="12825"/>
                    <a:pt x="19074" y="12274"/>
                    <a:pt x="19976" y="11383"/>
                  </a:cubicBezTo>
                  <a:cubicBezTo>
                    <a:pt x="20473" y="10896"/>
                    <a:pt x="21001" y="10573"/>
                    <a:pt x="21737" y="10573"/>
                  </a:cubicBezTo>
                  <a:cubicBezTo>
                    <a:pt x="21862" y="10573"/>
                    <a:pt x="21993" y="10582"/>
                    <a:pt x="22130" y="10602"/>
                  </a:cubicBezTo>
                  <a:cubicBezTo>
                    <a:pt x="23292" y="10769"/>
                    <a:pt x="24016" y="11208"/>
                    <a:pt x="24487" y="11208"/>
                  </a:cubicBezTo>
                  <a:cubicBezTo>
                    <a:pt x="24676" y="11208"/>
                    <a:pt x="24824" y="11137"/>
                    <a:pt x="24942" y="10947"/>
                  </a:cubicBezTo>
                  <a:cubicBezTo>
                    <a:pt x="25355" y="10278"/>
                    <a:pt x="21371" y="8716"/>
                    <a:pt x="20389" y="8649"/>
                  </a:cubicBezTo>
                  <a:cubicBezTo>
                    <a:pt x="20364" y="8647"/>
                    <a:pt x="20339" y="8646"/>
                    <a:pt x="20312" y="8646"/>
                  </a:cubicBezTo>
                  <a:cubicBezTo>
                    <a:pt x="19295" y="8646"/>
                    <a:pt x="17164" y="9865"/>
                    <a:pt x="17164" y="9865"/>
                  </a:cubicBezTo>
                  <a:cubicBezTo>
                    <a:pt x="17164" y="9865"/>
                    <a:pt x="10056" y="8995"/>
                    <a:pt x="7054" y="7399"/>
                  </a:cubicBezTo>
                  <a:cubicBezTo>
                    <a:pt x="6116" y="5044"/>
                    <a:pt x="5625" y="2533"/>
                    <a:pt x="5603"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2077906" y="2030456"/>
              <a:ext cx="364841" cy="81157"/>
            </a:xfrm>
            <a:custGeom>
              <a:rect b="b" l="l" r="r" t="t"/>
              <a:pathLst>
                <a:path extrusionOk="0" h="1782" w="8011">
                  <a:moveTo>
                    <a:pt x="6846" y="0"/>
                  </a:moveTo>
                  <a:cubicBezTo>
                    <a:pt x="3713" y="0"/>
                    <a:pt x="1735" y="783"/>
                    <a:pt x="57" y="1648"/>
                  </a:cubicBezTo>
                  <a:cubicBezTo>
                    <a:pt x="1" y="1681"/>
                    <a:pt x="23" y="1770"/>
                    <a:pt x="90" y="1782"/>
                  </a:cubicBezTo>
                  <a:cubicBezTo>
                    <a:pt x="101" y="1770"/>
                    <a:pt x="112" y="1770"/>
                    <a:pt x="124" y="1770"/>
                  </a:cubicBezTo>
                  <a:cubicBezTo>
                    <a:pt x="1789" y="912"/>
                    <a:pt x="3756" y="137"/>
                    <a:pt x="6883" y="137"/>
                  </a:cubicBezTo>
                  <a:cubicBezTo>
                    <a:pt x="7213" y="137"/>
                    <a:pt x="7556" y="145"/>
                    <a:pt x="7913" y="163"/>
                  </a:cubicBezTo>
                  <a:cubicBezTo>
                    <a:pt x="7916" y="164"/>
                    <a:pt x="7919" y="164"/>
                    <a:pt x="7923" y="164"/>
                  </a:cubicBezTo>
                  <a:cubicBezTo>
                    <a:pt x="8003" y="164"/>
                    <a:pt x="8010" y="30"/>
                    <a:pt x="7924" y="30"/>
                  </a:cubicBezTo>
                  <a:cubicBezTo>
                    <a:pt x="7550" y="10"/>
                    <a:pt x="7191" y="0"/>
                    <a:pt x="6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1766390" y="2320337"/>
              <a:ext cx="138449" cy="84026"/>
            </a:xfrm>
            <a:custGeom>
              <a:rect b="b" l="l" r="r" t="t"/>
              <a:pathLst>
                <a:path extrusionOk="0" h="1845" w="3040">
                  <a:moveTo>
                    <a:pt x="2944" y="0"/>
                  </a:moveTo>
                  <a:cubicBezTo>
                    <a:pt x="2938" y="0"/>
                    <a:pt x="2931" y="1"/>
                    <a:pt x="2924" y="3"/>
                  </a:cubicBezTo>
                  <a:cubicBezTo>
                    <a:pt x="1875" y="416"/>
                    <a:pt x="915" y="996"/>
                    <a:pt x="56" y="1722"/>
                  </a:cubicBezTo>
                  <a:cubicBezTo>
                    <a:pt x="0" y="1755"/>
                    <a:pt x="34" y="1833"/>
                    <a:pt x="101" y="1844"/>
                  </a:cubicBezTo>
                  <a:cubicBezTo>
                    <a:pt x="112" y="1833"/>
                    <a:pt x="123" y="1833"/>
                    <a:pt x="145" y="1822"/>
                  </a:cubicBezTo>
                  <a:cubicBezTo>
                    <a:pt x="982" y="1108"/>
                    <a:pt x="1942" y="539"/>
                    <a:pt x="2969" y="126"/>
                  </a:cubicBezTo>
                  <a:cubicBezTo>
                    <a:pt x="3040" y="95"/>
                    <a:pt x="3009" y="0"/>
                    <a:pt x="2944" y="0"/>
                  </a:cubicBezTo>
                  <a:close/>
                </a:path>
              </a:pathLst>
            </a:custGeom>
            <a:solidFill>
              <a:srgbClr val="404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1519863" y="2068029"/>
              <a:ext cx="548423" cy="401002"/>
            </a:xfrm>
            <a:custGeom>
              <a:rect b="b" l="l" r="r" t="t"/>
              <a:pathLst>
                <a:path extrusionOk="0" h="8805" w="12042">
                  <a:moveTo>
                    <a:pt x="7859" y="1"/>
                  </a:moveTo>
                  <a:cubicBezTo>
                    <a:pt x="3313" y="1"/>
                    <a:pt x="252" y="3847"/>
                    <a:pt x="112" y="5699"/>
                  </a:cubicBezTo>
                  <a:cubicBezTo>
                    <a:pt x="1" y="7284"/>
                    <a:pt x="603" y="8433"/>
                    <a:pt x="2166" y="8735"/>
                  </a:cubicBezTo>
                  <a:cubicBezTo>
                    <a:pt x="2400" y="8782"/>
                    <a:pt x="2635" y="8804"/>
                    <a:pt x="2867" y="8804"/>
                  </a:cubicBezTo>
                  <a:cubicBezTo>
                    <a:pt x="4188" y="8804"/>
                    <a:pt x="5448" y="8080"/>
                    <a:pt x="6217" y="6960"/>
                  </a:cubicBezTo>
                  <a:cubicBezTo>
                    <a:pt x="7946" y="4427"/>
                    <a:pt x="9698" y="2541"/>
                    <a:pt x="12042" y="1057"/>
                  </a:cubicBezTo>
                  <a:cubicBezTo>
                    <a:pt x="10550" y="309"/>
                    <a:pt x="9145" y="1"/>
                    <a:pt x="7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1714516" y="2037014"/>
              <a:ext cx="353774" cy="95958"/>
            </a:xfrm>
            <a:custGeom>
              <a:rect b="b" l="l" r="r" t="t"/>
              <a:pathLst>
                <a:path extrusionOk="0" h="2107" w="7768">
                  <a:moveTo>
                    <a:pt x="2513" y="1"/>
                  </a:moveTo>
                  <a:cubicBezTo>
                    <a:pt x="1650" y="1"/>
                    <a:pt x="793" y="116"/>
                    <a:pt x="1" y="354"/>
                  </a:cubicBezTo>
                  <a:lnTo>
                    <a:pt x="1809" y="2106"/>
                  </a:lnTo>
                  <a:cubicBezTo>
                    <a:pt x="1809" y="2106"/>
                    <a:pt x="3016" y="1240"/>
                    <a:pt x="5044" y="1240"/>
                  </a:cubicBezTo>
                  <a:cubicBezTo>
                    <a:pt x="5835" y="1240"/>
                    <a:pt x="6750" y="1372"/>
                    <a:pt x="7768" y="1738"/>
                  </a:cubicBezTo>
                  <a:cubicBezTo>
                    <a:pt x="6479" y="605"/>
                    <a:pt x="4484" y="1"/>
                    <a:pt x="2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1645426" y="2134795"/>
              <a:ext cx="99146" cy="75054"/>
            </a:xfrm>
            <a:custGeom>
              <a:rect b="b" l="l" r="r" t="t"/>
              <a:pathLst>
                <a:path extrusionOk="0" h="1648" w="2177">
                  <a:moveTo>
                    <a:pt x="1974" y="1"/>
                  </a:moveTo>
                  <a:cubicBezTo>
                    <a:pt x="1769" y="1"/>
                    <a:pt x="1339" y="230"/>
                    <a:pt x="893" y="584"/>
                  </a:cubicBezTo>
                  <a:cubicBezTo>
                    <a:pt x="346" y="1008"/>
                    <a:pt x="0" y="1477"/>
                    <a:pt x="101" y="1611"/>
                  </a:cubicBezTo>
                  <a:cubicBezTo>
                    <a:pt x="121" y="1636"/>
                    <a:pt x="156" y="1647"/>
                    <a:pt x="202" y="1647"/>
                  </a:cubicBezTo>
                  <a:cubicBezTo>
                    <a:pt x="407" y="1647"/>
                    <a:pt x="838" y="1419"/>
                    <a:pt x="1284" y="1064"/>
                  </a:cubicBezTo>
                  <a:cubicBezTo>
                    <a:pt x="1819" y="629"/>
                    <a:pt x="2176" y="182"/>
                    <a:pt x="2076" y="37"/>
                  </a:cubicBezTo>
                  <a:cubicBezTo>
                    <a:pt x="2055" y="13"/>
                    <a:pt x="2020" y="1"/>
                    <a:pt x="1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1924926" y="2288730"/>
              <a:ext cx="287738" cy="28191"/>
            </a:xfrm>
            <a:custGeom>
              <a:rect b="b" l="l" r="r" t="t"/>
              <a:pathLst>
                <a:path extrusionOk="0" h="619" w="6318">
                  <a:moveTo>
                    <a:pt x="3691" y="0"/>
                  </a:moveTo>
                  <a:cubicBezTo>
                    <a:pt x="2375" y="0"/>
                    <a:pt x="1247" y="142"/>
                    <a:pt x="246" y="429"/>
                  </a:cubicBezTo>
                  <a:lnTo>
                    <a:pt x="57" y="474"/>
                  </a:lnTo>
                  <a:cubicBezTo>
                    <a:pt x="23" y="485"/>
                    <a:pt x="1" y="530"/>
                    <a:pt x="12" y="563"/>
                  </a:cubicBezTo>
                  <a:cubicBezTo>
                    <a:pt x="23" y="597"/>
                    <a:pt x="46" y="619"/>
                    <a:pt x="79" y="619"/>
                  </a:cubicBezTo>
                  <a:lnTo>
                    <a:pt x="101" y="619"/>
                  </a:lnTo>
                  <a:lnTo>
                    <a:pt x="280" y="563"/>
                  </a:lnTo>
                  <a:cubicBezTo>
                    <a:pt x="1274" y="276"/>
                    <a:pt x="2390" y="134"/>
                    <a:pt x="3696" y="134"/>
                  </a:cubicBezTo>
                  <a:cubicBezTo>
                    <a:pt x="4472" y="134"/>
                    <a:pt x="5315" y="184"/>
                    <a:pt x="6239" y="284"/>
                  </a:cubicBezTo>
                  <a:cubicBezTo>
                    <a:pt x="6284" y="284"/>
                    <a:pt x="6317" y="262"/>
                    <a:pt x="6317" y="217"/>
                  </a:cubicBezTo>
                  <a:cubicBezTo>
                    <a:pt x="6317" y="184"/>
                    <a:pt x="6295" y="150"/>
                    <a:pt x="6250" y="150"/>
                  </a:cubicBezTo>
                  <a:cubicBezTo>
                    <a:pt x="5322" y="50"/>
                    <a:pt x="4474" y="0"/>
                    <a:pt x="3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1759330" y="2090390"/>
              <a:ext cx="293749" cy="46135"/>
            </a:xfrm>
            <a:custGeom>
              <a:rect b="b" l="l" r="r" t="t"/>
              <a:pathLst>
                <a:path extrusionOk="0" h="1013" w="6450">
                  <a:moveTo>
                    <a:pt x="4060" y="1"/>
                  </a:moveTo>
                  <a:cubicBezTo>
                    <a:pt x="3351" y="1"/>
                    <a:pt x="2759" y="106"/>
                    <a:pt x="2309" y="231"/>
                  </a:cubicBezTo>
                  <a:cubicBezTo>
                    <a:pt x="1784" y="354"/>
                    <a:pt x="1282" y="566"/>
                    <a:pt x="825" y="856"/>
                  </a:cubicBezTo>
                  <a:lnTo>
                    <a:pt x="144" y="187"/>
                  </a:lnTo>
                  <a:cubicBezTo>
                    <a:pt x="129" y="174"/>
                    <a:pt x="113" y="169"/>
                    <a:pt x="98" y="169"/>
                  </a:cubicBezTo>
                  <a:cubicBezTo>
                    <a:pt x="45" y="169"/>
                    <a:pt x="0" y="235"/>
                    <a:pt x="44" y="287"/>
                  </a:cubicBezTo>
                  <a:lnTo>
                    <a:pt x="769" y="990"/>
                  </a:lnTo>
                  <a:cubicBezTo>
                    <a:pt x="780" y="1001"/>
                    <a:pt x="802" y="1012"/>
                    <a:pt x="814" y="1012"/>
                  </a:cubicBezTo>
                  <a:cubicBezTo>
                    <a:pt x="836" y="1012"/>
                    <a:pt x="847" y="1001"/>
                    <a:pt x="858" y="1001"/>
                  </a:cubicBezTo>
                  <a:cubicBezTo>
                    <a:pt x="875" y="985"/>
                    <a:pt x="2075" y="146"/>
                    <a:pt x="4067" y="146"/>
                  </a:cubicBezTo>
                  <a:cubicBezTo>
                    <a:pt x="4742" y="146"/>
                    <a:pt x="5507" y="242"/>
                    <a:pt x="6349" y="499"/>
                  </a:cubicBezTo>
                  <a:cubicBezTo>
                    <a:pt x="6355" y="501"/>
                    <a:pt x="6361" y="502"/>
                    <a:pt x="6367" y="502"/>
                  </a:cubicBezTo>
                  <a:cubicBezTo>
                    <a:pt x="6397" y="502"/>
                    <a:pt x="6429" y="482"/>
                    <a:pt x="6438" y="454"/>
                  </a:cubicBezTo>
                  <a:cubicBezTo>
                    <a:pt x="6449" y="410"/>
                    <a:pt x="6427" y="376"/>
                    <a:pt x="6393" y="365"/>
                  </a:cubicBezTo>
                  <a:cubicBezTo>
                    <a:pt x="5525" y="97"/>
                    <a:pt x="4739" y="1"/>
                    <a:pt x="4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2192265" y="2199329"/>
              <a:ext cx="322259" cy="175065"/>
            </a:xfrm>
            <a:custGeom>
              <a:rect b="b" l="l" r="r" t="t"/>
              <a:pathLst>
                <a:path extrusionOk="0" h="3844" w="7076">
                  <a:moveTo>
                    <a:pt x="1594" y="0"/>
                  </a:moveTo>
                  <a:cubicBezTo>
                    <a:pt x="1566" y="0"/>
                    <a:pt x="1538" y="15"/>
                    <a:pt x="1530" y="49"/>
                  </a:cubicBezTo>
                  <a:lnTo>
                    <a:pt x="12" y="3743"/>
                  </a:lnTo>
                  <a:cubicBezTo>
                    <a:pt x="1" y="3765"/>
                    <a:pt x="1" y="3787"/>
                    <a:pt x="12" y="3810"/>
                  </a:cubicBezTo>
                  <a:cubicBezTo>
                    <a:pt x="23" y="3832"/>
                    <a:pt x="45" y="3843"/>
                    <a:pt x="68" y="3843"/>
                  </a:cubicBezTo>
                  <a:lnTo>
                    <a:pt x="6975" y="3843"/>
                  </a:lnTo>
                  <a:cubicBezTo>
                    <a:pt x="7076" y="3843"/>
                    <a:pt x="7076" y="3698"/>
                    <a:pt x="6975" y="3698"/>
                  </a:cubicBezTo>
                  <a:lnTo>
                    <a:pt x="179" y="3698"/>
                  </a:lnTo>
                  <a:lnTo>
                    <a:pt x="1652" y="93"/>
                  </a:lnTo>
                  <a:cubicBezTo>
                    <a:pt x="1675" y="60"/>
                    <a:pt x="1652" y="15"/>
                    <a:pt x="1619" y="4"/>
                  </a:cubicBezTo>
                  <a:cubicBezTo>
                    <a:pt x="1611" y="2"/>
                    <a:pt x="1602" y="0"/>
                    <a:pt x="1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1656220" y="2893178"/>
              <a:ext cx="133075" cy="227303"/>
            </a:xfrm>
            <a:custGeom>
              <a:rect b="b" l="l" r="r" t="t"/>
              <a:pathLst>
                <a:path extrusionOk="0" h="4991" w="2922">
                  <a:moveTo>
                    <a:pt x="105" y="0"/>
                  </a:moveTo>
                  <a:cubicBezTo>
                    <a:pt x="58" y="0"/>
                    <a:pt x="1" y="46"/>
                    <a:pt x="31" y="91"/>
                  </a:cubicBezTo>
                  <a:cubicBezTo>
                    <a:pt x="879" y="2100"/>
                    <a:pt x="1817" y="3740"/>
                    <a:pt x="2787" y="4957"/>
                  </a:cubicBezTo>
                  <a:cubicBezTo>
                    <a:pt x="2799" y="4979"/>
                    <a:pt x="2821" y="4990"/>
                    <a:pt x="2843" y="4990"/>
                  </a:cubicBezTo>
                  <a:cubicBezTo>
                    <a:pt x="2854" y="4990"/>
                    <a:pt x="2877" y="4979"/>
                    <a:pt x="2888" y="4968"/>
                  </a:cubicBezTo>
                  <a:cubicBezTo>
                    <a:pt x="2921" y="4945"/>
                    <a:pt x="2921" y="4901"/>
                    <a:pt x="2899" y="4879"/>
                  </a:cubicBezTo>
                  <a:cubicBezTo>
                    <a:pt x="1928" y="3662"/>
                    <a:pt x="1002" y="2033"/>
                    <a:pt x="154" y="35"/>
                  </a:cubicBezTo>
                  <a:cubicBezTo>
                    <a:pt x="147" y="10"/>
                    <a:pt x="127" y="0"/>
                    <a:pt x="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1702082" y="2678306"/>
              <a:ext cx="491768" cy="380143"/>
            </a:xfrm>
            <a:custGeom>
              <a:rect b="b" l="l" r="r" t="t"/>
              <a:pathLst>
                <a:path extrusionOk="0" h="8347" w="10798">
                  <a:moveTo>
                    <a:pt x="98" y="0"/>
                  </a:moveTo>
                  <a:cubicBezTo>
                    <a:pt x="50" y="0"/>
                    <a:pt x="0" y="56"/>
                    <a:pt x="40" y="111"/>
                  </a:cubicBezTo>
                  <a:cubicBezTo>
                    <a:pt x="2629" y="3883"/>
                    <a:pt x="7282" y="7175"/>
                    <a:pt x="10351" y="8335"/>
                  </a:cubicBezTo>
                  <a:cubicBezTo>
                    <a:pt x="10356" y="8341"/>
                    <a:pt x="10362" y="8344"/>
                    <a:pt x="10368" y="8344"/>
                  </a:cubicBezTo>
                  <a:cubicBezTo>
                    <a:pt x="10373" y="8344"/>
                    <a:pt x="10379" y="8341"/>
                    <a:pt x="10384" y="8335"/>
                  </a:cubicBezTo>
                  <a:cubicBezTo>
                    <a:pt x="10396" y="8347"/>
                    <a:pt x="10407" y="8347"/>
                    <a:pt x="10418" y="8347"/>
                  </a:cubicBezTo>
                  <a:cubicBezTo>
                    <a:pt x="10429" y="8324"/>
                    <a:pt x="10440" y="8313"/>
                    <a:pt x="10451" y="8291"/>
                  </a:cubicBezTo>
                  <a:cubicBezTo>
                    <a:pt x="10451" y="8269"/>
                    <a:pt x="10686" y="6338"/>
                    <a:pt x="10786" y="5702"/>
                  </a:cubicBezTo>
                  <a:cubicBezTo>
                    <a:pt x="10797" y="5668"/>
                    <a:pt x="10775" y="5635"/>
                    <a:pt x="10730" y="5624"/>
                  </a:cubicBezTo>
                  <a:cubicBezTo>
                    <a:pt x="10697" y="5624"/>
                    <a:pt x="10663" y="5646"/>
                    <a:pt x="10652" y="5680"/>
                  </a:cubicBezTo>
                  <a:cubicBezTo>
                    <a:pt x="10563" y="6238"/>
                    <a:pt x="10373" y="7800"/>
                    <a:pt x="10317" y="8190"/>
                  </a:cubicBezTo>
                  <a:cubicBezTo>
                    <a:pt x="7271" y="6996"/>
                    <a:pt x="2707" y="3760"/>
                    <a:pt x="151" y="33"/>
                  </a:cubicBezTo>
                  <a:cubicBezTo>
                    <a:pt x="138" y="10"/>
                    <a:pt x="11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2237490" y="2380317"/>
              <a:ext cx="130661" cy="420949"/>
            </a:xfrm>
            <a:custGeom>
              <a:rect b="b" l="l" r="r" t="t"/>
              <a:pathLst>
                <a:path extrusionOk="0" h="9243" w="2869">
                  <a:moveTo>
                    <a:pt x="79" y="0"/>
                  </a:moveTo>
                  <a:cubicBezTo>
                    <a:pt x="72" y="0"/>
                    <a:pt x="64" y="1"/>
                    <a:pt x="57" y="3"/>
                  </a:cubicBezTo>
                  <a:cubicBezTo>
                    <a:pt x="23" y="14"/>
                    <a:pt x="1" y="48"/>
                    <a:pt x="12" y="81"/>
                  </a:cubicBezTo>
                  <a:cubicBezTo>
                    <a:pt x="291" y="1219"/>
                    <a:pt x="1251" y="5147"/>
                    <a:pt x="2244" y="8227"/>
                  </a:cubicBezTo>
                  <a:cubicBezTo>
                    <a:pt x="2356" y="8585"/>
                    <a:pt x="2512" y="8908"/>
                    <a:pt x="2724" y="9209"/>
                  </a:cubicBezTo>
                  <a:cubicBezTo>
                    <a:pt x="2746" y="9232"/>
                    <a:pt x="2757" y="9243"/>
                    <a:pt x="2791" y="9243"/>
                  </a:cubicBezTo>
                  <a:cubicBezTo>
                    <a:pt x="2802" y="9243"/>
                    <a:pt x="2813" y="9243"/>
                    <a:pt x="2824" y="9232"/>
                  </a:cubicBezTo>
                  <a:cubicBezTo>
                    <a:pt x="2858" y="9209"/>
                    <a:pt x="2869" y="9165"/>
                    <a:pt x="2847" y="9131"/>
                  </a:cubicBezTo>
                  <a:cubicBezTo>
                    <a:pt x="2646" y="8841"/>
                    <a:pt x="2478" y="8529"/>
                    <a:pt x="2378" y="8183"/>
                  </a:cubicBezTo>
                  <a:cubicBezTo>
                    <a:pt x="1385" y="5114"/>
                    <a:pt x="425" y="1186"/>
                    <a:pt x="146" y="59"/>
                  </a:cubicBezTo>
                  <a:cubicBezTo>
                    <a:pt x="137" y="22"/>
                    <a:pt x="112" y="0"/>
                    <a:pt x="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2489618" y="2385509"/>
              <a:ext cx="22407" cy="153524"/>
            </a:xfrm>
            <a:custGeom>
              <a:rect b="b" l="l" r="r" t="t"/>
              <a:pathLst>
                <a:path extrusionOk="0" h="3371" w="492">
                  <a:moveTo>
                    <a:pt x="67" y="1"/>
                  </a:moveTo>
                  <a:cubicBezTo>
                    <a:pt x="34" y="1"/>
                    <a:pt x="0" y="34"/>
                    <a:pt x="0" y="79"/>
                  </a:cubicBezTo>
                  <a:cubicBezTo>
                    <a:pt x="22" y="1161"/>
                    <a:pt x="145" y="2244"/>
                    <a:pt x="357" y="3315"/>
                  </a:cubicBezTo>
                  <a:cubicBezTo>
                    <a:pt x="357" y="3348"/>
                    <a:pt x="391" y="3371"/>
                    <a:pt x="424" y="3371"/>
                  </a:cubicBezTo>
                  <a:lnTo>
                    <a:pt x="435" y="3371"/>
                  </a:lnTo>
                  <a:cubicBezTo>
                    <a:pt x="469" y="3360"/>
                    <a:pt x="491" y="3326"/>
                    <a:pt x="491" y="3293"/>
                  </a:cubicBezTo>
                  <a:cubicBezTo>
                    <a:pt x="279" y="2232"/>
                    <a:pt x="167" y="1150"/>
                    <a:pt x="134" y="67"/>
                  </a:cubicBezTo>
                  <a:cubicBezTo>
                    <a:pt x="134" y="34"/>
                    <a:pt x="101"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2923145" y="2849684"/>
              <a:ext cx="453877" cy="108664"/>
            </a:xfrm>
            <a:custGeom>
              <a:rect b="b" l="l" r="r" t="t"/>
              <a:pathLst>
                <a:path extrusionOk="0" h="2386" w="9966">
                  <a:moveTo>
                    <a:pt x="6678" y="0"/>
                  </a:moveTo>
                  <a:cubicBezTo>
                    <a:pt x="6007" y="0"/>
                    <a:pt x="5446" y="265"/>
                    <a:pt x="4877" y="834"/>
                  </a:cubicBezTo>
                  <a:cubicBezTo>
                    <a:pt x="3935" y="1754"/>
                    <a:pt x="2767" y="2254"/>
                    <a:pt x="1571" y="2254"/>
                  </a:cubicBezTo>
                  <a:cubicBezTo>
                    <a:pt x="1520" y="2254"/>
                    <a:pt x="1469" y="2253"/>
                    <a:pt x="1417" y="2251"/>
                  </a:cubicBezTo>
                  <a:cubicBezTo>
                    <a:pt x="960" y="2229"/>
                    <a:pt x="513" y="2207"/>
                    <a:pt x="78" y="2184"/>
                  </a:cubicBezTo>
                  <a:cubicBezTo>
                    <a:pt x="45" y="2184"/>
                    <a:pt x="11" y="2207"/>
                    <a:pt x="11" y="2240"/>
                  </a:cubicBezTo>
                  <a:cubicBezTo>
                    <a:pt x="0" y="2285"/>
                    <a:pt x="34" y="2318"/>
                    <a:pt x="78" y="2318"/>
                  </a:cubicBezTo>
                  <a:cubicBezTo>
                    <a:pt x="513" y="2352"/>
                    <a:pt x="960" y="2374"/>
                    <a:pt x="1406" y="2385"/>
                  </a:cubicBezTo>
                  <a:lnTo>
                    <a:pt x="1585" y="2385"/>
                  </a:lnTo>
                  <a:cubicBezTo>
                    <a:pt x="2812" y="2385"/>
                    <a:pt x="4006" y="1872"/>
                    <a:pt x="4966" y="935"/>
                  </a:cubicBezTo>
                  <a:cubicBezTo>
                    <a:pt x="5513" y="397"/>
                    <a:pt x="6036" y="144"/>
                    <a:pt x="6665" y="144"/>
                  </a:cubicBezTo>
                  <a:cubicBezTo>
                    <a:pt x="6793" y="144"/>
                    <a:pt x="6926" y="155"/>
                    <a:pt x="7064" y="176"/>
                  </a:cubicBezTo>
                  <a:cubicBezTo>
                    <a:pt x="7589" y="254"/>
                    <a:pt x="8102" y="388"/>
                    <a:pt x="8593" y="566"/>
                  </a:cubicBezTo>
                  <a:cubicBezTo>
                    <a:pt x="8930" y="682"/>
                    <a:pt x="9206" y="777"/>
                    <a:pt x="9433" y="777"/>
                  </a:cubicBezTo>
                  <a:cubicBezTo>
                    <a:pt x="9642" y="777"/>
                    <a:pt x="9809" y="697"/>
                    <a:pt x="9943" y="477"/>
                  </a:cubicBezTo>
                  <a:cubicBezTo>
                    <a:pt x="9966" y="443"/>
                    <a:pt x="9954" y="399"/>
                    <a:pt x="9921" y="388"/>
                  </a:cubicBezTo>
                  <a:cubicBezTo>
                    <a:pt x="9909" y="380"/>
                    <a:pt x="9896" y="376"/>
                    <a:pt x="9883" y="376"/>
                  </a:cubicBezTo>
                  <a:cubicBezTo>
                    <a:pt x="9860" y="376"/>
                    <a:pt x="9839" y="388"/>
                    <a:pt x="9832" y="410"/>
                  </a:cubicBezTo>
                  <a:cubicBezTo>
                    <a:pt x="9731" y="569"/>
                    <a:pt x="9607" y="635"/>
                    <a:pt x="9433" y="635"/>
                  </a:cubicBezTo>
                  <a:cubicBezTo>
                    <a:pt x="9241" y="635"/>
                    <a:pt x="8989" y="555"/>
                    <a:pt x="8638" y="432"/>
                  </a:cubicBezTo>
                  <a:cubicBezTo>
                    <a:pt x="8135" y="254"/>
                    <a:pt x="7611" y="120"/>
                    <a:pt x="7086" y="31"/>
                  </a:cubicBezTo>
                  <a:cubicBezTo>
                    <a:pt x="6945" y="10"/>
                    <a:pt x="6809" y="0"/>
                    <a:pt x="66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37"/>
          <p:cNvGrpSpPr/>
          <p:nvPr/>
        </p:nvGrpSpPr>
        <p:grpSpPr>
          <a:xfrm flipH="1" rot="10800000">
            <a:off x="4391657" y="1051248"/>
            <a:ext cx="1136400" cy="297575"/>
            <a:chOff x="2300425" y="4885000"/>
            <a:chExt cx="1136400" cy="297575"/>
          </a:xfrm>
        </p:grpSpPr>
        <p:sp>
          <p:nvSpPr>
            <p:cNvPr id="400" name="Google Shape;400;p37"/>
            <p:cNvSpPr/>
            <p:nvPr/>
          </p:nvSpPr>
          <p:spPr>
            <a:xfrm>
              <a:off x="2300425" y="4937025"/>
              <a:ext cx="1093825" cy="245550"/>
            </a:xfrm>
            <a:custGeom>
              <a:rect b="b" l="l" r="r" t="t"/>
              <a:pathLst>
                <a:path extrusionOk="0" h="9822" w="43753">
                  <a:moveTo>
                    <a:pt x="43696" y="0"/>
                  </a:moveTo>
                  <a:cubicBezTo>
                    <a:pt x="43599" y="0"/>
                    <a:pt x="43258" y="149"/>
                    <a:pt x="42875" y="410"/>
                  </a:cubicBezTo>
                  <a:cubicBezTo>
                    <a:pt x="42673" y="545"/>
                    <a:pt x="42487" y="831"/>
                    <a:pt x="42200" y="1034"/>
                  </a:cubicBezTo>
                  <a:cubicBezTo>
                    <a:pt x="41998" y="1185"/>
                    <a:pt x="41745" y="1320"/>
                    <a:pt x="41492" y="1523"/>
                  </a:cubicBezTo>
                  <a:cubicBezTo>
                    <a:pt x="41256" y="1675"/>
                    <a:pt x="40969" y="1759"/>
                    <a:pt x="40716" y="1928"/>
                  </a:cubicBezTo>
                  <a:cubicBezTo>
                    <a:pt x="40480" y="2079"/>
                    <a:pt x="40244" y="2248"/>
                    <a:pt x="39991" y="2434"/>
                  </a:cubicBezTo>
                  <a:cubicBezTo>
                    <a:pt x="39755" y="2585"/>
                    <a:pt x="39552" y="2822"/>
                    <a:pt x="39299" y="2973"/>
                  </a:cubicBezTo>
                  <a:cubicBezTo>
                    <a:pt x="39046" y="3125"/>
                    <a:pt x="38827" y="3311"/>
                    <a:pt x="38557" y="3479"/>
                  </a:cubicBezTo>
                  <a:cubicBezTo>
                    <a:pt x="38321" y="3614"/>
                    <a:pt x="38068" y="3783"/>
                    <a:pt x="37815" y="3935"/>
                  </a:cubicBezTo>
                  <a:cubicBezTo>
                    <a:pt x="37562" y="4087"/>
                    <a:pt x="37275" y="4120"/>
                    <a:pt x="37006" y="4255"/>
                  </a:cubicBezTo>
                  <a:cubicBezTo>
                    <a:pt x="36753" y="4390"/>
                    <a:pt x="36516" y="4576"/>
                    <a:pt x="36247" y="4711"/>
                  </a:cubicBezTo>
                  <a:cubicBezTo>
                    <a:pt x="35994" y="4846"/>
                    <a:pt x="35774" y="5048"/>
                    <a:pt x="35504" y="5183"/>
                  </a:cubicBezTo>
                  <a:cubicBezTo>
                    <a:pt x="35251" y="5335"/>
                    <a:pt x="34948" y="5335"/>
                    <a:pt x="34678" y="5470"/>
                  </a:cubicBezTo>
                  <a:cubicBezTo>
                    <a:pt x="34408" y="5588"/>
                    <a:pt x="34172" y="5773"/>
                    <a:pt x="33902" y="5891"/>
                  </a:cubicBezTo>
                  <a:cubicBezTo>
                    <a:pt x="33632" y="6009"/>
                    <a:pt x="33362" y="6111"/>
                    <a:pt x="33092" y="6212"/>
                  </a:cubicBezTo>
                  <a:cubicBezTo>
                    <a:pt x="32823" y="6313"/>
                    <a:pt x="32519" y="6364"/>
                    <a:pt x="32249" y="6465"/>
                  </a:cubicBezTo>
                  <a:cubicBezTo>
                    <a:pt x="31979" y="6566"/>
                    <a:pt x="31743" y="6768"/>
                    <a:pt x="31473" y="6870"/>
                  </a:cubicBezTo>
                  <a:cubicBezTo>
                    <a:pt x="31187" y="6971"/>
                    <a:pt x="30900" y="7021"/>
                    <a:pt x="30630" y="7106"/>
                  </a:cubicBezTo>
                  <a:cubicBezTo>
                    <a:pt x="30343" y="7190"/>
                    <a:pt x="30057" y="7224"/>
                    <a:pt x="29787" y="7308"/>
                  </a:cubicBezTo>
                  <a:cubicBezTo>
                    <a:pt x="29635" y="7359"/>
                    <a:pt x="29500" y="7392"/>
                    <a:pt x="29365" y="7426"/>
                  </a:cubicBezTo>
                  <a:cubicBezTo>
                    <a:pt x="29213" y="7443"/>
                    <a:pt x="29078" y="7477"/>
                    <a:pt x="28926" y="7510"/>
                  </a:cubicBezTo>
                  <a:cubicBezTo>
                    <a:pt x="28657" y="7578"/>
                    <a:pt x="28370" y="7662"/>
                    <a:pt x="28083" y="7730"/>
                  </a:cubicBezTo>
                  <a:cubicBezTo>
                    <a:pt x="27813" y="7780"/>
                    <a:pt x="27527" y="7814"/>
                    <a:pt x="27223" y="7848"/>
                  </a:cubicBezTo>
                  <a:cubicBezTo>
                    <a:pt x="26953" y="7898"/>
                    <a:pt x="26666" y="7932"/>
                    <a:pt x="26380" y="7983"/>
                  </a:cubicBezTo>
                  <a:cubicBezTo>
                    <a:pt x="26093" y="8033"/>
                    <a:pt x="25806" y="8151"/>
                    <a:pt x="25519" y="8185"/>
                  </a:cubicBezTo>
                  <a:cubicBezTo>
                    <a:pt x="25233" y="8219"/>
                    <a:pt x="24946" y="8219"/>
                    <a:pt x="24659" y="8236"/>
                  </a:cubicBezTo>
                  <a:cubicBezTo>
                    <a:pt x="24373" y="8269"/>
                    <a:pt x="24086" y="8337"/>
                    <a:pt x="23782" y="8371"/>
                  </a:cubicBezTo>
                  <a:cubicBezTo>
                    <a:pt x="23536" y="8371"/>
                    <a:pt x="23291" y="8333"/>
                    <a:pt x="23045" y="8333"/>
                  </a:cubicBezTo>
                  <a:cubicBezTo>
                    <a:pt x="23004" y="8333"/>
                    <a:pt x="22963" y="8334"/>
                    <a:pt x="22922" y="8337"/>
                  </a:cubicBezTo>
                  <a:cubicBezTo>
                    <a:pt x="22618" y="8337"/>
                    <a:pt x="22332" y="8421"/>
                    <a:pt x="22045" y="8438"/>
                  </a:cubicBezTo>
                  <a:cubicBezTo>
                    <a:pt x="21758" y="8421"/>
                    <a:pt x="21455" y="8388"/>
                    <a:pt x="21168" y="8371"/>
                  </a:cubicBezTo>
                  <a:lnTo>
                    <a:pt x="20308" y="8371"/>
                  </a:lnTo>
                  <a:cubicBezTo>
                    <a:pt x="20004" y="8337"/>
                    <a:pt x="19717" y="8236"/>
                    <a:pt x="19431" y="8219"/>
                  </a:cubicBezTo>
                  <a:cubicBezTo>
                    <a:pt x="19287" y="8202"/>
                    <a:pt x="19144" y="8202"/>
                    <a:pt x="19001" y="8202"/>
                  </a:cubicBezTo>
                  <a:cubicBezTo>
                    <a:pt x="18857" y="8202"/>
                    <a:pt x="18714" y="8202"/>
                    <a:pt x="18570" y="8185"/>
                  </a:cubicBezTo>
                  <a:cubicBezTo>
                    <a:pt x="18284" y="8151"/>
                    <a:pt x="17980" y="8151"/>
                    <a:pt x="17693" y="8101"/>
                  </a:cubicBezTo>
                  <a:cubicBezTo>
                    <a:pt x="17407" y="8067"/>
                    <a:pt x="17137" y="7915"/>
                    <a:pt x="16850" y="7865"/>
                  </a:cubicBezTo>
                  <a:cubicBezTo>
                    <a:pt x="16563" y="7814"/>
                    <a:pt x="16277" y="7780"/>
                    <a:pt x="15990" y="7730"/>
                  </a:cubicBezTo>
                  <a:cubicBezTo>
                    <a:pt x="15703" y="7679"/>
                    <a:pt x="15400" y="7696"/>
                    <a:pt x="15130" y="7629"/>
                  </a:cubicBezTo>
                  <a:cubicBezTo>
                    <a:pt x="14843" y="7561"/>
                    <a:pt x="14573" y="7409"/>
                    <a:pt x="14286" y="7359"/>
                  </a:cubicBezTo>
                  <a:cubicBezTo>
                    <a:pt x="14151" y="7308"/>
                    <a:pt x="14000" y="7308"/>
                    <a:pt x="13848" y="7308"/>
                  </a:cubicBezTo>
                  <a:cubicBezTo>
                    <a:pt x="13696" y="7291"/>
                    <a:pt x="13561" y="7274"/>
                    <a:pt x="13409" y="7241"/>
                  </a:cubicBezTo>
                  <a:cubicBezTo>
                    <a:pt x="13139" y="7156"/>
                    <a:pt x="12870" y="7021"/>
                    <a:pt x="12583" y="6937"/>
                  </a:cubicBezTo>
                  <a:cubicBezTo>
                    <a:pt x="12296" y="6870"/>
                    <a:pt x="12043" y="6718"/>
                    <a:pt x="11773" y="6633"/>
                  </a:cubicBezTo>
                  <a:cubicBezTo>
                    <a:pt x="11486" y="6549"/>
                    <a:pt x="11217" y="6448"/>
                    <a:pt x="10930" y="6364"/>
                  </a:cubicBezTo>
                  <a:cubicBezTo>
                    <a:pt x="10660" y="6262"/>
                    <a:pt x="10356" y="6245"/>
                    <a:pt x="10087" y="6144"/>
                  </a:cubicBezTo>
                  <a:cubicBezTo>
                    <a:pt x="9817" y="6043"/>
                    <a:pt x="9547" y="5891"/>
                    <a:pt x="9294" y="5773"/>
                  </a:cubicBezTo>
                  <a:cubicBezTo>
                    <a:pt x="9007" y="5655"/>
                    <a:pt x="8737" y="5588"/>
                    <a:pt x="8467" y="5486"/>
                  </a:cubicBezTo>
                  <a:cubicBezTo>
                    <a:pt x="8181" y="5368"/>
                    <a:pt x="7961" y="5166"/>
                    <a:pt x="7692" y="5048"/>
                  </a:cubicBezTo>
                  <a:cubicBezTo>
                    <a:pt x="7422" y="4913"/>
                    <a:pt x="7118" y="4896"/>
                    <a:pt x="6865" y="4761"/>
                  </a:cubicBezTo>
                  <a:cubicBezTo>
                    <a:pt x="6595" y="4626"/>
                    <a:pt x="6359" y="4407"/>
                    <a:pt x="6106" y="4289"/>
                  </a:cubicBezTo>
                  <a:cubicBezTo>
                    <a:pt x="5836" y="4154"/>
                    <a:pt x="5549" y="4087"/>
                    <a:pt x="5296" y="3952"/>
                  </a:cubicBezTo>
                  <a:cubicBezTo>
                    <a:pt x="5027" y="3817"/>
                    <a:pt x="4757" y="3715"/>
                    <a:pt x="4504" y="3564"/>
                  </a:cubicBezTo>
                  <a:cubicBezTo>
                    <a:pt x="4234" y="3429"/>
                    <a:pt x="4015" y="3193"/>
                    <a:pt x="3779" y="3058"/>
                  </a:cubicBezTo>
                  <a:cubicBezTo>
                    <a:pt x="3509" y="2889"/>
                    <a:pt x="3239" y="2805"/>
                    <a:pt x="3003" y="2653"/>
                  </a:cubicBezTo>
                  <a:cubicBezTo>
                    <a:pt x="2733" y="2501"/>
                    <a:pt x="2497" y="2282"/>
                    <a:pt x="2277" y="2130"/>
                  </a:cubicBezTo>
                  <a:cubicBezTo>
                    <a:pt x="2008" y="1961"/>
                    <a:pt x="1755" y="1810"/>
                    <a:pt x="1518" y="1675"/>
                  </a:cubicBezTo>
                  <a:cubicBezTo>
                    <a:pt x="1232" y="1506"/>
                    <a:pt x="945" y="1455"/>
                    <a:pt x="743" y="1337"/>
                  </a:cubicBezTo>
                  <a:cubicBezTo>
                    <a:pt x="356" y="1100"/>
                    <a:pt x="140" y="940"/>
                    <a:pt x="71" y="940"/>
                  </a:cubicBezTo>
                  <a:cubicBezTo>
                    <a:pt x="62" y="940"/>
                    <a:pt x="55" y="943"/>
                    <a:pt x="51" y="949"/>
                  </a:cubicBezTo>
                  <a:cubicBezTo>
                    <a:pt x="0" y="1000"/>
                    <a:pt x="169" y="1202"/>
                    <a:pt x="540" y="1573"/>
                  </a:cubicBezTo>
                  <a:cubicBezTo>
                    <a:pt x="709" y="1742"/>
                    <a:pt x="945" y="1928"/>
                    <a:pt x="1198" y="2147"/>
                  </a:cubicBezTo>
                  <a:cubicBezTo>
                    <a:pt x="1400" y="2332"/>
                    <a:pt x="1636" y="2518"/>
                    <a:pt x="1889" y="2720"/>
                  </a:cubicBezTo>
                  <a:cubicBezTo>
                    <a:pt x="2092" y="2906"/>
                    <a:pt x="2294" y="3125"/>
                    <a:pt x="2547" y="3328"/>
                  </a:cubicBezTo>
                  <a:cubicBezTo>
                    <a:pt x="2767" y="3496"/>
                    <a:pt x="3053" y="3614"/>
                    <a:pt x="3306" y="3800"/>
                  </a:cubicBezTo>
                  <a:cubicBezTo>
                    <a:pt x="3542" y="3968"/>
                    <a:pt x="3846" y="4053"/>
                    <a:pt x="4116" y="4221"/>
                  </a:cubicBezTo>
                  <a:cubicBezTo>
                    <a:pt x="4352" y="4390"/>
                    <a:pt x="4537" y="4643"/>
                    <a:pt x="4807" y="4795"/>
                  </a:cubicBezTo>
                  <a:cubicBezTo>
                    <a:pt x="5060" y="4947"/>
                    <a:pt x="5347" y="5065"/>
                    <a:pt x="5617" y="5217"/>
                  </a:cubicBezTo>
                  <a:cubicBezTo>
                    <a:pt x="5870" y="5352"/>
                    <a:pt x="6140" y="5503"/>
                    <a:pt x="6410" y="5638"/>
                  </a:cubicBezTo>
                  <a:cubicBezTo>
                    <a:pt x="6663" y="5790"/>
                    <a:pt x="6949" y="5874"/>
                    <a:pt x="7236" y="6009"/>
                  </a:cubicBezTo>
                  <a:cubicBezTo>
                    <a:pt x="7489" y="6144"/>
                    <a:pt x="7742" y="6330"/>
                    <a:pt x="8012" y="6448"/>
                  </a:cubicBezTo>
                  <a:cubicBezTo>
                    <a:pt x="8282" y="6583"/>
                    <a:pt x="8518" y="6768"/>
                    <a:pt x="8805" y="6903"/>
                  </a:cubicBezTo>
                  <a:cubicBezTo>
                    <a:pt x="9075" y="7038"/>
                    <a:pt x="9378" y="7072"/>
                    <a:pt x="9665" y="7190"/>
                  </a:cubicBezTo>
                  <a:cubicBezTo>
                    <a:pt x="9952" y="7308"/>
                    <a:pt x="10222" y="7409"/>
                    <a:pt x="10508" y="7527"/>
                  </a:cubicBezTo>
                  <a:cubicBezTo>
                    <a:pt x="10795" y="7629"/>
                    <a:pt x="11048" y="7780"/>
                    <a:pt x="11335" y="7898"/>
                  </a:cubicBezTo>
                  <a:cubicBezTo>
                    <a:pt x="11621" y="7983"/>
                    <a:pt x="11925" y="8050"/>
                    <a:pt x="12212" y="8135"/>
                  </a:cubicBezTo>
                  <a:cubicBezTo>
                    <a:pt x="12498" y="8219"/>
                    <a:pt x="12802" y="8286"/>
                    <a:pt x="13089" y="8371"/>
                  </a:cubicBezTo>
                  <a:cubicBezTo>
                    <a:pt x="13241" y="8421"/>
                    <a:pt x="13376" y="8472"/>
                    <a:pt x="13527" y="8506"/>
                  </a:cubicBezTo>
                  <a:cubicBezTo>
                    <a:pt x="13662" y="8556"/>
                    <a:pt x="13814" y="8590"/>
                    <a:pt x="13966" y="8624"/>
                  </a:cubicBezTo>
                  <a:cubicBezTo>
                    <a:pt x="14253" y="8708"/>
                    <a:pt x="14506" y="8893"/>
                    <a:pt x="14809" y="8961"/>
                  </a:cubicBezTo>
                  <a:cubicBezTo>
                    <a:pt x="15096" y="9045"/>
                    <a:pt x="15400" y="9130"/>
                    <a:pt x="15686" y="9180"/>
                  </a:cubicBezTo>
                  <a:cubicBezTo>
                    <a:pt x="15990" y="9248"/>
                    <a:pt x="16293" y="9298"/>
                    <a:pt x="16580" y="9366"/>
                  </a:cubicBezTo>
                  <a:cubicBezTo>
                    <a:pt x="16884" y="9416"/>
                    <a:pt x="17187" y="9450"/>
                    <a:pt x="17491" y="9501"/>
                  </a:cubicBezTo>
                  <a:cubicBezTo>
                    <a:pt x="17643" y="9526"/>
                    <a:pt x="17795" y="9526"/>
                    <a:pt x="17946" y="9526"/>
                  </a:cubicBezTo>
                  <a:cubicBezTo>
                    <a:pt x="18098" y="9526"/>
                    <a:pt x="18250" y="9526"/>
                    <a:pt x="18402" y="9551"/>
                  </a:cubicBezTo>
                  <a:cubicBezTo>
                    <a:pt x="18705" y="9585"/>
                    <a:pt x="19009" y="9585"/>
                    <a:pt x="19313" y="9602"/>
                  </a:cubicBezTo>
                  <a:cubicBezTo>
                    <a:pt x="19616" y="9636"/>
                    <a:pt x="19920" y="9703"/>
                    <a:pt x="20223" y="9737"/>
                  </a:cubicBezTo>
                  <a:cubicBezTo>
                    <a:pt x="20527" y="9737"/>
                    <a:pt x="20831" y="9804"/>
                    <a:pt x="21134" y="9821"/>
                  </a:cubicBezTo>
                  <a:cubicBezTo>
                    <a:pt x="21438" y="9821"/>
                    <a:pt x="21741" y="9804"/>
                    <a:pt x="22045" y="9804"/>
                  </a:cubicBezTo>
                  <a:cubicBezTo>
                    <a:pt x="22247" y="9804"/>
                    <a:pt x="22450" y="9812"/>
                    <a:pt x="22652" y="9812"/>
                  </a:cubicBezTo>
                  <a:cubicBezTo>
                    <a:pt x="22753" y="9812"/>
                    <a:pt x="22855" y="9810"/>
                    <a:pt x="22956" y="9804"/>
                  </a:cubicBezTo>
                  <a:cubicBezTo>
                    <a:pt x="23276" y="9787"/>
                    <a:pt x="23563" y="9703"/>
                    <a:pt x="23867" y="9686"/>
                  </a:cubicBezTo>
                  <a:cubicBezTo>
                    <a:pt x="23935" y="9682"/>
                    <a:pt x="24005" y="9681"/>
                    <a:pt x="24075" y="9681"/>
                  </a:cubicBezTo>
                  <a:cubicBezTo>
                    <a:pt x="24200" y="9681"/>
                    <a:pt x="24327" y="9685"/>
                    <a:pt x="24453" y="9685"/>
                  </a:cubicBezTo>
                  <a:cubicBezTo>
                    <a:pt x="24568" y="9685"/>
                    <a:pt x="24682" y="9682"/>
                    <a:pt x="24794" y="9669"/>
                  </a:cubicBezTo>
                  <a:cubicBezTo>
                    <a:pt x="25098" y="9636"/>
                    <a:pt x="25384" y="9568"/>
                    <a:pt x="25688" y="9534"/>
                  </a:cubicBezTo>
                  <a:cubicBezTo>
                    <a:pt x="25992" y="9501"/>
                    <a:pt x="26295" y="9416"/>
                    <a:pt x="26582" y="9366"/>
                  </a:cubicBezTo>
                  <a:cubicBezTo>
                    <a:pt x="26886" y="9315"/>
                    <a:pt x="27206" y="9332"/>
                    <a:pt x="27493" y="9281"/>
                  </a:cubicBezTo>
                  <a:cubicBezTo>
                    <a:pt x="27796" y="9231"/>
                    <a:pt x="28083" y="9079"/>
                    <a:pt x="28370" y="9012"/>
                  </a:cubicBezTo>
                  <a:cubicBezTo>
                    <a:pt x="28673" y="8944"/>
                    <a:pt x="28977" y="8910"/>
                    <a:pt x="29264" y="8843"/>
                  </a:cubicBezTo>
                  <a:cubicBezTo>
                    <a:pt x="29416" y="8792"/>
                    <a:pt x="29567" y="8775"/>
                    <a:pt x="29719" y="8742"/>
                  </a:cubicBezTo>
                  <a:cubicBezTo>
                    <a:pt x="29871" y="8708"/>
                    <a:pt x="30006" y="8674"/>
                    <a:pt x="30158" y="8624"/>
                  </a:cubicBezTo>
                  <a:cubicBezTo>
                    <a:pt x="30444" y="8522"/>
                    <a:pt x="30714" y="8371"/>
                    <a:pt x="31001" y="8286"/>
                  </a:cubicBezTo>
                  <a:cubicBezTo>
                    <a:pt x="31288" y="8185"/>
                    <a:pt x="31608" y="8151"/>
                    <a:pt x="31878" y="8050"/>
                  </a:cubicBezTo>
                  <a:cubicBezTo>
                    <a:pt x="32165" y="7932"/>
                    <a:pt x="32468" y="7882"/>
                    <a:pt x="32755" y="7763"/>
                  </a:cubicBezTo>
                  <a:cubicBezTo>
                    <a:pt x="33042" y="7645"/>
                    <a:pt x="33278" y="7426"/>
                    <a:pt x="33548" y="7325"/>
                  </a:cubicBezTo>
                  <a:cubicBezTo>
                    <a:pt x="33835" y="7207"/>
                    <a:pt x="34138" y="7139"/>
                    <a:pt x="34408" y="7021"/>
                  </a:cubicBezTo>
                  <a:cubicBezTo>
                    <a:pt x="34695" y="6886"/>
                    <a:pt x="34931" y="6701"/>
                    <a:pt x="35201" y="6566"/>
                  </a:cubicBezTo>
                  <a:cubicBezTo>
                    <a:pt x="35471" y="6431"/>
                    <a:pt x="35724" y="6262"/>
                    <a:pt x="35977" y="6111"/>
                  </a:cubicBezTo>
                  <a:cubicBezTo>
                    <a:pt x="36247" y="5959"/>
                    <a:pt x="36567" y="5891"/>
                    <a:pt x="36820" y="5739"/>
                  </a:cubicBezTo>
                  <a:cubicBezTo>
                    <a:pt x="37090" y="5588"/>
                    <a:pt x="37343" y="5436"/>
                    <a:pt x="37596" y="5267"/>
                  </a:cubicBezTo>
                  <a:cubicBezTo>
                    <a:pt x="37866" y="5132"/>
                    <a:pt x="38119" y="4964"/>
                    <a:pt x="38355" y="4795"/>
                  </a:cubicBezTo>
                  <a:cubicBezTo>
                    <a:pt x="38608" y="4609"/>
                    <a:pt x="38793" y="4356"/>
                    <a:pt x="39030" y="4188"/>
                  </a:cubicBezTo>
                  <a:cubicBezTo>
                    <a:pt x="39283" y="4002"/>
                    <a:pt x="39569" y="3884"/>
                    <a:pt x="39805" y="3715"/>
                  </a:cubicBezTo>
                  <a:cubicBezTo>
                    <a:pt x="40058" y="3530"/>
                    <a:pt x="40278" y="3328"/>
                    <a:pt x="40497" y="3142"/>
                  </a:cubicBezTo>
                  <a:cubicBezTo>
                    <a:pt x="40750" y="2956"/>
                    <a:pt x="40952" y="2737"/>
                    <a:pt x="41172" y="2569"/>
                  </a:cubicBezTo>
                  <a:cubicBezTo>
                    <a:pt x="41425" y="2366"/>
                    <a:pt x="41694" y="2214"/>
                    <a:pt x="41914" y="2029"/>
                  </a:cubicBezTo>
                  <a:cubicBezTo>
                    <a:pt x="42150" y="1810"/>
                    <a:pt x="42352" y="1590"/>
                    <a:pt x="42555" y="1405"/>
                  </a:cubicBezTo>
                  <a:cubicBezTo>
                    <a:pt x="42791" y="1152"/>
                    <a:pt x="42976" y="932"/>
                    <a:pt x="43145" y="747"/>
                  </a:cubicBezTo>
                  <a:cubicBezTo>
                    <a:pt x="43499" y="376"/>
                    <a:pt x="43752" y="55"/>
                    <a:pt x="43718" y="5"/>
                  </a:cubicBezTo>
                  <a:cubicBezTo>
                    <a:pt x="43714" y="2"/>
                    <a:pt x="43706" y="0"/>
                    <a:pt x="4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3256750" y="4885000"/>
              <a:ext cx="180075" cy="152925"/>
            </a:xfrm>
            <a:custGeom>
              <a:rect b="b" l="l" r="r" t="t"/>
              <a:pathLst>
                <a:path extrusionOk="0" h="6117" w="7203">
                  <a:moveTo>
                    <a:pt x="5678" y="1764"/>
                  </a:moveTo>
                  <a:cubicBezTo>
                    <a:pt x="5672" y="1771"/>
                    <a:pt x="5668" y="1777"/>
                    <a:pt x="5668" y="1782"/>
                  </a:cubicBezTo>
                  <a:cubicBezTo>
                    <a:pt x="5668" y="1782"/>
                    <a:pt x="5672" y="1774"/>
                    <a:pt x="5678" y="1764"/>
                  </a:cubicBezTo>
                  <a:close/>
                  <a:moveTo>
                    <a:pt x="7154" y="0"/>
                  </a:moveTo>
                  <a:cubicBezTo>
                    <a:pt x="7145" y="0"/>
                    <a:pt x="7134" y="4"/>
                    <a:pt x="7118" y="11"/>
                  </a:cubicBezTo>
                  <a:cubicBezTo>
                    <a:pt x="6967" y="45"/>
                    <a:pt x="6798" y="112"/>
                    <a:pt x="6663" y="146"/>
                  </a:cubicBezTo>
                  <a:cubicBezTo>
                    <a:pt x="6632" y="150"/>
                    <a:pt x="6604" y="151"/>
                    <a:pt x="6576" y="151"/>
                  </a:cubicBezTo>
                  <a:cubicBezTo>
                    <a:pt x="6526" y="151"/>
                    <a:pt x="6479" y="147"/>
                    <a:pt x="6431" y="147"/>
                  </a:cubicBezTo>
                  <a:cubicBezTo>
                    <a:pt x="6387" y="147"/>
                    <a:pt x="6342" y="151"/>
                    <a:pt x="6292" y="163"/>
                  </a:cubicBezTo>
                  <a:cubicBezTo>
                    <a:pt x="6140" y="197"/>
                    <a:pt x="5988" y="298"/>
                    <a:pt x="5853" y="332"/>
                  </a:cubicBezTo>
                  <a:cubicBezTo>
                    <a:pt x="5718" y="365"/>
                    <a:pt x="5583" y="349"/>
                    <a:pt x="5465" y="382"/>
                  </a:cubicBezTo>
                  <a:cubicBezTo>
                    <a:pt x="5398" y="382"/>
                    <a:pt x="5314" y="416"/>
                    <a:pt x="5280" y="433"/>
                  </a:cubicBezTo>
                  <a:cubicBezTo>
                    <a:pt x="5246" y="433"/>
                    <a:pt x="5212" y="450"/>
                    <a:pt x="5179" y="450"/>
                  </a:cubicBezTo>
                  <a:cubicBezTo>
                    <a:pt x="5169" y="452"/>
                    <a:pt x="5159" y="453"/>
                    <a:pt x="5148" y="453"/>
                  </a:cubicBezTo>
                  <a:cubicBezTo>
                    <a:pt x="5083" y="453"/>
                    <a:pt x="5000" y="416"/>
                    <a:pt x="4943" y="416"/>
                  </a:cubicBezTo>
                  <a:cubicBezTo>
                    <a:pt x="4875" y="433"/>
                    <a:pt x="4808" y="517"/>
                    <a:pt x="4740" y="534"/>
                  </a:cubicBezTo>
                  <a:cubicBezTo>
                    <a:pt x="4673" y="551"/>
                    <a:pt x="4605" y="602"/>
                    <a:pt x="4538" y="618"/>
                  </a:cubicBezTo>
                  <a:cubicBezTo>
                    <a:pt x="4531" y="620"/>
                    <a:pt x="4525" y="620"/>
                    <a:pt x="4518" y="620"/>
                  </a:cubicBezTo>
                  <a:cubicBezTo>
                    <a:pt x="4447" y="620"/>
                    <a:pt x="4377" y="549"/>
                    <a:pt x="4318" y="549"/>
                  </a:cubicBezTo>
                  <a:cubicBezTo>
                    <a:pt x="4312" y="549"/>
                    <a:pt x="4307" y="550"/>
                    <a:pt x="4302" y="551"/>
                  </a:cubicBezTo>
                  <a:cubicBezTo>
                    <a:pt x="4217" y="585"/>
                    <a:pt x="4150" y="618"/>
                    <a:pt x="4082" y="635"/>
                  </a:cubicBezTo>
                  <a:cubicBezTo>
                    <a:pt x="4015" y="652"/>
                    <a:pt x="3947" y="737"/>
                    <a:pt x="3880" y="753"/>
                  </a:cubicBezTo>
                  <a:cubicBezTo>
                    <a:pt x="3870" y="756"/>
                    <a:pt x="3859" y="757"/>
                    <a:pt x="3848" y="757"/>
                  </a:cubicBezTo>
                  <a:cubicBezTo>
                    <a:pt x="3806" y="757"/>
                    <a:pt x="3760" y="741"/>
                    <a:pt x="3716" y="741"/>
                  </a:cubicBezTo>
                  <a:cubicBezTo>
                    <a:pt x="3697" y="741"/>
                    <a:pt x="3678" y="745"/>
                    <a:pt x="3661" y="753"/>
                  </a:cubicBezTo>
                  <a:cubicBezTo>
                    <a:pt x="3576" y="770"/>
                    <a:pt x="3543" y="888"/>
                    <a:pt x="3458" y="905"/>
                  </a:cubicBezTo>
                  <a:cubicBezTo>
                    <a:pt x="3425" y="914"/>
                    <a:pt x="3387" y="914"/>
                    <a:pt x="3349" y="914"/>
                  </a:cubicBezTo>
                  <a:cubicBezTo>
                    <a:pt x="3311" y="914"/>
                    <a:pt x="3273" y="914"/>
                    <a:pt x="3239" y="922"/>
                  </a:cubicBezTo>
                  <a:cubicBezTo>
                    <a:pt x="3225" y="926"/>
                    <a:pt x="3210" y="927"/>
                    <a:pt x="3194" y="927"/>
                  </a:cubicBezTo>
                  <a:cubicBezTo>
                    <a:pt x="3152" y="927"/>
                    <a:pt x="3107" y="917"/>
                    <a:pt x="3064" y="917"/>
                  </a:cubicBezTo>
                  <a:cubicBezTo>
                    <a:pt x="3049" y="917"/>
                    <a:pt x="3034" y="918"/>
                    <a:pt x="3020" y="922"/>
                  </a:cubicBezTo>
                  <a:cubicBezTo>
                    <a:pt x="2935" y="956"/>
                    <a:pt x="2868" y="989"/>
                    <a:pt x="2800" y="1006"/>
                  </a:cubicBezTo>
                  <a:cubicBezTo>
                    <a:pt x="2733" y="1023"/>
                    <a:pt x="2682" y="1124"/>
                    <a:pt x="2615" y="1158"/>
                  </a:cubicBezTo>
                  <a:cubicBezTo>
                    <a:pt x="2600" y="1162"/>
                    <a:pt x="2584" y="1163"/>
                    <a:pt x="2567" y="1163"/>
                  </a:cubicBezTo>
                  <a:cubicBezTo>
                    <a:pt x="2537" y="1163"/>
                    <a:pt x="2506" y="1159"/>
                    <a:pt x="2476" y="1159"/>
                  </a:cubicBezTo>
                  <a:cubicBezTo>
                    <a:pt x="2448" y="1159"/>
                    <a:pt x="2421" y="1163"/>
                    <a:pt x="2396" y="1175"/>
                  </a:cubicBezTo>
                  <a:cubicBezTo>
                    <a:pt x="2311" y="1192"/>
                    <a:pt x="2261" y="1259"/>
                    <a:pt x="2193" y="1276"/>
                  </a:cubicBezTo>
                  <a:cubicBezTo>
                    <a:pt x="2176" y="1283"/>
                    <a:pt x="2159" y="1286"/>
                    <a:pt x="2141" y="1286"/>
                  </a:cubicBezTo>
                  <a:cubicBezTo>
                    <a:pt x="2085" y="1286"/>
                    <a:pt x="2029" y="1257"/>
                    <a:pt x="1981" y="1257"/>
                  </a:cubicBezTo>
                  <a:cubicBezTo>
                    <a:pt x="1973" y="1257"/>
                    <a:pt x="1965" y="1257"/>
                    <a:pt x="1957" y="1259"/>
                  </a:cubicBezTo>
                  <a:cubicBezTo>
                    <a:pt x="1890" y="1293"/>
                    <a:pt x="1839" y="1394"/>
                    <a:pt x="1772" y="1428"/>
                  </a:cubicBezTo>
                  <a:cubicBezTo>
                    <a:pt x="1762" y="1430"/>
                    <a:pt x="1752" y="1431"/>
                    <a:pt x="1743" y="1431"/>
                  </a:cubicBezTo>
                  <a:cubicBezTo>
                    <a:pt x="1685" y="1431"/>
                    <a:pt x="1629" y="1402"/>
                    <a:pt x="1579" y="1402"/>
                  </a:cubicBezTo>
                  <a:cubicBezTo>
                    <a:pt x="1564" y="1402"/>
                    <a:pt x="1549" y="1404"/>
                    <a:pt x="1536" y="1411"/>
                  </a:cubicBezTo>
                  <a:cubicBezTo>
                    <a:pt x="1468" y="1445"/>
                    <a:pt x="1417" y="1529"/>
                    <a:pt x="1350" y="1563"/>
                  </a:cubicBezTo>
                  <a:cubicBezTo>
                    <a:pt x="1266" y="1597"/>
                    <a:pt x="1215" y="1647"/>
                    <a:pt x="1148" y="1681"/>
                  </a:cubicBezTo>
                  <a:cubicBezTo>
                    <a:pt x="1130" y="1688"/>
                    <a:pt x="1113" y="1691"/>
                    <a:pt x="1096" y="1691"/>
                  </a:cubicBezTo>
                  <a:cubicBezTo>
                    <a:pt x="1039" y="1691"/>
                    <a:pt x="984" y="1661"/>
                    <a:pt x="935" y="1661"/>
                  </a:cubicBezTo>
                  <a:cubicBezTo>
                    <a:pt x="927" y="1661"/>
                    <a:pt x="919" y="1662"/>
                    <a:pt x="911" y="1664"/>
                  </a:cubicBezTo>
                  <a:cubicBezTo>
                    <a:pt x="827" y="1698"/>
                    <a:pt x="777" y="1782"/>
                    <a:pt x="726" y="1816"/>
                  </a:cubicBezTo>
                  <a:cubicBezTo>
                    <a:pt x="684" y="1833"/>
                    <a:pt x="642" y="1833"/>
                    <a:pt x="602" y="1833"/>
                  </a:cubicBezTo>
                  <a:cubicBezTo>
                    <a:pt x="561" y="1833"/>
                    <a:pt x="524" y="1833"/>
                    <a:pt x="490" y="1850"/>
                  </a:cubicBezTo>
                  <a:cubicBezTo>
                    <a:pt x="422" y="1900"/>
                    <a:pt x="355" y="1934"/>
                    <a:pt x="287" y="1985"/>
                  </a:cubicBezTo>
                  <a:cubicBezTo>
                    <a:pt x="203" y="2035"/>
                    <a:pt x="203" y="2204"/>
                    <a:pt x="152" y="2254"/>
                  </a:cubicBezTo>
                  <a:cubicBezTo>
                    <a:pt x="102" y="2305"/>
                    <a:pt x="51" y="2339"/>
                    <a:pt x="34" y="2373"/>
                  </a:cubicBezTo>
                  <a:cubicBezTo>
                    <a:pt x="1" y="2423"/>
                    <a:pt x="1" y="2474"/>
                    <a:pt x="34" y="2474"/>
                  </a:cubicBezTo>
                  <a:cubicBezTo>
                    <a:pt x="68" y="2474"/>
                    <a:pt x="102" y="2491"/>
                    <a:pt x="119" y="2507"/>
                  </a:cubicBezTo>
                  <a:cubicBezTo>
                    <a:pt x="152" y="2524"/>
                    <a:pt x="186" y="2524"/>
                    <a:pt x="254" y="2524"/>
                  </a:cubicBezTo>
                  <a:cubicBezTo>
                    <a:pt x="276" y="2530"/>
                    <a:pt x="299" y="2532"/>
                    <a:pt x="322" y="2532"/>
                  </a:cubicBezTo>
                  <a:cubicBezTo>
                    <a:pt x="368" y="2532"/>
                    <a:pt x="417" y="2524"/>
                    <a:pt x="473" y="2524"/>
                  </a:cubicBezTo>
                  <a:cubicBezTo>
                    <a:pt x="518" y="2524"/>
                    <a:pt x="563" y="2532"/>
                    <a:pt x="613" y="2532"/>
                  </a:cubicBezTo>
                  <a:cubicBezTo>
                    <a:pt x="638" y="2532"/>
                    <a:pt x="664" y="2530"/>
                    <a:pt x="692" y="2524"/>
                  </a:cubicBezTo>
                  <a:cubicBezTo>
                    <a:pt x="760" y="2524"/>
                    <a:pt x="861" y="2592"/>
                    <a:pt x="928" y="2592"/>
                  </a:cubicBezTo>
                  <a:cubicBezTo>
                    <a:pt x="996" y="2592"/>
                    <a:pt x="1063" y="2541"/>
                    <a:pt x="1131" y="2524"/>
                  </a:cubicBezTo>
                  <a:cubicBezTo>
                    <a:pt x="1215" y="2524"/>
                    <a:pt x="1266" y="2423"/>
                    <a:pt x="1333" y="2423"/>
                  </a:cubicBezTo>
                  <a:cubicBezTo>
                    <a:pt x="1338" y="2422"/>
                    <a:pt x="1342" y="2422"/>
                    <a:pt x="1347" y="2422"/>
                  </a:cubicBezTo>
                  <a:cubicBezTo>
                    <a:pt x="1409" y="2422"/>
                    <a:pt x="1494" y="2509"/>
                    <a:pt x="1569" y="2509"/>
                  </a:cubicBezTo>
                  <a:cubicBezTo>
                    <a:pt x="1575" y="2509"/>
                    <a:pt x="1580" y="2509"/>
                    <a:pt x="1586" y="2507"/>
                  </a:cubicBezTo>
                  <a:cubicBezTo>
                    <a:pt x="1654" y="2507"/>
                    <a:pt x="1704" y="2440"/>
                    <a:pt x="1788" y="2423"/>
                  </a:cubicBezTo>
                  <a:cubicBezTo>
                    <a:pt x="1856" y="2423"/>
                    <a:pt x="1923" y="2406"/>
                    <a:pt x="2008" y="2389"/>
                  </a:cubicBezTo>
                  <a:cubicBezTo>
                    <a:pt x="2075" y="2389"/>
                    <a:pt x="2126" y="2322"/>
                    <a:pt x="2210" y="2305"/>
                  </a:cubicBezTo>
                  <a:cubicBezTo>
                    <a:pt x="2264" y="2305"/>
                    <a:pt x="2329" y="2327"/>
                    <a:pt x="2387" y="2327"/>
                  </a:cubicBezTo>
                  <a:cubicBezTo>
                    <a:pt x="2402" y="2327"/>
                    <a:pt x="2416" y="2325"/>
                    <a:pt x="2429" y="2322"/>
                  </a:cubicBezTo>
                  <a:cubicBezTo>
                    <a:pt x="2439" y="2320"/>
                    <a:pt x="2448" y="2319"/>
                    <a:pt x="2458" y="2319"/>
                  </a:cubicBezTo>
                  <a:cubicBezTo>
                    <a:pt x="2523" y="2319"/>
                    <a:pt x="2587" y="2358"/>
                    <a:pt x="2642" y="2358"/>
                  </a:cubicBezTo>
                  <a:cubicBezTo>
                    <a:pt x="2650" y="2358"/>
                    <a:pt x="2658" y="2358"/>
                    <a:pt x="2666" y="2356"/>
                  </a:cubicBezTo>
                  <a:cubicBezTo>
                    <a:pt x="2733" y="2356"/>
                    <a:pt x="2800" y="2271"/>
                    <a:pt x="2868" y="2254"/>
                  </a:cubicBezTo>
                  <a:cubicBezTo>
                    <a:pt x="2935" y="2238"/>
                    <a:pt x="3003" y="2221"/>
                    <a:pt x="3087" y="2204"/>
                  </a:cubicBezTo>
                  <a:cubicBezTo>
                    <a:pt x="3097" y="2201"/>
                    <a:pt x="3107" y="2200"/>
                    <a:pt x="3117" y="2200"/>
                  </a:cubicBezTo>
                  <a:cubicBezTo>
                    <a:pt x="3178" y="2200"/>
                    <a:pt x="3249" y="2238"/>
                    <a:pt x="3306" y="2238"/>
                  </a:cubicBezTo>
                  <a:cubicBezTo>
                    <a:pt x="3391" y="2221"/>
                    <a:pt x="3441" y="2136"/>
                    <a:pt x="3509" y="2136"/>
                  </a:cubicBezTo>
                  <a:cubicBezTo>
                    <a:pt x="3593" y="2120"/>
                    <a:pt x="3661" y="2086"/>
                    <a:pt x="3728" y="2069"/>
                  </a:cubicBezTo>
                  <a:cubicBezTo>
                    <a:pt x="3796" y="2052"/>
                    <a:pt x="3863" y="2052"/>
                    <a:pt x="3947" y="2035"/>
                  </a:cubicBezTo>
                  <a:cubicBezTo>
                    <a:pt x="3953" y="2034"/>
                    <a:pt x="3958" y="2033"/>
                    <a:pt x="3964" y="2033"/>
                  </a:cubicBezTo>
                  <a:cubicBezTo>
                    <a:pt x="4025" y="2033"/>
                    <a:pt x="4106" y="2105"/>
                    <a:pt x="4167" y="2105"/>
                  </a:cubicBezTo>
                  <a:cubicBezTo>
                    <a:pt x="4173" y="2105"/>
                    <a:pt x="4178" y="2104"/>
                    <a:pt x="4184" y="2103"/>
                  </a:cubicBezTo>
                  <a:cubicBezTo>
                    <a:pt x="4217" y="2094"/>
                    <a:pt x="4255" y="2094"/>
                    <a:pt x="4293" y="2094"/>
                  </a:cubicBezTo>
                  <a:cubicBezTo>
                    <a:pt x="4331" y="2094"/>
                    <a:pt x="4369" y="2094"/>
                    <a:pt x="4403" y="2086"/>
                  </a:cubicBezTo>
                  <a:cubicBezTo>
                    <a:pt x="4470" y="2069"/>
                    <a:pt x="4538" y="2052"/>
                    <a:pt x="4622" y="2035"/>
                  </a:cubicBezTo>
                  <a:cubicBezTo>
                    <a:pt x="4690" y="2018"/>
                    <a:pt x="4757" y="2001"/>
                    <a:pt x="4841" y="1985"/>
                  </a:cubicBezTo>
                  <a:cubicBezTo>
                    <a:pt x="4909" y="1985"/>
                    <a:pt x="4959" y="1883"/>
                    <a:pt x="5027" y="1867"/>
                  </a:cubicBezTo>
                  <a:cubicBezTo>
                    <a:pt x="5111" y="1850"/>
                    <a:pt x="5162" y="1816"/>
                    <a:pt x="5246" y="1799"/>
                  </a:cubicBezTo>
                  <a:cubicBezTo>
                    <a:pt x="5280" y="1791"/>
                    <a:pt x="5318" y="1791"/>
                    <a:pt x="5356" y="1791"/>
                  </a:cubicBezTo>
                  <a:cubicBezTo>
                    <a:pt x="5394" y="1791"/>
                    <a:pt x="5432" y="1791"/>
                    <a:pt x="5465" y="1782"/>
                  </a:cubicBezTo>
                  <a:cubicBezTo>
                    <a:pt x="5499" y="1782"/>
                    <a:pt x="5533" y="1782"/>
                    <a:pt x="5583" y="1799"/>
                  </a:cubicBezTo>
                  <a:cubicBezTo>
                    <a:pt x="5617" y="1799"/>
                    <a:pt x="5600" y="1816"/>
                    <a:pt x="5617" y="1816"/>
                  </a:cubicBezTo>
                  <a:cubicBezTo>
                    <a:pt x="5634" y="1816"/>
                    <a:pt x="5634" y="1782"/>
                    <a:pt x="5634" y="1765"/>
                  </a:cubicBezTo>
                  <a:cubicBezTo>
                    <a:pt x="5651" y="1765"/>
                    <a:pt x="5634" y="1799"/>
                    <a:pt x="5634" y="1799"/>
                  </a:cubicBezTo>
                  <a:cubicBezTo>
                    <a:pt x="5634" y="1799"/>
                    <a:pt x="5685" y="1715"/>
                    <a:pt x="5702" y="1715"/>
                  </a:cubicBezTo>
                  <a:cubicBezTo>
                    <a:pt x="5703" y="1713"/>
                    <a:pt x="5704" y="1713"/>
                    <a:pt x="5705" y="1713"/>
                  </a:cubicBezTo>
                  <a:lnTo>
                    <a:pt x="5705" y="1713"/>
                  </a:lnTo>
                  <a:cubicBezTo>
                    <a:pt x="5708" y="1713"/>
                    <a:pt x="5690" y="1743"/>
                    <a:pt x="5678" y="1764"/>
                  </a:cubicBezTo>
                  <a:lnTo>
                    <a:pt x="5678" y="1764"/>
                  </a:lnTo>
                  <a:cubicBezTo>
                    <a:pt x="5693" y="1748"/>
                    <a:pt x="5718" y="1732"/>
                    <a:pt x="5718" y="1732"/>
                  </a:cubicBezTo>
                  <a:cubicBezTo>
                    <a:pt x="5718" y="1740"/>
                    <a:pt x="5723" y="1740"/>
                    <a:pt x="5727" y="1740"/>
                  </a:cubicBezTo>
                  <a:cubicBezTo>
                    <a:pt x="5731" y="1740"/>
                    <a:pt x="5735" y="1740"/>
                    <a:pt x="5735" y="1748"/>
                  </a:cubicBezTo>
                  <a:cubicBezTo>
                    <a:pt x="5752" y="1765"/>
                    <a:pt x="5685" y="1799"/>
                    <a:pt x="5685" y="1799"/>
                  </a:cubicBezTo>
                  <a:cubicBezTo>
                    <a:pt x="5685" y="1799"/>
                    <a:pt x="5722" y="1792"/>
                    <a:pt x="5747" y="1792"/>
                  </a:cubicBezTo>
                  <a:cubicBezTo>
                    <a:pt x="5760" y="1792"/>
                    <a:pt x="5769" y="1793"/>
                    <a:pt x="5769" y="1799"/>
                  </a:cubicBezTo>
                  <a:cubicBezTo>
                    <a:pt x="5769" y="1816"/>
                    <a:pt x="5752" y="1816"/>
                    <a:pt x="5752" y="1816"/>
                  </a:cubicBezTo>
                  <a:cubicBezTo>
                    <a:pt x="5735" y="1816"/>
                    <a:pt x="5718" y="1883"/>
                    <a:pt x="5718" y="1917"/>
                  </a:cubicBezTo>
                  <a:cubicBezTo>
                    <a:pt x="5718" y="1985"/>
                    <a:pt x="5685" y="2069"/>
                    <a:pt x="5685" y="2136"/>
                  </a:cubicBezTo>
                  <a:cubicBezTo>
                    <a:pt x="5685" y="2204"/>
                    <a:pt x="5752" y="2288"/>
                    <a:pt x="5752" y="2356"/>
                  </a:cubicBezTo>
                  <a:cubicBezTo>
                    <a:pt x="5752" y="2423"/>
                    <a:pt x="5702" y="2507"/>
                    <a:pt x="5702" y="2575"/>
                  </a:cubicBezTo>
                  <a:cubicBezTo>
                    <a:pt x="5702" y="2642"/>
                    <a:pt x="5651" y="2727"/>
                    <a:pt x="5651" y="2794"/>
                  </a:cubicBezTo>
                  <a:cubicBezTo>
                    <a:pt x="5651" y="2862"/>
                    <a:pt x="5752" y="2946"/>
                    <a:pt x="5752" y="3013"/>
                  </a:cubicBezTo>
                  <a:cubicBezTo>
                    <a:pt x="5769" y="3098"/>
                    <a:pt x="5668" y="3165"/>
                    <a:pt x="5668" y="3233"/>
                  </a:cubicBezTo>
                  <a:cubicBezTo>
                    <a:pt x="5668" y="3317"/>
                    <a:pt x="5735" y="3385"/>
                    <a:pt x="5735" y="3452"/>
                  </a:cubicBezTo>
                  <a:cubicBezTo>
                    <a:pt x="5735" y="3536"/>
                    <a:pt x="5786" y="3604"/>
                    <a:pt x="5786" y="3688"/>
                  </a:cubicBezTo>
                  <a:cubicBezTo>
                    <a:pt x="5803" y="3756"/>
                    <a:pt x="5685" y="3823"/>
                    <a:pt x="5685" y="3891"/>
                  </a:cubicBezTo>
                  <a:cubicBezTo>
                    <a:pt x="5702" y="3975"/>
                    <a:pt x="5702" y="4042"/>
                    <a:pt x="5718" y="4127"/>
                  </a:cubicBezTo>
                  <a:cubicBezTo>
                    <a:pt x="5718" y="4194"/>
                    <a:pt x="5702" y="4262"/>
                    <a:pt x="5718" y="4346"/>
                  </a:cubicBezTo>
                  <a:cubicBezTo>
                    <a:pt x="5718" y="4413"/>
                    <a:pt x="5836" y="4498"/>
                    <a:pt x="5853" y="4565"/>
                  </a:cubicBezTo>
                  <a:cubicBezTo>
                    <a:pt x="5853" y="4633"/>
                    <a:pt x="5803" y="4717"/>
                    <a:pt x="5820" y="4784"/>
                  </a:cubicBezTo>
                  <a:cubicBezTo>
                    <a:pt x="5820" y="4852"/>
                    <a:pt x="5836" y="4936"/>
                    <a:pt x="5836" y="5004"/>
                  </a:cubicBezTo>
                  <a:cubicBezTo>
                    <a:pt x="5853" y="5088"/>
                    <a:pt x="5887" y="5156"/>
                    <a:pt x="5887" y="5223"/>
                  </a:cubicBezTo>
                  <a:cubicBezTo>
                    <a:pt x="5904" y="5307"/>
                    <a:pt x="5853" y="5375"/>
                    <a:pt x="5870" y="5442"/>
                  </a:cubicBezTo>
                  <a:cubicBezTo>
                    <a:pt x="5887" y="5527"/>
                    <a:pt x="5904" y="5594"/>
                    <a:pt x="5921" y="5662"/>
                  </a:cubicBezTo>
                  <a:cubicBezTo>
                    <a:pt x="5938" y="5763"/>
                    <a:pt x="6005" y="5830"/>
                    <a:pt x="6022" y="5881"/>
                  </a:cubicBezTo>
                  <a:cubicBezTo>
                    <a:pt x="6073" y="6016"/>
                    <a:pt x="6157" y="6117"/>
                    <a:pt x="6208" y="6117"/>
                  </a:cubicBezTo>
                  <a:cubicBezTo>
                    <a:pt x="6275" y="6117"/>
                    <a:pt x="6393" y="6033"/>
                    <a:pt x="6461" y="5915"/>
                  </a:cubicBezTo>
                  <a:cubicBezTo>
                    <a:pt x="6494" y="5847"/>
                    <a:pt x="6410" y="5763"/>
                    <a:pt x="6444" y="5678"/>
                  </a:cubicBezTo>
                  <a:cubicBezTo>
                    <a:pt x="6461" y="5628"/>
                    <a:pt x="6511" y="5543"/>
                    <a:pt x="6545" y="5476"/>
                  </a:cubicBezTo>
                  <a:cubicBezTo>
                    <a:pt x="6562" y="5409"/>
                    <a:pt x="6663" y="5341"/>
                    <a:pt x="6680" y="5257"/>
                  </a:cubicBezTo>
                  <a:cubicBezTo>
                    <a:pt x="6697" y="5189"/>
                    <a:pt x="6714" y="5122"/>
                    <a:pt x="6730" y="5037"/>
                  </a:cubicBezTo>
                  <a:cubicBezTo>
                    <a:pt x="6747" y="4970"/>
                    <a:pt x="6697" y="4903"/>
                    <a:pt x="6697" y="4818"/>
                  </a:cubicBezTo>
                  <a:cubicBezTo>
                    <a:pt x="6714" y="4751"/>
                    <a:pt x="6680" y="4683"/>
                    <a:pt x="6697" y="4599"/>
                  </a:cubicBezTo>
                  <a:cubicBezTo>
                    <a:pt x="6714" y="4531"/>
                    <a:pt x="6714" y="4464"/>
                    <a:pt x="6730" y="4380"/>
                  </a:cubicBezTo>
                  <a:cubicBezTo>
                    <a:pt x="6747" y="4312"/>
                    <a:pt x="6882" y="4245"/>
                    <a:pt x="6882" y="4177"/>
                  </a:cubicBezTo>
                  <a:cubicBezTo>
                    <a:pt x="6899" y="4093"/>
                    <a:pt x="6865" y="4025"/>
                    <a:pt x="6865" y="3941"/>
                  </a:cubicBezTo>
                  <a:cubicBezTo>
                    <a:pt x="6882" y="3874"/>
                    <a:pt x="6815" y="3806"/>
                    <a:pt x="6832" y="3722"/>
                  </a:cubicBezTo>
                  <a:cubicBezTo>
                    <a:pt x="6832" y="3654"/>
                    <a:pt x="6950" y="3587"/>
                    <a:pt x="6950" y="3519"/>
                  </a:cubicBezTo>
                  <a:cubicBezTo>
                    <a:pt x="6967" y="3435"/>
                    <a:pt x="6899" y="3368"/>
                    <a:pt x="6916" y="3283"/>
                  </a:cubicBezTo>
                  <a:cubicBezTo>
                    <a:pt x="6916" y="3216"/>
                    <a:pt x="6950" y="3148"/>
                    <a:pt x="6967" y="3064"/>
                  </a:cubicBezTo>
                  <a:cubicBezTo>
                    <a:pt x="6967" y="2997"/>
                    <a:pt x="7034" y="2929"/>
                    <a:pt x="7034" y="2862"/>
                  </a:cubicBezTo>
                  <a:cubicBezTo>
                    <a:pt x="7051" y="2777"/>
                    <a:pt x="6950" y="2693"/>
                    <a:pt x="6950" y="2626"/>
                  </a:cubicBezTo>
                  <a:cubicBezTo>
                    <a:pt x="6950" y="2558"/>
                    <a:pt x="6983" y="2491"/>
                    <a:pt x="6983" y="2406"/>
                  </a:cubicBezTo>
                  <a:cubicBezTo>
                    <a:pt x="7000" y="2339"/>
                    <a:pt x="7051" y="2271"/>
                    <a:pt x="7051" y="2187"/>
                  </a:cubicBezTo>
                  <a:cubicBezTo>
                    <a:pt x="7068" y="2120"/>
                    <a:pt x="7085" y="2052"/>
                    <a:pt x="7101" y="1968"/>
                  </a:cubicBezTo>
                  <a:cubicBezTo>
                    <a:pt x="7101" y="1951"/>
                    <a:pt x="7101" y="1934"/>
                    <a:pt x="7101" y="1917"/>
                  </a:cubicBezTo>
                  <a:lnTo>
                    <a:pt x="7085" y="1850"/>
                  </a:lnTo>
                  <a:cubicBezTo>
                    <a:pt x="7085" y="1765"/>
                    <a:pt x="7085" y="1698"/>
                    <a:pt x="7085" y="1630"/>
                  </a:cubicBezTo>
                  <a:cubicBezTo>
                    <a:pt x="7101" y="1495"/>
                    <a:pt x="7169" y="1344"/>
                    <a:pt x="7169" y="1192"/>
                  </a:cubicBezTo>
                  <a:cubicBezTo>
                    <a:pt x="7186" y="1040"/>
                    <a:pt x="7186" y="905"/>
                    <a:pt x="7186" y="753"/>
                  </a:cubicBezTo>
                  <a:cubicBezTo>
                    <a:pt x="7203" y="602"/>
                    <a:pt x="7135" y="517"/>
                    <a:pt x="7135" y="382"/>
                  </a:cubicBezTo>
                  <a:cubicBezTo>
                    <a:pt x="7135" y="315"/>
                    <a:pt x="7152" y="231"/>
                    <a:pt x="7152" y="163"/>
                  </a:cubicBezTo>
                  <a:cubicBezTo>
                    <a:pt x="7152" y="106"/>
                    <a:pt x="7201" y="0"/>
                    <a:pt x="7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5"/>
          <p:cNvSpPr txBox="1"/>
          <p:nvPr>
            <p:ph idx="1" type="subTitle"/>
          </p:nvPr>
        </p:nvSpPr>
        <p:spPr>
          <a:xfrm>
            <a:off x="4588050" y="-110847"/>
            <a:ext cx="3834000" cy="3000900"/>
          </a:xfrm>
          <a:prstGeom prst="rect">
            <a:avLst/>
          </a:prstGeom>
        </p:spPr>
        <p:txBody>
          <a:bodyPr anchorCtr="0" anchor="t" bIns="91425" lIns="91425" spcFirstLastPara="1" rIns="91425" wrap="square" tIns="91425">
            <a:noAutofit/>
          </a:bodyPr>
          <a:lstStyle/>
          <a:p>
            <a:pPr indent="0" lvl="0" marL="0" rtl="0" algn="l">
              <a:lnSpc>
                <a:spcPct val="115000"/>
              </a:lnSpc>
              <a:spcBef>
                <a:spcPts val="2900"/>
              </a:spcBef>
              <a:spcAft>
                <a:spcPts val="0"/>
              </a:spcAft>
              <a:buNone/>
            </a:pPr>
            <a:r>
              <a:rPr lang="en" sz="1200">
                <a:solidFill>
                  <a:schemeClr val="dk2"/>
                </a:solidFill>
                <a:latin typeface="Roboto"/>
                <a:ea typeface="Roboto"/>
                <a:cs typeface="Roboto"/>
                <a:sym typeface="Roboto"/>
              </a:rPr>
              <a:t>aToken represents a share of the liquidity provided to the pool, and it earns interest on the assets deposited into the pool. Users can borrow assets from the liquidity pool by providing collateral in the form of another asset. The collateral is locked up in a smart contract.The borrow interest rate on the platform is dynamic and determined by the collateralization ratio which means the amount of collateral to the borrowed value. If a borrower's collateralization ratio falls below a certain threshold, they will be required to deposit more collateral or their position will be liquidated.</a:t>
            </a:r>
            <a:endParaRPr sz="1200">
              <a:solidFill>
                <a:schemeClr val="dk2"/>
              </a:solidFill>
              <a:latin typeface="Roboto"/>
              <a:ea typeface="Roboto"/>
              <a:cs typeface="Roboto"/>
              <a:sym typeface="Roboto"/>
            </a:endParaRPr>
          </a:p>
          <a:p>
            <a:pPr indent="0" lvl="0" marL="0" rtl="0" algn="l">
              <a:lnSpc>
                <a:spcPct val="115000"/>
              </a:lnSpc>
              <a:spcBef>
                <a:spcPts val="2900"/>
              </a:spcBef>
              <a:spcAft>
                <a:spcPts val="2900"/>
              </a:spcAft>
              <a:buNone/>
            </a:pPr>
            <a:r>
              <a:t/>
            </a:r>
            <a:endParaRPr sz="1200">
              <a:solidFill>
                <a:schemeClr val="dk2"/>
              </a:solidFill>
              <a:latin typeface="Roboto"/>
              <a:ea typeface="Roboto"/>
              <a:cs typeface="Roboto"/>
              <a:sym typeface="Roboto"/>
            </a:endParaRPr>
          </a:p>
        </p:txBody>
      </p:sp>
      <p:pic>
        <p:nvPicPr>
          <p:cNvPr id="1181" name="Google Shape;1181;p55"/>
          <p:cNvPicPr preferRelativeResize="0"/>
          <p:nvPr/>
        </p:nvPicPr>
        <p:blipFill>
          <a:blip r:embed="rId3">
            <a:alphaModFix/>
          </a:blip>
          <a:stretch>
            <a:fillRect/>
          </a:stretch>
        </p:blipFill>
        <p:spPr>
          <a:xfrm>
            <a:off x="255775" y="302266"/>
            <a:ext cx="3866102" cy="2174674"/>
          </a:xfrm>
          <a:prstGeom prst="rect">
            <a:avLst/>
          </a:prstGeom>
          <a:noFill/>
          <a:ln>
            <a:noFill/>
          </a:ln>
        </p:spPr>
      </p:pic>
      <p:pic>
        <p:nvPicPr>
          <p:cNvPr id="1182" name="Google Shape;1182;p55"/>
          <p:cNvPicPr preferRelativeResize="0"/>
          <p:nvPr/>
        </p:nvPicPr>
        <p:blipFill>
          <a:blip r:embed="rId4">
            <a:alphaModFix/>
          </a:blip>
          <a:stretch>
            <a:fillRect/>
          </a:stretch>
        </p:blipFill>
        <p:spPr>
          <a:xfrm>
            <a:off x="255796" y="2968825"/>
            <a:ext cx="3866056" cy="2174674"/>
          </a:xfrm>
          <a:prstGeom prst="rect">
            <a:avLst/>
          </a:prstGeom>
          <a:noFill/>
          <a:ln>
            <a:noFill/>
          </a:ln>
        </p:spPr>
      </p:pic>
      <p:pic>
        <p:nvPicPr>
          <p:cNvPr id="1183" name="Google Shape;1183;p55"/>
          <p:cNvPicPr preferRelativeResize="0"/>
          <p:nvPr/>
        </p:nvPicPr>
        <p:blipFill>
          <a:blip r:embed="rId5">
            <a:alphaModFix/>
          </a:blip>
          <a:stretch>
            <a:fillRect/>
          </a:stretch>
        </p:blipFill>
        <p:spPr>
          <a:xfrm>
            <a:off x="4571999" y="2968815"/>
            <a:ext cx="3866102" cy="21746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6"/>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9" name="Google Shape;1189;p56"/>
          <p:cNvPicPr preferRelativeResize="0"/>
          <p:nvPr/>
        </p:nvPicPr>
        <p:blipFill>
          <a:blip r:embed="rId3">
            <a:alphaModFix/>
          </a:blip>
          <a:stretch>
            <a:fillRect/>
          </a:stretch>
        </p:blipFill>
        <p:spPr>
          <a:xfrm>
            <a:off x="293925" y="67825"/>
            <a:ext cx="3948193" cy="2861701"/>
          </a:xfrm>
          <a:prstGeom prst="rect">
            <a:avLst/>
          </a:prstGeom>
          <a:noFill/>
          <a:ln>
            <a:noFill/>
          </a:ln>
        </p:spPr>
      </p:pic>
      <p:pic>
        <p:nvPicPr>
          <p:cNvPr id="1190" name="Google Shape;1190;p56"/>
          <p:cNvPicPr preferRelativeResize="0"/>
          <p:nvPr/>
        </p:nvPicPr>
        <p:blipFill>
          <a:blip r:embed="rId4">
            <a:alphaModFix/>
          </a:blip>
          <a:stretch>
            <a:fillRect/>
          </a:stretch>
        </p:blipFill>
        <p:spPr>
          <a:xfrm>
            <a:off x="4572000" y="153850"/>
            <a:ext cx="4219898" cy="2554000"/>
          </a:xfrm>
          <a:prstGeom prst="rect">
            <a:avLst/>
          </a:prstGeom>
          <a:noFill/>
          <a:ln>
            <a:noFill/>
          </a:ln>
        </p:spPr>
      </p:pic>
      <p:pic>
        <p:nvPicPr>
          <p:cNvPr id="1191" name="Google Shape;1191;p56"/>
          <p:cNvPicPr preferRelativeResize="0"/>
          <p:nvPr/>
        </p:nvPicPr>
        <p:blipFill>
          <a:blip r:embed="rId5">
            <a:alphaModFix/>
          </a:blip>
          <a:stretch>
            <a:fillRect/>
          </a:stretch>
        </p:blipFill>
        <p:spPr>
          <a:xfrm>
            <a:off x="1888013" y="3006350"/>
            <a:ext cx="5367976" cy="213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57"/>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57"/>
          <p:cNvPicPr preferRelativeResize="0"/>
          <p:nvPr/>
        </p:nvPicPr>
        <p:blipFill>
          <a:blip r:embed="rId3">
            <a:alphaModFix/>
          </a:blip>
          <a:stretch>
            <a:fillRect/>
          </a:stretch>
        </p:blipFill>
        <p:spPr>
          <a:xfrm>
            <a:off x="435125" y="168450"/>
            <a:ext cx="4075627" cy="2765975"/>
          </a:xfrm>
          <a:prstGeom prst="rect">
            <a:avLst/>
          </a:prstGeom>
          <a:noFill/>
          <a:ln>
            <a:noFill/>
          </a:ln>
        </p:spPr>
      </p:pic>
      <p:pic>
        <p:nvPicPr>
          <p:cNvPr id="1198" name="Google Shape;1198;p57"/>
          <p:cNvPicPr preferRelativeResize="0"/>
          <p:nvPr/>
        </p:nvPicPr>
        <p:blipFill>
          <a:blip r:embed="rId4">
            <a:alphaModFix/>
          </a:blip>
          <a:stretch>
            <a:fillRect/>
          </a:stretch>
        </p:blipFill>
        <p:spPr>
          <a:xfrm>
            <a:off x="4757125" y="257588"/>
            <a:ext cx="4211277" cy="2587701"/>
          </a:xfrm>
          <a:prstGeom prst="rect">
            <a:avLst/>
          </a:prstGeom>
          <a:noFill/>
          <a:ln>
            <a:noFill/>
          </a:ln>
        </p:spPr>
      </p:pic>
      <p:pic>
        <p:nvPicPr>
          <p:cNvPr id="1199" name="Google Shape;1199;p57"/>
          <p:cNvPicPr preferRelativeResize="0"/>
          <p:nvPr/>
        </p:nvPicPr>
        <p:blipFill>
          <a:blip r:embed="rId5">
            <a:alphaModFix/>
          </a:blip>
          <a:stretch>
            <a:fillRect/>
          </a:stretch>
        </p:blipFill>
        <p:spPr>
          <a:xfrm>
            <a:off x="1974583" y="3050322"/>
            <a:ext cx="5136327" cy="202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58"/>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58"/>
          <p:cNvPicPr preferRelativeResize="0"/>
          <p:nvPr/>
        </p:nvPicPr>
        <p:blipFill>
          <a:blip r:embed="rId3">
            <a:alphaModFix/>
          </a:blip>
          <a:stretch>
            <a:fillRect/>
          </a:stretch>
        </p:blipFill>
        <p:spPr>
          <a:xfrm>
            <a:off x="299350" y="1"/>
            <a:ext cx="4606674" cy="2071649"/>
          </a:xfrm>
          <a:prstGeom prst="rect">
            <a:avLst/>
          </a:prstGeom>
          <a:noFill/>
          <a:ln>
            <a:noFill/>
          </a:ln>
        </p:spPr>
      </p:pic>
      <p:pic>
        <p:nvPicPr>
          <p:cNvPr id="1206" name="Google Shape;1206;p58"/>
          <p:cNvPicPr preferRelativeResize="0"/>
          <p:nvPr/>
        </p:nvPicPr>
        <p:blipFill>
          <a:blip r:embed="rId4">
            <a:alphaModFix/>
          </a:blip>
          <a:stretch>
            <a:fillRect/>
          </a:stretch>
        </p:blipFill>
        <p:spPr>
          <a:xfrm>
            <a:off x="299350" y="2201395"/>
            <a:ext cx="4606674" cy="2591254"/>
          </a:xfrm>
          <a:prstGeom prst="rect">
            <a:avLst/>
          </a:prstGeom>
          <a:noFill/>
          <a:ln>
            <a:noFill/>
          </a:ln>
        </p:spPr>
      </p:pic>
      <p:sp>
        <p:nvSpPr>
          <p:cNvPr id="1207" name="Google Shape;1207;p58"/>
          <p:cNvSpPr txBox="1"/>
          <p:nvPr>
            <p:ph idx="1" type="subTitle"/>
          </p:nvPr>
        </p:nvSpPr>
        <p:spPr>
          <a:xfrm>
            <a:off x="5335975" y="935300"/>
            <a:ext cx="33915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AAVE allows cross-chain Transfer</a:t>
            </a:r>
            <a:endParaRPr/>
          </a:p>
        </p:txBody>
      </p:sp>
      <p:pic>
        <p:nvPicPr>
          <p:cNvPr id="1208" name="Google Shape;1208;p58"/>
          <p:cNvPicPr preferRelativeResize="0"/>
          <p:nvPr/>
        </p:nvPicPr>
        <p:blipFill>
          <a:blip r:embed="rId5">
            <a:alphaModFix/>
          </a:blip>
          <a:stretch>
            <a:fillRect/>
          </a:stretch>
        </p:blipFill>
        <p:spPr>
          <a:xfrm>
            <a:off x="5058424" y="2501849"/>
            <a:ext cx="3933179" cy="1791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5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Flash Loans</a:t>
            </a:r>
            <a:endParaRPr sz="1800"/>
          </a:p>
        </p:txBody>
      </p:sp>
      <p:sp>
        <p:nvSpPr>
          <p:cNvPr id="1214" name="Google Shape;1214;p59"/>
          <p:cNvSpPr txBox="1"/>
          <p:nvPr>
            <p:ph idx="1" type="subTitle"/>
          </p:nvPr>
        </p:nvSpPr>
        <p:spPr>
          <a:xfrm>
            <a:off x="720000" y="1436411"/>
            <a:ext cx="7645500" cy="28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These are short-term loan that can be taken out and repaid within the same Ethereum block, usually in a matter of seconds. These are Uncollateralized.</a:t>
            </a:r>
            <a:endParaRPr>
              <a:solidFill>
                <a:schemeClr val="dk2"/>
              </a:solidFill>
            </a:endParaRPr>
          </a:p>
          <a:p>
            <a:pPr indent="0" lvl="0" marL="0" rtl="0" algn="l">
              <a:lnSpc>
                <a:spcPct val="115000"/>
              </a:lnSpc>
              <a:spcBef>
                <a:spcPts val="1500"/>
              </a:spcBef>
              <a:spcAft>
                <a:spcPts val="0"/>
              </a:spcAft>
              <a:buNone/>
            </a:pPr>
            <a:r>
              <a:rPr lang="en">
                <a:solidFill>
                  <a:schemeClr val="dk2"/>
                </a:solidFill>
              </a:rPr>
              <a:t>Flash loans are used primarily in the decentralized finance (DeFi) ecosystem to perform a number of different activities, such as: Arbitrage: borrowing an asset at a lower price on one exchange and then lending it out at a higher price on another exchange, making a profit on the spread. AAVE </a:t>
            </a:r>
            <a:r>
              <a:rPr lang="en">
                <a:solidFill>
                  <a:schemeClr val="dk2"/>
                </a:solidFill>
              </a:rPr>
              <a:t>charges</a:t>
            </a:r>
            <a:r>
              <a:rPr lang="en">
                <a:solidFill>
                  <a:schemeClr val="dk2"/>
                </a:solidFill>
              </a:rPr>
              <a:t> 0.09% as fee.</a:t>
            </a:r>
            <a:endParaRPr>
              <a:solidFill>
                <a:schemeClr val="dk2"/>
              </a:solidFill>
            </a:endParaRPr>
          </a:p>
          <a:p>
            <a:pPr indent="0" lvl="0" marL="0" rtl="0" algn="l">
              <a:lnSpc>
                <a:spcPct val="115000"/>
              </a:lnSpc>
              <a:spcBef>
                <a:spcPts val="1500"/>
              </a:spcBef>
              <a:spcAft>
                <a:spcPts val="0"/>
              </a:spcAft>
              <a:buNone/>
            </a:pPr>
            <a:r>
              <a:rPr lang="en">
                <a:solidFill>
                  <a:schemeClr val="dk2"/>
                </a:solidFill>
              </a:rPr>
              <a:t>Flash loan attack: The possibility to borrow large amounts of money without collateral, and then use it to drain or manipulate pools</a:t>
            </a:r>
            <a:endParaRPr sz="1600">
              <a:solidFill>
                <a:schemeClr val="dk2"/>
              </a:solidFill>
            </a:endParaRPr>
          </a:p>
          <a:p>
            <a:pPr indent="0" lvl="0" marL="0" rtl="0" algn="ctr">
              <a:spcBef>
                <a:spcPts val="1500"/>
              </a:spcBef>
              <a:spcAft>
                <a:spcPts val="0"/>
              </a:spcAft>
              <a:buNone/>
            </a:pPr>
            <a:r>
              <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60"/>
          <p:cNvSpPr txBox="1"/>
          <p:nvPr>
            <p:ph idx="6" type="title"/>
          </p:nvPr>
        </p:nvSpPr>
        <p:spPr>
          <a:xfrm>
            <a:off x="720000" y="162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Risks of using Aave</a:t>
            </a:r>
            <a:endParaRPr sz="1800"/>
          </a:p>
        </p:txBody>
      </p:sp>
      <p:sp>
        <p:nvSpPr>
          <p:cNvPr id="1220" name="Google Shape;1220;p60"/>
          <p:cNvSpPr txBox="1"/>
          <p:nvPr>
            <p:ph idx="1" type="subTitle"/>
          </p:nvPr>
        </p:nvSpPr>
        <p:spPr>
          <a:xfrm>
            <a:off x="720000" y="1560750"/>
            <a:ext cx="3225600" cy="1955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AutoNum type="arabicPeriod"/>
            </a:pPr>
            <a:r>
              <a:rPr lang="en" sz="1500">
                <a:solidFill>
                  <a:schemeClr val="dk2"/>
                </a:solidFill>
              </a:rPr>
              <a:t>Blockchain</a:t>
            </a:r>
            <a:r>
              <a:rPr lang="en" sz="1500">
                <a:solidFill>
                  <a:schemeClr val="dk2"/>
                </a:solidFill>
              </a:rPr>
              <a:t> Risk : Smaller </a:t>
            </a:r>
            <a:r>
              <a:rPr lang="en" sz="1500">
                <a:solidFill>
                  <a:schemeClr val="dk2"/>
                </a:solidFill>
              </a:rPr>
              <a:t>networks</a:t>
            </a:r>
            <a:r>
              <a:rPr lang="en" sz="1500">
                <a:solidFill>
                  <a:schemeClr val="dk2"/>
                </a:solidFill>
              </a:rPr>
              <a:t> may get hacked     </a:t>
            </a:r>
            <a:r>
              <a:rPr lang="en" sz="1500">
                <a:solidFill>
                  <a:schemeClr val="dk2"/>
                </a:solidFill>
              </a:rPr>
              <a:t> </a:t>
            </a:r>
            <a:endParaRPr sz="1500">
              <a:solidFill>
                <a:schemeClr val="dk2"/>
              </a:solidFill>
            </a:endParaRPr>
          </a:p>
          <a:p>
            <a:pPr indent="-323850" lvl="0" marL="457200" rtl="0" algn="l">
              <a:spcBef>
                <a:spcPts val="0"/>
              </a:spcBef>
              <a:spcAft>
                <a:spcPts val="0"/>
              </a:spcAft>
              <a:buClr>
                <a:schemeClr val="dk2"/>
              </a:buClr>
              <a:buSzPts val="1500"/>
              <a:buAutoNum type="arabicPeriod"/>
            </a:pPr>
            <a:r>
              <a:rPr lang="en" sz="1500">
                <a:solidFill>
                  <a:schemeClr val="dk2"/>
                </a:solidFill>
              </a:rPr>
              <a:t>Liquidation Risk</a:t>
            </a:r>
            <a:endParaRPr sz="1500">
              <a:solidFill>
                <a:schemeClr val="dk2"/>
              </a:solidFill>
            </a:endParaRPr>
          </a:p>
          <a:p>
            <a:pPr indent="-317500" lvl="0" marL="457200" rtl="0" algn="l">
              <a:spcBef>
                <a:spcPts val="0"/>
              </a:spcBef>
              <a:spcAft>
                <a:spcPts val="0"/>
              </a:spcAft>
              <a:buClr>
                <a:schemeClr val="dk2"/>
              </a:buClr>
              <a:buSzPts val="1400"/>
              <a:buAutoNum type="arabicPeriod"/>
            </a:pPr>
            <a:r>
              <a:rPr lang="en" sz="1500">
                <a:solidFill>
                  <a:schemeClr val="dk2"/>
                </a:solidFill>
              </a:rPr>
              <a:t>Asset Risk</a:t>
            </a:r>
            <a:r>
              <a:rPr lang="en">
                <a:solidFill>
                  <a:schemeClr val="dk2"/>
                </a:solidFill>
              </a:rPr>
              <a:t> </a:t>
            </a:r>
            <a:endParaRPr>
              <a:solidFill>
                <a:schemeClr val="dk2"/>
              </a:solidFill>
            </a:endParaRPr>
          </a:p>
          <a:p>
            <a:pPr indent="0" lvl="0" marL="457200" rtl="0" algn="ctr">
              <a:spcBef>
                <a:spcPts val="0"/>
              </a:spcBef>
              <a:spcAft>
                <a:spcPts val="0"/>
              </a:spcAft>
              <a:buNone/>
            </a:pPr>
            <a:r>
              <a:t/>
            </a:r>
            <a:endParaRPr/>
          </a:p>
        </p:txBody>
      </p:sp>
      <p:pic>
        <p:nvPicPr>
          <p:cNvPr id="1221" name="Google Shape;1221;p60"/>
          <p:cNvPicPr preferRelativeResize="0"/>
          <p:nvPr/>
        </p:nvPicPr>
        <p:blipFill>
          <a:blip r:embed="rId3">
            <a:alphaModFix/>
          </a:blip>
          <a:stretch>
            <a:fillRect/>
          </a:stretch>
        </p:blipFill>
        <p:spPr>
          <a:xfrm>
            <a:off x="4820976" y="3516462"/>
            <a:ext cx="3384201" cy="1686900"/>
          </a:xfrm>
          <a:prstGeom prst="rect">
            <a:avLst/>
          </a:prstGeom>
          <a:noFill/>
          <a:ln>
            <a:noFill/>
          </a:ln>
        </p:spPr>
      </p:pic>
      <p:pic>
        <p:nvPicPr>
          <p:cNvPr id="1222" name="Google Shape;1222;p60"/>
          <p:cNvPicPr preferRelativeResize="0"/>
          <p:nvPr/>
        </p:nvPicPr>
        <p:blipFill>
          <a:blip r:embed="rId4">
            <a:alphaModFix/>
          </a:blip>
          <a:stretch>
            <a:fillRect/>
          </a:stretch>
        </p:blipFill>
        <p:spPr>
          <a:xfrm>
            <a:off x="833663" y="3014700"/>
            <a:ext cx="3310075" cy="2072249"/>
          </a:xfrm>
          <a:prstGeom prst="rect">
            <a:avLst/>
          </a:prstGeom>
          <a:noFill/>
          <a:ln>
            <a:noFill/>
          </a:ln>
        </p:spPr>
      </p:pic>
      <p:pic>
        <p:nvPicPr>
          <p:cNvPr id="1223" name="Google Shape;1223;p60"/>
          <p:cNvPicPr preferRelativeResize="0"/>
          <p:nvPr/>
        </p:nvPicPr>
        <p:blipFill>
          <a:blip r:embed="rId5">
            <a:alphaModFix/>
          </a:blip>
          <a:stretch>
            <a:fillRect/>
          </a:stretch>
        </p:blipFill>
        <p:spPr>
          <a:xfrm>
            <a:off x="5709049" y="588175"/>
            <a:ext cx="3179000" cy="2651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61"/>
          <p:cNvSpPr txBox="1"/>
          <p:nvPr>
            <p:ph idx="1" type="subTitle"/>
          </p:nvPr>
        </p:nvSpPr>
        <p:spPr>
          <a:xfrm>
            <a:off x="215075" y="136425"/>
            <a:ext cx="6262500" cy="265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Automated Market Making : </a:t>
            </a:r>
            <a:r>
              <a:rPr lang="en">
                <a:solidFill>
                  <a:schemeClr val="dk2"/>
                </a:solidFill>
                <a:latin typeface="Roboto"/>
                <a:ea typeface="Roboto"/>
                <a:cs typeface="Roboto"/>
                <a:sym typeface="Roboto"/>
              </a:rPr>
              <a:t>Curve Finance</a:t>
            </a:r>
            <a:endParaRPr>
              <a:solidFill>
                <a:schemeClr val="dk2"/>
              </a:solidFill>
              <a:latin typeface="Roboto"/>
              <a:ea typeface="Roboto"/>
              <a:cs typeface="Roboto"/>
              <a:sym typeface="Roboto"/>
            </a:endParaRPr>
          </a:p>
          <a:p>
            <a:pPr indent="0" lvl="0" marL="0" rtl="0" algn="ctr">
              <a:spcBef>
                <a:spcPts val="0"/>
              </a:spcBef>
              <a:spcAft>
                <a:spcPts val="0"/>
              </a:spcAft>
              <a:buNone/>
            </a:pPr>
            <a:r>
              <a:rPr lang="en">
                <a:solidFill>
                  <a:schemeClr val="dk2"/>
                </a:solidFill>
                <a:latin typeface="Roboto"/>
                <a:ea typeface="Roboto"/>
                <a:cs typeface="Roboto"/>
                <a:sym typeface="Roboto"/>
              </a:rPr>
              <a:t>A Decentralized Exchange(DEX) running on Ethereum, that allow users to trade cryptos with minimal slippage. </a:t>
            </a:r>
            <a:r>
              <a:rPr lang="en">
                <a:solidFill>
                  <a:schemeClr val="dk2"/>
                </a:solidFill>
                <a:latin typeface="Roboto"/>
                <a:ea typeface="Roboto"/>
                <a:cs typeface="Roboto"/>
                <a:sym typeface="Roboto"/>
              </a:rPr>
              <a:t>Curve's liquidity pools are composed of multiple stablecoins, and the platform's smart contract automatically executes trades between these stablecoins in a way that minimizes price slippage. By pooling together multiple stablecoins, Curve aims to provide a stable trading environment and reduce the volatility. CRV is the native token. We will be able to earn returns in CRV by providing liquidity to liquidity pools  and through transaction fees.  </a:t>
            </a:r>
            <a:endParaRPr>
              <a:solidFill>
                <a:schemeClr val="dk2"/>
              </a:solidFill>
            </a:endParaRPr>
          </a:p>
        </p:txBody>
      </p:sp>
      <p:sp>
        <p:nvSpPr>
          <p:cNvPr id="1229" name="Google Shape;1229;p61"/>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0" name="Google Shape;1230;p61"/>
          <p:cNvPicPr preferRelativeResize="0"/>
          <p:nvPr/>
        </p:nvPicPr>
        <p:blipFill>
          <a:blip r:embed="rId3">
            <a:alphaModFix/>
          </a:blip>
          <a:stretch>
            <a:fillRect/>
          </a:stretch>
        </p:blipFill>
        <p:spPr>
          <a:xfrm>
            <a:off x="129775" y="2792925"/>
            <a:ext cx="3857961" cy="2045774"/>
          </a:xfrm>
          <a:prstGeom prst="rect">
            <a:avLst/>
          </a:prstGeom>
          <a:noFill/>
          <a:ln>
            <a:noFill/>
          </a:ln>
        </p:spPr>
      </p:pic>
      <p:pic>
        <p:nvPicPr>
          <p:cNvPr id="1231" name="Google Shape;1231;p61"/>
          <p:cNvPicPr preferRelativeResize="0"/>
          <p:nvPr/>
        </p:nvPicPr>
        <p:blipFill>
          <a:blip r:embed="rId4">
            <a:alphaModFix/>
          </a:blip>
          <a:stretch>
            <a:fillRect/>
          </a:stretch>
        </p:blipFill>
        <p:spPr>
          <a:xfrm>
            <a:off x="4253186" y="2792925"/>
            <a:ext cx="4270894" cy="204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62"/>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7" name="Google Shape;1237;p62"/>
          <p:cNvPicPr preferRelativeResize="0"/>
          <p:nvPr/>
        </p:nvPicPr>
        <p:blipFill>
          <a:blip r:embed="rId3">
            <a:alphaModFix/>
          </a:blip>
          <a:stretch>
            <a:fillRect/>
          </a:stretch>
        </p:blipFill>
        <p:spPr>
          <a:xfrm>
            <a:off x="2372850" y="0"/>
            <a:ext cx="4339799" cy="2441151"/>
          </a:xfrm>
          <a:prstGeom prst="rect">
            <a:avLst/>
          </a:prstGeom>
          <a:noFill/>
          <a:ln>
            <a:noFill/>
          </a:ln>
        </p:spPr>
      </p:pic>
      <p:pic>
        <p:nvPicPr>
          <p:cNvPr id="1238" name="Google Shape;1238;p62"/>
          <p:cNvPicPr preferRelativeResize="0"/>
          <p:nvPr/>
        </p:nvPicPr>
        <p:blipFill>
          <a:blip r:embed="rId4">
            <a:alphaModFix/>
          </a:blip>
          <a:stretch>
            <a:fillRect/>
          </a:stretch>
        </p:blipFill>
        <p:spPr>
          <a:xfrm>
            <a:off x="79125" y="2608625"/>
            <a:ext cx="4339799" cy="2441137"/>
          </a:xfrm>
          <a:prstGeom prst="rect">
            <a:avLst/>
          </a:prstGeom>
          <a:noFill/>
          <a:ln>
            <a:noFill/>
          </a:ln>
        </p:spPr>
      </p:pic>
      <p:pic>
        <p:nvPicPr>
          <p:cNvPr id="1239" name="Google Shape;1239;p62"/>
          <p:cNvPicPr preferRelativeResize="0"/>
          <p:nvPr/>
        </p:nvPicPr>
        <p:blipFill>
          <a:blip r:embed="rId5">
            <a:alphaModFix/>
          </a:blip>
          <a:stretch>
            <a:fillRect/>
          </a:stretch>
        </p:blipFill>
        <p:spPr>
          <a:xfrm>
            <a:off x="4736323" y="2608613"/>
            <a:ext cx="4339850" cy="2441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Risks</a:t>
            </a:r>
            <a:endParaRPr sz="1800"/>
          </a:p>
        </p:txBody>
      </p:sp>
      <p:sp>
        <p:nvSpPr>
          <p:cNvPr id="1245" name="Google Shape;1245;p63"/>
          <p:cNvSpPr txBox="1"/>
          <p:nvPr>
            <p:ph idx="1" type="subTitle"/>
          </p:nvPr>
        </p:nvSpPr>
        <p:spPr>
          <a:xfrm>
            <a:off x="720000" y="871198"/>
            <a:ext cx="7645500" cy="3426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2900"/>
              </a:spcBef>
              <a:spcAft>
                <a:spcPts val="0"/>
              </a:spcAft>
              <a:buClr>
                <a:schemeClr val="dk2"/>
              </a:buClr>
              <a:buSzPts val="1200"/>
              <a:buFont typeface="Roboto"/>
              <a:buAutoNum type="arabicPeriod"/>
            </a:pPr>
            <a:r>
              <a:rPr lang="en">
                <a:solidFill>
                  <a:schemeClr val="dk2"/>
                </a:solidFill>
                <a:latin typeface="Roboto"/>
                <a:ea typeface="Roboto"/>
                <a:cs typeface="Roboto"/>
                <a:sym typeface="Roboto"/>
              </a:rPr>
              <a:t>Impermanent loss :</a:t>
            </a:r>
            <a:r>
              <a:rPr lang="en" sz="1200">
                <a:solidFill>
                  <a:schemeClr val="dk2"/>
                </a:solidFill>
                <a:latin typeface="Roboto"/>
                <a:ea typeface="Roboto"/>
                <a:cs typeface="Roboto"/>
                <a:sym typeface="Roboto"/>
              </a:rPr>
              <a:t>  </a:t>
            </a:r>
            <a:r>
              <a:rPr lang="en" sz="1300">
                <a:solidFill>
                  <a:schemeClr val="dk2"/>
                </a:solidFill>
                <a:latin typeface="Roboto"/>
                <a:ea typeface="Roboto"/>
                <a:cs typeface="Roboto"/>
                <a:sym typeface="Roboto"/>
              </a:rPr>
              <a:t>AMMs constantly adjust the prices of assets based on supply and demand, there is a risk that the value of an asset may change dramatically if one of the assets in the liquidity pool loses value. </a:t>
            </a:r>
            <a:endParaRPr sz="1300">
              <a:solidFill>
                <a:schemeClr val="dk2"/>
              </a:solidFill>
              <a:latin typeface="Roboto"/>
              <a:ea typeface="Roboto"/>
              <a:cs typeface="Roboto"/>
              <a:sym typeface="Roboto"/>
            </a:endParaRPr>
          </a:p>
          <a:p>
            <a:pPr indent="-304800" lvl="0" marL="457200" rtl="0" algn="l">
              <a:lnSpc>
                <a:spcPct val="115000"/>
              </a:lnSpc>
              <a:spcBef>
                <a:spcPts val="0"/>
              </a:spcBef>
              <a:spcAft>
                <a:spcPts val="0"/>
              </a:spcAft>
              <a:buClr>
                <a:schemeClr val="dk2"/>
              </a:buClr>
              <a:buSzPts val="1200"/>
              <a:buFont typeface="Roboto"/>
              <a:buAutoNum type="arabicPeriod"/>
            </a:pPr>
            <a:r>
              <a:rPr lang="en">
                <a:solidFill>
                  <a:schemeClr val="dk2"/>
                </a:solidFill>
                <a:latin typeface="Roboto"/>
                <a:ea typeface="Roboto"/>
                <a:cs typeface="Roboto"/>
                <a:sym typeface="Roboto"/>
              </a:rPr>
              <a:t>Price slippage :</a:t>
            </a:r>
            <a:r>
              <a:rPr lang="en" sz="1200">
                <a:solidFill>
                  <a:schemeClr val="dk2"/>
                </a:solidFill>
                <a:latin typeface="Roboto"/>
                <a:ea typeface="Roboto"/>
                <a:cs typeface="Roboto"/>
                <a:sym typeface="Roboto"/>
              </a:rPr>
              <a:t> </a:t>
            </a:r>
            <a:r>
              <a:rPr lang="en" sz="1300">
                <a:solidFill>
                  <a:schemeClr val="dk2"/>
                </a:solidFill>
                <a:latin typeface="Roboto"/>
                <a:ea typeface="Roboto"/>
                <a:cs typeface="Roboto"/>
                <a:sym typeface="Roboto"/>
              </a:rPr>
              <a:t>AMMs rely on a mathematical formula to calculate prices, there can be a significant difference between the expected price of an asset and the actual price at which it trades. </a:t>
            </a:r>
            <a:endParaRPr sz="1300">
              <a:solidFill>
                <a:schemeClr val="dk2"/>
              </a:solidFill>
              <a:latin typeface="Roboto"/>
              <a:ea typeface="Roboto"/>
              <a:cs typeface="Roboto"/>
              <a:sym typeface="Roboto"/>
            </a:endParaRPr>
          </a:p>
          <a:p>
            <a:pPr indent="-311150" lvl="0" marL="457200" rtl="0" algn="l">
              <a:lnSpc>
                <a:spcPct val="115000"/>
              </a:lnSpc>
              <a:spcBef>
                <a:spcPts val="0"/>
              </a:spcBef>
              <a:spcAft>
                <a:spcPts val="0"/>
              </a:spcAft>
              <a:buClr>
                <a:schemeClr val="dk2"/>
              </a:buClr>
              <a:buSzPts val="1300"/>
              <a:buFont typeface="Roboto"/>
              <a:buAutoNum type="arabicPeriod"/>
            </a:pPr>
            <a:r>
              <a:rPr lang="en">
                <a:solidFill>
                  <a:schemeClr val="dk2"/>
                </a:solidFill>
                <a:latin typeface="Roboto"/>
                <a:ea typeface="Roboto"/>
                <a:cs typeface="Roboto"/>
                <a:sym typeface="Roboto"/>
              </a:rPr>
              <a:t>Liquidity risk : </a:t>
            </a:r>
            <a:r>
              <a:rPr lang="en" sz="1300">
                <a:solidFill>
                  <a:schemeClr val="dk2"/>
                </a:solidFill>
                <a:latin typeface="Roboto"/>
                <a:ea typeface="Roboto"/>
                <a:cs typeface="Roboto"/>
                <a:sym typeface="Roboto"/>
              </a:rPr>
              <a:t>AMMs rely on liquidity providers to supply assets to the liquidity pools. If there is a sudden withdrawal of liquidity, it can cause the price of an asset to change dramatically.</a:t>
            </a:r>
            <a:r>
              <a:rPr lang="en" sz="12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a:p>
            <a:pPr indent="0" lvl="0" marL="914400" rtl="0" algn="l">
              <a:spcBef>
                <a:spcPts val="2900"/>
              </a:spcBef>
              <a:spcAft>
                <a:spcPts val="0"/>
              </a:spcAft>
              <a:buNone/>
            </a:pPr>
            <a:r>
              <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grpSp>
        <p:nvGrpSpPr>
          <p:cNvPr id="1250" name="Google Shape;1250;p64"/>
          <p:cNvGrpSpPr/>
          <p:nvPr/>
        </p:nvGrpSpPr>
        <p:grpSpPr>
          <a:xfrm>
            <a:off x="5776416" y="1051251"/>
            <a:ext cx="1224415" cy="1224415"/>
            <a:chOff x="1050275" y="1793925"/>
            <a:chExt cx="1264500" cy="1264500"/>
          </a:xfrm>
        </p:grpSpPr>
        <p:sp>
          <p:nvSpPr>
            <p:cNvPr id="1251" name="Google Shape;1251;p64"/>
            <p:cNvSpPr/>
            <p:nvPr/>
          </p:nvSpPr>
          <p:spPr>
            <a:xfrm>
              <a:off x="1050275" y="1793925"/>
              <a:ext cx="1264500" cy="1264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4"/>
            <p:cNvSpPr/>
            <p:nvPr/>
          </p:nvSpPr>
          <p:spPr>
            <a:xfrm>
              <a:off x="1172425" y="1916075"/>
              <a:ext cx="1020300" cy="1020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 name="Google Shape;1253;p64"/>
          <p:cNvSpPr txBox="1"/>
          <p:nvPr>
            <p:ph type="title"/>
          </p:nvPr>
        </p:nvSpPr>
        <p:spPr>
          <a:xfrm>
            <a:off x="4262050" y="2340775"/>
            <a:ext cx="4431300" cy="20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Yield Farming Strategies</a:t>
            </a:r>
            <a:endParaRPr sz="5000"/>
          </a:p>
        </p:txBody>
      </p:sp>
      <p:sp>
        <p:nvSpPr>
          <p:cNvPr id="1254" name="Google Shape;1254;p64"/>
          <p:cNvSpPr txBox="1"/>
          <p:nvPr>
            <p:ph idx="2" type="title"/>
          </p:nvPr>
        </p:nvSpPr>
        <p:spPr>
          <a:xfrm>
            <a:off x="5665350" y="1242574"/>
            <a:ext cx="1446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255" name="Google Shape;1255;p64"/>
          <p:cNvGrpSpPr/>
          <p:nvPr/>
        </p:nvGrpSpPr>
        <p:grpSpPr>
          <a:xfrm>
            <a:off x="69850" y="1728925"/>
            <a:ext cx="3883025" cy="2915299"/>
            <a:chOff x="442900" y="1446275"/>
            <a:chExt cx="3883025" cy="2915299"/>
          </a:xfrm>
        </p:grpSpPr>
        <p:sp>
          <p:nvSpPr>
            <p:cNvPr id="1256" name="Google Shape;1256;p64"/>
            <p:cNvSpPr/>
            <p:nvPr/>
          </p:nvSpPr>
          <p:spPr>
            <a:xfrm>
              <a:off x="2475864" y="2847589"/>
              <a:ext cx="1614208" cy="1512876"/>
            </a:xfrm>
            <a:custGeom>
              <a:rect b="b" l="l" r="r" t="t"/>
              <a:pathLst>
                <a:path extrusionOk="0" h="33219" w="35444">
                  <a:moveTo>
                    <a:pt x="17689" y="1"/>
                  </a:moveTo>
                  <a:cubicBezTo>
                    <a:pt x="9545" y="1"/>
                    <a:pt x="2435" y="5998"/>
                    <a:pt x="1273" y="14294"/>
                  </a:cubicBezTo>
                  <a:cubicBezTo>
                    <a:pt x="1" y="23378"/>
                    <a:pt x="6328" y="31781"/>
                    <a:pt x="15412" y="33053"/>
                  </a:cubicBezTo>
                  <a:cubicBezTo>
                    <a:pt x="16200" y="33164"/>
                    <a:pt x="16982" y="33218"/>
                    <a:pt x="17755" y="33218"/>
                  </a:cubicBezTo>
                  <a:cubicBezTo>
                    <a:pt x="25898" y="33218"/>
                    <a:pt x="32999" y="27221"/>
                    <a:pt x="34171" y="18925"/>
                  </a:cubicBezTo>
                  <a:cubicBezTo>
                    <a:pt x="35443" y="9841"/>
                    <a:pt x="29116" y="1438"/>
                    <a:pt x="20032" y="166"/>
                  </a:cubicBezTo>
                  <a:cubicBezTo>
                    <a:pt x="19244" y="55"/>
                    <a:pt x="18462" y="1"/>
                    <a:pt x="17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4"/>
            <p:cNvSpPr/>
            <p:nvPr/>
          </p:nvSpPr>
          <p:spPr>
            <a:xfrm>
              <a:off x="2568362" y="2847680"/>
              <a:ext cx="1642171" cy="1513013"/>
            </a:xfrm>
            <a:custGeom>
              <a:rect b="b" l="l" r="r" t="t"/>
              <a:pathLst>
                <a:path extrusionOk="0" h="33222" w="36058">
                  <a:moveTo>
                    <a:pt x="17999" y="1"/>
                  </a:moveTo>
                  <a:cubicBezTo>
                    <a:pt x="10187" y="1"/>
                    <a:pt x="3226" y="5545"/>
                    <a:pt x="1708" y="13511"/>
                  </a:cubicBezTo>
                  <a:cubicBezTo>
                    <a:pt x="1" y="22516"/>
                    <a:pt x="5915" y="31209"/>
                    <a:pt x="14921" y="32928"/>
                  </a:cubicBezTo>
                  <a:cubicBezTo>
                    <a:pt x="15967" y="33126"/>
                    <a:pt x="17009" y="33222"/>
                    <a:pt x="18036" y="33222"/>
                  </a:cubicBezTo>
                  <a:cubicBezTo>
                    <a:pt x="25861" y="33222"/>
                    <a:pt x="32829" y="27676"/>
                    <a:pt x="34339" y="19715"/>
                  </a:cubicBezTo>
                  <a:cubicBezTo>
                    <a:pt x="36057" y="10698"/>
                    <a:pt x="30143" y="2005"/>
                    <a:pt x="21126" y="298"/>
                  </a:cubicBezTo>
                  <a:cubicBezTo>
                    <a:pt x="20076" y="97"/>
                    <a:pt x="19030" y="1"/>
                    <a:pt x="17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4"/>
            <p:cNvSpPr/>
            <p:nvPr/>
          </p:nvSpPr>
          <p:spPr>
            <a:xfrm>
              <a:off x="2688324" y="2953978"/>
              <a:ext cx="1351428" cy="1300329"/>
            </a:xfrm>
            <a:custGeom>
              <a:rect b="b" l="l" r="r" t="t"/>
              <a:pathLst>
                <a:path extrusionOk="0" h="28552" w="29674">
                  <a:moveTo>
                    <a:pt x="15389" y="140"/>
                  </a:moveTo>
                  <a:cubicBezTo>
                    <a:pt x="23201" y="140"/>
                    <a:pt x="29528" y="6467"/>
                    <a:pt x="29528" y="14279"/>
                  </a:cubicBezTo>
                  <a:cubicBezTo>
                    <a:pt x="29528" y="19993"/>
                    <a:pt x="26091" y="25148"/>
                    <a:pt x="20802" y="27335"/>
                  </a:cubicBezTo>
                  <a:cubicBezTo>
                    <a:pt x="19052" y="28060"/>
                    <a:pt x="17215" y="28413"/>
                    <a:pt x="15393" y="28413"/>
                  </a:cubicBezTo>
                  <a:cubicBezTo>
                    <a:pt x="11716" y="28413"/>
                    <a:pt x="8103" y="26979"/>
                    <a:pt x="5402" y="24278"/>
                  </a:cubicBezTo>
                  <a:cubicBezTo>
                    <a:pt x="1351" y="20227"/>
                    <a:pt x="146" y="14145"/>
                    <a:pt x="2333" y="8867"/>
                  </a:cubicBezTo>
                  <a:cubicBezTo>
                    <a:pt x="4520" y="3588"/>
                    <a:pt x="9676" y="140"/>
                    <a:pt x="15389" y="140"/>
                  </a:cubicBezTo>
                  <a:close/>
                  <a:moveTo>
                    <a:pt x="15393" y="0"/>
                  </a:moveTo>
                  <a:cubicBezTo>
                    <a:pt x="11681" y="0"/>
                    <a:pt x="8032" y="1449"/>
                    <a:pt x="5301" y="4180"/>
                  </a:cubicBezTo>
                  <a:cubicBezTo>
                    <a:pt x="1217" y="8264"/>
                    <a:pt x="0" y="14402"/>
                    <a:pt x="2210" y="19736"/>
                  </a:cubicBezTo>
                  <a:cubicBezTo>
                    <a:pt x="4420" y="25070"/>
                    <a:pt x="9620" y="28552"/>
                    <a:pt x="15389" y="28552"/>
                  </a:cubicBezTo>
                  <a:cubicBezTo>
                    <a:pt x="23279" y="28541"/>
                    <a:pt x="29662" y="22157"/>
                    <a:pt x="29674" y="14279"/>
                  </a:cubicBezTo>
                  <a:cubicBezTo>
                    <a:pt x="29674" y="8498"/>
                    <a:pt x="26192" y="3298"/>
                    <a:pt x="20858" y="1088"/>
                  </a:cubicBezTo>
                  <a:cubicBezTo>
                    <a:pt x="19090" y="356"/>
                    <a:pt x="17234" y="0"/>
                    <a:pt x="15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4"/>
            <p:cNvSpPr/>
            <p:nvPr/>
          </p:nvSpPr>
          <p:spPr>
            <a:xfrm>
              <a:off x="2948012" y="3235434"/>
              <a:ext cx="881338" cy="746988"/>
            </a:xfrm>
            <a:custGeom>
              <a:rect b="b" l="l" r="r" t="t"/>
              <a:pathLst>
                <a:path extrusionOk="0" h="16402" w="19352">
                  <a:moveTo>
                    <a:pt x="10150" y="150"/>
                  </a:moveTo>
                  <a:cubicBezTo>
                    <a:pt x="11566" y="150"/>
                    <a:pt x="13042" y="974"/>
                    <a:pt x="14564" y="2620"/>
                  </a:cubicBezTo>
                  <a:lnTo>
                    <a:pt x="14609" y="2664"/>
                  </a:lnTo>
                  <a:lnTo>
                    <a:pt x="17399" y="265"/>
                  </a:lnTo>
                  <a:lnTo>
                    <a:pt x="19162" y="2530"/>
                  </a:lnTo>
                  <a:lnTo>
                    <a:pt x="16205" y="4561"/>
                  </a:lnTo>
                  <a:lnTo>
                    <a:pt x="16149" y="4595"/>
                  </a:lnTo>
                  <a:lnTo>
                    <a:pt x="16182" y="4651"/>
                  </a:lnTo>
                  <a:cubicBezTo>
                    <a:pt x="17097" y="6057"/>
                    <a:pt x="18927" y="9527"/>
                    <a:pt x="16182" y="11726"/>
                  </a:cubicBezTo>
                  <a:lnTo>
                    <a:pt x="13247" y="7943"/>
                  </a:lnTo>
                  <a:cubicBezTo>
                    <a:pt x="14185" y="7106"/>
                    <a:pt x="13392" y="5912"/>
                    <a:pt x="13113" y="5555"/>
                  </a:cubicBezTo>
                  <a:cubicBezTo>
                    <a:pt x="12871" y="5241"/>
                    <a:pt x="12233" y="4416"/>
                    <a:pt x="11592" y="4416"/>
                  </a:cubicBezTo>
                  <a:cubicBezTo>
                    <a:pt x="11435" y="4416"/>
                    <a:pt x="11278" y="4465"/>
                    <a:pt x="11127" y="4584"/>
                  </a:cubicBezTo>
                  <a:cubicBezTo>
                    <a:pt x="10480" y="5086"/>
                    <a:pt x="11127" y="6213"/>
                    <a:pt x="11942" y="7630"/>
                  </a:cubicBezTo>
                  <a:cubicBezTo>
                    <a:pt x="13247" y="9918"/>
                    <a:pt x="15033" y="13054"/>
                    <a:pt x="12243" y="15219"/>
                  </a:cubicBezTo>
                  <a:cubicBezTo>
                    <a:pt x="11353" y="15913"/>
                    <a:pt x="10436" y="16259"/>
                    <a:pt x="9494" y="16259"/>
                  </a:cubicBezTo>
                  <a:cubicBezTo>
                    <a:pt x="7968" y="16259"/>
                    <a:pt x="6379" y="15349"/>
                    <a:pt x="4744" y="13534"/>
                  </a:cubicBezTo>
                  <a:lnTo>
                    <a:pt x="4699" y="13489"/>
                  </a:lnTo>
                  <a:lnTo>
                    <a:pt x="1954" y="15888"/>
                  </a:lnTo>
                  <a:lnTo>
                    <a:pt x="202" y="13623"/>
                  </a:lnTo>
                  <a:lnTo>
                    <a:pt x="3159" y="11558"/>
                  </a:lnTo>
                  <a:lnTo>
                    <a:pt x="3215" y="11514"/>
                  </a:lnTo>
                  <a:lnTo>
                    <a:pt x="3181" y="11458"/>
                  </a:lnTo>
                  <a:cubicBezTo>
                    <a:pt x="1251" y="8367"/>
                    <a:pt x="1307" y="5566"/>
                    <a:pt x="3315" y="3959"/>
                  </a:cubicBezTo>
                  <a:lnTo>
                    <a:pt x="6250" y="7731"/>
                  </a:lnTo>
                  <a:lnTo>
                    <a:pt x="6217" y="7764"/>
                  </a:lnTo>
                  <a:cubicBezTo>
                    <a:pt x="5246" y="8545"/>
                    <a:pt x="5681" y="9829"/>
                    <a:pt x="6351" y="10688"/>
                  </a:cubicBezTo>
                  <a:cubicBezTo>
                    <a:pt x="6619" y="11067"/>
                    <a:pt x="6953" y="11413"/>
                    <a:pt x="7322" y="11703"/>
                  </a:cubicBezTo>
                  <a:cubicBezTo>
                    <a:pt x="7591" y="11899"/>
                    <a:pt x="7843" y="11994"/>
                    <a:pt x="8077" y="11994"/>
                  </a:cubicBezTo>
                  <a:cubicBezTo>
                    <a:pt x="8270" y="11994"/>
                    <a:pt x="8450" y="11930"/>
                    <a:pt x="8616" y="11804"/>
                  </a:cubicBezTo>
                  <a:cubicBezTo>
                    <a:pt x="9297" y="11279"/>
                    <a:pt x="8650" y="10096"/>
                    <a:pt x="7835" y="8601"/>
                  </a:cubicBezTo>
                  <a:cubicBezTo>
                    <a:pt x="6529" y="6191"/>
                    <a:pt x="4900" y="3189"/>
                    <a:pt x="7556" y="1124"/>
                  </a:cubicBezTo>
                  <a:cubicBezTo>
                    <a:pt x="8395" y="475"/>
                    <a:pt x="9261" y="150"/>
                    <a:pt x="10150" y="150"/>
                  </a:cubicBezTo>
                  <a:close/>
                  <a:moveTo>
                    <a:pt x="10156" y="1"/>
                  </a:moveTo>
                  <a:cubicBezTo>
                    <a:pt x="9238" y="1"/>
                    <a:pt x="8344" y="338"/>
                    <a:pt x="7478" y="1013"/>
                  </a:cubicBezTo>
                  <a:cubicBezTo>
                    <a:pt x="4721" y="3144"/>
                    <a:pt x="6451" y="6336"/>
                    <a:pt x="7712" y="8657"/>
                  </a:cubicBezTo>
                  <a:cubicBezTo>
                    <a:pt x="8493" y="10096"/>
                    <a:pt x="9107" y="11235"/>
                    <a:pt x="8527" y="11692"/>
                  </a:cubicBezTo>
                  <a:cubicBezTo>
                    <a:pt x="8389" y="11800"/>
                    <a:pt x="8241" y="11854"/>
                    <a:pt x="8080" y="11854"/>
                  </a:cubicBezTo>
                  <a:cubicBezTo>
                    <a:pt x="7875" y="11854"/>
                    <a:pt x="7650" y="11767"/>
                    <a:pt x="7400" y="11592"/>
                  </a:cubicBezTo>
                  <a:cubicBezTo>
                    <a:pt x="7043" y="11302"/>
                    <a:pt x="6719" y="10967"/>
                    <a:pt x="6451" y="10599"/>
                  </a:cubicBezTo>
                  <a:cubicBezTo>
                    <a:pt x="6217" y="10308"/>
                    <a:pt x="5145" y="8802"/>
                    <a:pt x="6295" y="7876"/>
                  </a:cubicBezTo>
                  <a:lnTo>
                    <a:pt x="6440" y="7764"/>
                  </a:lnTo>
                  <a:lnTo>
                    <a:pt x="3326" y="3758"/>
                  </a:lnTo>
                  <a:lnTo>
                    <a:pt x="3271" y="3803"/>
                  </a:lnTo>
                  <a:cubicBezTo>
                    <a:pt x="1162" y="5443"/>
                    <a:pt x="1072" y="8311"/>
                    <a:pt x="3025" y="11480"/>
                  </a:cubicBezTo>
                  <a:lnTo>
                    <a:pt x="1" y="13601"/>
                  </a:lnTo>
                  <a:lnTo>
                    <a:pt x="1932" y="16089"/>
                  </a:lnTo>
                  <a:lnTo>
                    <a:pt x="4688" y="13679"/>
                  </a:lnTo>
                  <a:cubicBezTo>
                    <a:pt x="6340" y="15498"/>
                    <a:pt x="7947" y="16402"/>
                    <a:pt x="9487" y="16402"/>
                  </a:cubicBezTo>
                  <a:cubicBezTo>
                    <a:pt x="10457" y="16402"/>
                    <a:pt x="11406" y="16044"/>
                    <a:pt x="12332" y="15330"/>
                  </a:cubicBezTo>
                  <a:cubicBezTo>
                    <a:pt x="15211" y="13087"/>
                    <a:pt x="13392" y="9896"/>
                    <a:pt x="12064" y="7563"/>
                  </a:cubicBezTo>
                  <a:cubicBezTo>
                    <a:pt x="11283" y="6202"/>
                    <a:pt x="10669" y="5108"/>
                    <a:pt x="11216" y="4695"/>
                  </a:cubicBezTo>
                  <a:cubicBezTo>
                    <a:pt x="11338" y="4601"/>
                    <a:pt x="11466" y="4561"/>
                    <a:pt x="11596" y="4561"/>
                  </a:cubicBezTo>
                  <a:cubicBezTo>
                    <a:pt x="12172" y="4561"/>
                    <a:pt x="12785" y="5341"/>
                    <a:pt x="13013" y="5633"/>
                  </a:cubicBezTo>
                  <a:cubicBezTo>
                    <a:pt x="13270" y="5967"/>
                    <a:pt x="14040" y="7106"/>
                    <a:pt x="13113" y="7865"/>
                  </a:cubicBezTo>
                  <a:lnTo>
                    <a:pt x="13058" y="7909"/>
                  </a:lnTo>
                  <a:lnTo>
                    <a:pt x="16160" y="11915"/>
                  </a:lnTo>
                  <a:lnTo>
                    <a:pt x="16216" y="11871"/>
                  </a:lnTo>
                  <a:cubicBezTo>
                    <a:pt x="17175" y="11123"/>
                    <a:pt x="19117" y="8914"/>
                    <a:pt x="16338" y="4628"/>
                  </a:cubicBezTo>
                  <a:lnTo>
                    <a:pt x="19285" y="2597"/>
                  </a:lnTo>
                  <a:lnTo>
                    <a:pt x="19352" y="2553"/>
                  </a:lnTo>
                  <a:lnTo>
                    <a:pt x="17410" y="64"/>
                  </a:lnTo>
                  <a:lnTo>
                    <a:pt x="14620" y="2463"/>
                  </a:lnTo>
                  <a:cubicBezTo>
                    <a:pt x="13082" y="823"/>
                    <a:pt x="11590" y="1"/>
                    <a:pt x="1015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4"/>
            <p:cNvSpPr/>
            <p:nvPr/>
          </p:nvSpPr>
          <p:spPr>
            <a:xfrm>
              <a:off x="2427588" y="3535061"/>
              <a:ext cx="67130" cy="279631"/>
            </a:xfrm>
            <a:custGeom>
              <a:rect b="b" l="l" r="r" t="t"/>
              <a:pathLst>
                <a:path extrusionOk="0" h="6140" w="1474">
                  <a:moveTo>
                    <a:pt x="210" y="0"/>
                  </a:moveTo>
                  <a:cubicBezTo>
                    <a:pt x="182" y="0"/>
                    <a:pt x="157" y="29"/>
                    <a:pt x="157" y="58"/>
                  </a:cubicBezTo>
                  <a:cubicBezTo>
                    <a:pt x="1" y="2145"/>
                    <a:pt x="414" y="4220"/>
                    <a:pt x="1329" y="6095"/>
                  </a:cubicBezTo>
                  <a:cubicBezTo>
                    <a:pt x="1340" y="6118"/>
                    <a:pt x="1362" y="6140"/>
                    <a:pt x="1396" y="6140"/>
                  </a:cubicBezTo>
                  <a:cubicBezTo>
                    <a:pt x="1407" y="6140"/>
                    <a:pt x="1418" y="6140"/>
                    <a:pt x="1418" y="6129"/>
                  </a:cubicBezTo>
                  <a:cubicBezTo>
                    <a:pt x="1451" y="6118"/>
                    <a:pt x="1474" y="6073"/>
                    <a:pt x="1451" y="6039"/>
                  </a:cubicBezTo>
                  <a:cubicBezTo>
                    <a:pt x="547" y="4187"/>
                    <a:pt x="146" y="2123"/>
                    <a:pt x="291" y="69"/>
                  </a:cubicBezTo>
                  <a:cubicBezTo>
                    <a:pt x="291" y="36"/>
                    <a:pt x="268" y="2"/>
                    <a:pt x="224" y="2"/>
                  </a:cubicBezTo>
                  <a:cubicBezTo>
                    <a:pt x="219" y="1"/>
                    <a:pt x="215" y="0"/>
                    <a:pt x="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4"/>
            <p:cNvSpPr/>
            <p:nvPr/>
          </p:nvSpPr>
          <p:spPr>
            <a:xfrm>
              <a:off x="2380041" y="3625464"/>
              <a:ext cx="58795" cy="170967"/>
            </a:xfrm>
            <a:custGeom>
              <a:rect b="b" l="l" r="r" t="t"/>
              <a:pathLst>
                <a:path extrusionOk="0" h="3754" w="1291">
                  <a:moveTo>
                    <a:pt x="71" y="1"/>
                  </a:moveTo>
                  <a:cubicBezTo>
                    <a:pt x="35" y="1"/>
                    <a:pt x="1" y="29"/>
                    <a:pt x="7" y="82"/>
                  </a:cubicBezTo>
                  <a:cubicBezTo>
                    <a:pt x="107" y="1365"/>
                    <a:pt x="498" y="2604"/>
                    <a:pt x="1156" y="3720"/>
                  </a:cubicBezTo>
                  <a:cubicBezTo>
                    <a:pt x="1167" y="3742"/>
                    <a:pt x="1190" y="3753"/>
                    <a:pt x="1212" y="3753"/>
                  </a:cubicBezTo>
                  <a:cubicBezTo>
                    <a:pt x="1223" y="3753"/>
                    <a:pt x="1234" y="3753"/>
                    <a:pt x="1246" y="3742"/>
                  </a:cubicBezTo>
                  <a:cubicBezTo>
                    <a:pt x="1279" y="3731"/>
                    <a:pt x="1290" y="3686"/>
                    <a:pt x="1279" y="3653"/>
                  </a:cubicBezTo>
                  <a:cubicBezTo>
                    <a:pt x="632" y="2559"/>
                    <a:pt x="241" y="1332"/>
                    <a:pt x="141" y="71"/>
                  </a:cubicBezTo>
                  <a:cubicBezTo>
                    <a:pt x="135" y="23"/>
                    <a:pt x="103"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4"/>
            <p:cNvSpPr/>
            <p:nvPr/>
          </p:nvSpPr>
          <p:spPr>
            <a:xfrm>
              <a:off x="4212523" y="3491431"/>
              <a:ext cx="66128" cy="323261"/>
            </a:xfrm>
            <a:custGeom>
              <a:rect b="b" l="l" r="r" t="t"/>
              <a:pathLst>
                <a:path extrusionOk="0" h="7098" w="1452">
                  <a:moveTo>
                    <a:pt x="1027" y="1"/>
                  </a:moveTo>
                  <a:cubicBezTo>
                    <a:pt x="983" y="12"/>
                    <a:pt x="960" y="45"/>
                    <a:pt x="960" y="79"/>
                  </a:cubicBezTo>
                  <a:cubicBezTo>
                    <a:pt x="1306" y="2433"/>
                    <a:pt x="972" y="4833"/>
                    <a:pt x="12" y="7009"/>
                  </a:cubicBezTo>
                  <a:cubicBezTo>
                    <a:pt x="1" y="7042"/>
                    <a:pt x="12" y="7076"/>
                    <a:pt x="45" y="7098"/>
                  </a:cubicBezTo>
                  <a:lnTo>
                    <a:pt x="79" y="7098"/>
                  </a:lnTo>
                  <a:cubicBezTo>
                    <a:pt x="101" y="7098"/>
                    <a:pt x="124" y="7087"/>
                    <a:pt x="135" y="7064"/>
                  </a:cubicBezTo>
                  <a:cubicBezTo>
                    <a:pt x="1117" y="4866"/>
                    <a:pt x="1452" y="2444"/>
                    <a:pt x="1106" y="67"/>
                  </a:cubicBezTo>
                  <a:cubicBezTo>
                    <a:pt x="1094" y="23"/>
                    <a:pt x="106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4"/>
            <p:cNvSpPr/>
            <p:nvPr/>
          </p:nvSpPr>
          <p:spPr>
            <a:xfrm>
              <a:off x="4284709" y="3637807"/>
              <a:ext cx="41216" cy="146419"/>
            </a:xfrm>
            <a:custGeom>
              <a:rect b="b" l="l" r="r" t="t"/>
              <a:pathLst>
                <a:path extrusionOk="0" h="3215" w="905">
                  <a:moveTo>
                    <a:pt x="837" y="0"/>
                  </a:moveTo>
                  <a:cubicBezTo>
                    <a:pt x="793" y="0"/>
                    <a:pt x="770" y="34"/>
                    <a:pt x="759" y="67"/>
                  </a:cubicBezTo>
                  <a:cubicBezTo>
                    <a:pt x="670" y="1116"/>
                    <a:pt x="413" y="2154"/>
                    <a:pt x="23" y="3125"/>
                  </a:cubicBezTo>
                  <a:cubicBezTo>
                    <a:pt x="0" y="3159"/>
                    <a:pt x="23" y="3203"/>
                    <a:pt x="56" y="3214"/>
                  </a:cubicBezTo>
                  <a:lnTo>
                    <a:pt x="79" y="3214"/>
                  </a:lnTo>
                  <a:cubicBezTo>
                    <a:pt x="112" y="3214"/>
                    <a:pt x="134" y="3203"/>
                    <a:pt x="145" y="3181"/>
                  </a:cubicBezTo>
                  <a:cubicBezTo>
                    <a:pt x="558" y="2188"/>
                    <a:pt x="804" y="1150"/>
                    <a:pt x="893" y="79"/>
                  </a:cubicBezTo>
                  <a:cubicBezTo>
                    <a:pt x="904" y="45"/>
                    <a:pt x="871" y="12"/>
                    <a:pt x="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4"/>
            <p:cNvSpPr/>
            <p:nvPr/>
          </p:nvSpPr>
          <p:spPr>
            <a:xfrm>
              <a:off x="2251745" y="1446275"/>
              <a:ext cx="566640" cy="446271"/>
            </a:xfrm>
            <a:custGeom>
              <a:rect b="b" l="l" r="r" t="t"/>
              <a:pathLst>
                <a:path extrusionOk="0" h="9799" w="12442">
                  <a:moveTo>
                    <a:pt x="6332" y="1"/>
                  </a:moveTo>
                  <a:cubicBezTo>
                    <a:pt x="5601" y="1"/>
                    <a:pt x="5034" y="337"/>
                    <a:pt x="4833" y="1240"/>
                  </a:cubicBezTo>
                  <a:cubicBezTo>
                    <a:pt x="4572" y="1150"/>
                    <a:pt x="4326" y="1109"/>
                    <a:pt x="4098" y="1109"/>
                  </a:cubicBezTo>
                  <a:cubicBezTo>
                    <a:pt x="2356" y="1109"/>
                    <a:pt x="1646" y="3502"/>
                    <a:pt x="3047" y="5101"/>
                  </a:cubicBezTo>
                  <a:cubicBezTo>
                    <a:pt x="0" y="5413"/>
                    <a:pt x="2333" y="8303"/>
                    <a:pt x="4531" y="9799"/>
                  </a:cubicBezTo>
                  <a:cubicBezTo>
                    <a:pt x="6138" y="8270"/>
                    <a:pt x="10144" y="5436"/>
                    <a:pt x="10144" y="5436"/>
                  </a:cubicBezTo>
                  <a:cubicBezTo>
                    <a:pt x="10348" y="5495"/>
                    <a:pt x="10535" y="5523"/>
                    <a:pt x="10706" y="5523"/>
                  </a:cubicBezTo>
                  <a:cubicBezTo>
                    <a:pt x="12295" y="5523"/>
                    <a:pt x="12441" y="3134"/>
                    <a:pt x="10758" y="1965"/>
                  </a:cubicBezTo>
                  <a:cubicBezTo>
                    <a:pt x="9560" y="1128"/>
                    <a:pt x="7671" y="1"/>
                    <a:pt x="6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4"/>
            <p:cNvSpPr/>
            <p:nvPr/>
          </p:nvSpPr>
          <p:spPr>
            <a:xfrm>
              <a:off x="2306124" y="1623620"/>
              <a:ext cx="407651" cy="478333"/>
            </a:xfrm>
            <a:custGeom>
              <a:rect b="b" l="l" r="r" t="t"/>
              <a:pathLst>
                <a:path extrusionOk="0" h="10503" w="8951">
                  <a:moveTo>
                    <a:pt x="4951" y="0"/>
                  </a:moveTo>
                  <a:cubicBezTo>
                    <a:pt x="4779" y="0"/>
                    <a:pt x="4628" y="151"/>
                    <a:pt x="4654" y="347"/>
                  </a:cubicBezTo>
                  <a:cubicBezTo>
                    <a:pt x="4743" y="1084"/>
                    <a:pt x="4576" y="1820"/>
                    <a:pt x="4196" y="2457"/>
                  </a:cubicBezTo>
                  <a:cubicBezTo>
                    <a:pt x="4196" y="2457"/>
                    <a:pt x="3752" y="1860"/>
                    <a:pt x="3271" y="1860"/>
                  </a:cubicBezTo>
                  <a:cubicBezTo>
                    <a:pt x="3049" y="1860"/>
                    <a:pt x="2820" y="1987"/>
                    <a:pt x="2623" y="2356"/>
                  </a:cubicBezTo>
                  <a:cubicBezTo>
                    <a:pt x="1998" y="3528"/>
                    <a:pt x="3426" y="4343"/>
                    <a:pt x="3426" y="4343"/>
                  </a:cubicBezTo>
                  <a:lnTo>
                    <a:pt x="1" y="10503"/>
                  </a:lnTo>
                  <a:lnTo>
                    <a:pt x="4308" y="10503"/>
                  </a:lnTo>
                  <a:lnTo>
                    <a:pt x="5067" y="8215"/>
                  </a:lnTo>
                  <a:lnTo>
                    <a:pt x="5357" y="7333"/>
                  </a:lnTo>
                  <a:cubicBezTo>
                    <a:pt x="5804" y="7545"/>
                    <a:pt x="6183" y="7640"/>
                    <a:pt x="6506" y="7640"/>
                  </a:cubicBezTo>
                  <a:cubicBezTo>
                    <a:pt x="8503" y="7640"/>
                    <a:pt x="8384" y="4000"/>
                    <a:pt x="8950" y="1542"/>
                  </a:cubicBezTo>
                  <a:lnTo>
                    <a:pt x="8950" y="1542"/>
                  </a:lnTo>
                  <a:cubicBezTo>
                    <a:pt x="8922" y="1551"/>
                    <a:pt x="8886" y="1555"/>
                    <a:pt x="8845" y="1555"/>
                  </a:cubicBezTo>
                  <a:cubicBezTo>
                    <a:pt x="8478" y="1555"/>
                    <a:pt x="7645" y="1199"/>
                    <a:pt x="7154" y="437"/>
                  </a:cubicBezTo>
                  <a:cubicBezTo>
                    <a:pt x="7056" y="301"/>
                    <a:pt x="6902" y="227"/>
                    <a:pt x="6744" y="227"/>
                  </a:cubicBezTo>
                  <a:cubicBezTo>
                    <a:pt x="6668" y="227"/>
                    <a:pt x="6590" y="244"/>
                    <a:pt x="6518" y="280"/>
                  </a:cubicBezTo>
                  <a:cubicBezTo>
                    <a:pt x="6399" y="329"/>
                    <a:pt x="6262" y="354"/>
                    <a:pt x="6113" y="354"/>
                  </a:cubicBezTo>
                  <a:cubicBezTo>
                    <a:pt x="5816" y="354"/>
                    <a:pt x="5469" y="254"/>
                    <a:pt x="5112" y="46"/>
                  </a:cubicBezTo>
                  <a:cubicBezTo>
                    <a:pt x="5059" y="15"/>
                    <a:pt x="5004" y="0"/>
                    <a:pt x="4951"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4"/>
            <p:cNvSpPr/>
            <p:nvPr/>
          </p:nvSpPr>
          <p:spPr>
            <a:xfrm>
              <a:off x="2439793" y="1739937"/>
              <a:ext cx="48047" cy="20084"/>
            </a:xfrm>
            <a:custGeom>
              <a:rect b="b" l="l" r="r" t="t"/>
              <a:pathLst>
                <a:path extrusionOk="0" h="441" w="1055">
                  <a:moveTo>
                    <a:pt x="82" y="0"/>
                  </a:moveTo>
                  <a:cubicBezTo>
                    <a:pt x="53" y="0"/>
                    <a:pt x="21" y="20"/>
                    <a:pt x="12" y="48"/>
                  </a:cubicBezTo>
                  <a:cubicBezTo>
                    <a:pt x="0" y="81"/>
                    <a:pt x="23" y="126"/>
                    <a:pt x="56" y="137"/>
                  </a:cubicBezTo>
                  <a:lnTo>
                    <a:pt x="927" y="438"/>
                  </a:lnTo>
                  <a:lnTo>
                    <a:pt x="949" y="438"/>
                  </a:lnTo>
                  <a:cubicBezTo>
                    <a:pt x="955" y="440"/>
                    <a:pt x="961" y="441"/>
                    <a:pt x="967" y="441"/>
                  </a:cubicBezTo>
                  <a:cubicBezTo>
                    <a:pt x="1041" y="441"/>
                    <a:pt x="1054" y="315"/>
                    <a:pt x="971" y="304"/>
                  </a:cubicBezTo>
                  <a:lnTo>
                    <a:pt x="101" y="3"/>
                  </a:lnTo>
                  <a:cubicBezTo>
                    <a:pt x="95" y="1"/>
                    <a:pt x="89" y="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4"/>
            <p:cNvSpPr/>
            <p:nvPr/>
          </p:nvSpPr>
          <p:spPr>
            <a:xfrm>
              <a:off x="2557978" y="1675083"/>
              <a:ext cx="109029" cy="31470"/>
            </a:xfrm>
            <a:custGeom>
              <a:rect b="b" l="l" r="r" t="t"/>
              <a:pathLst>
                <a:path extrusionOk="0" h="691" w="2394">
                  <a:moveTo>
                    <a:pt x="749" y="0"/>
                  </a:moveTo>
                  <a:cubicBezTo>
                    <a:pt x="527" y="0"/>
                    <a:pt x="303" y="29"/>
                    <a:pt x="84" y="88"/>
                  </a:cubicBezTo>
                  <a:cubicBezTo>
                    <a:pt x="1" y="109"/>
                    <a:pt x="24" y="235"/>
                    <a:pt x="99" y="235"/>
                  </a:cubicBezTo>
                  <a:cubicBezTo>
                    <a:pt x="105" y="235"/>
                    <a:pt x="111" y="235"/>
                    <a:pt x="117" y="233"/>
                  </a:cubicBezTo>
                  <a:cubicBezTo>
                    <a:pt x="326" y="177"/>
                    <a:pt x="538" y="150"/>
                    <a:pt x="750" y="150"/>
                  </a:cubicBezTo>
                  <a:cubicBezTo>
                    <a:pt x="1297" y="150"/>
                    <a:pt x="1836" y="333"/>
                    <a:pt x="2271" y="679"/>
                  </a:cubicBezTo>
                  <a:cubicBezTo>
                    <a:pt x="2282" y="679"/>
                    <a:pt x="2304" y="690"/>
                    <a:pt x="2316" y="690"/>
                  </a:cubicBezTo>
                  <a:cubicBezTo>
                    <a:pt x="2338" y="690"/>
                    <a:pt x="2360" y="679"/>
                    <a:pt x="2371" y="657"/>
                  </a:cubicBezTo>
                  <a:cubicBezTo>
                    <a:pt x="2394" y="624"/>
                    <a:pt x="2394" y="590"/>
                    <a:pt x="2360" y="568"/>
                  </a:cubicBezTo>
                  <a:cubicBezTo>
                    <a:pt x="1900" y="197"/>
                    <a:pt x="1330" y="0"/>
                    <a:pt x="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4"/>
            <p:cNvSpPr/>
            <p:nvPr/>
          </p:nvSpPr>
          <p:spPr>
            <a:xfrm>
              <a:off x="2560392" y="1846280"/>
              <a:ext cx="78151" cy="46636"/>
            </a:xfrm>
            <a:custGeom>
              <a:rect b="b" l="l" r="r" t="t"/>
              <a:pathLst>
                <a:path extrusionOk="0" h="1024" w="1716">
                  <a:moveTo>
                    <a:pt x="53" y="0"/>
                  </a:moveTo>
                  <a:cubicBezTo>
                    <a:pt x="1" y="612"/>
                    <a:pt x="491" y="1024"/>
                    <a:pt x="1003" y="1024"/>
                  </a:cubicBezTo>
                  <a:cubicBezTo>
                    <a:pt x="1257" y="1024"/>
                    <a:pt x="1516" y="922"/>
                    <a:pt x="1716" y="692"/>
                  </a:cubicBezTo>
                  <a:cubicBezTo>
                    <a:pt x="1124" y="558"/>
                    <a:pt x="555" y="324"/>
                    <a:pt x="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4"/>
            <p:cNvSpPr/>
            <p:nvPr/>
          </p:nvSpPr>
          <p:spPr>
            <a:xfrm>
              <a:off x="2655305" y="1786299"/>
              <a:ext cx="66538" cy="69589"/>
            </a:xfrm>
            <a:custGeom>
              <a:rect b="b" l="l" r="r" t="t"/>
              <a:pathLst>
                <a:path extrusionOk="0" h="1528" w="1461">
                  <a:moveTo>
                    <a:pt x="625" y="1"/>
                  </a:moveTo>
                  <a:lnTo>
                    <a:pt x="0" y="1183"/>
                  </a:lnTo>
                  <a:lnTo>
                    <a:pt x="1116" y="1518"/>
                  </a:lnTo>
                  <a:cubicBezTo>
                    <a:pt x="1138" y="1524"/>
                    <a:pt x="1160" y="1527"/>
                    <a:pt x="1181" y="1527"/>
                  </a:cubicBezTo>
                  <a:cubicBezTo>
                    <a:pt x="1348" y="1527"/>
                    <a:pt x="1461" y="1343"/>
                    <a:pt x="1362" y="1195"/>
                  </a:cubicBezTo>
                  <a:lnTo>
                    <a:pt x="625" y="1"/>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4"/>
            <p:cNvSpPr/>
            <p:nvPr/>
          </p:nvSpPr>
          <p:spPr>
            <a:xfrm>
              <a:off x="2562806" y="1729872"/>
              <a:ext cx="100649" cy="65627"/>
            </a:xfrm>
            <a:custGeom>
              <a:rect b="b" l="l" r="r" t="t"/>
              <a:pathLst>
                <a:path extrusionOk="0" h="1441" w="2210">
                  <a:moveTo>
                    <a:pt x="123" y="1"/>
                  </a:moveTo>
                  <a:cubicBezTo>
                    <a:pt x="56" y="1"/>
                    <a:pt x="0" y="68"/>
                    <a:pt x="0" y="135"/>
                  </a:cubicBezTo>
                  <a:lnTo>
                    <a:pt x="0" y="1306"/>
                  </a:lnTo>
                  <a:cubicBezTo>
                    <a:pt x="0" y="1385"/>
                    <a:pt x="56" y="1440"/>
                    <a:pt x="123" y="1440"/>
                  </a:cubicBezTo>
                  <a:lnTo>
                    <a:pt x="2087" y="1440"/>
                  </a:lnTo>
                  <a:cubicBezTo>
                    <a:pt x="2154" y="1440"/>
                    <a:pt x="2210" y="1385"/>
                    <a:pt x="2210" y="1306"/>
                  </a:cubicBezTo>
                  <a:lnTo>
                    <a:pt x="2210" y="135"/>
                  </a:lnTo>
                  <a:cubicBezTo>
                    <a:pt x="2210" y="68"/>
                    <a:pt x="215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4"/>
            <p:cNvSpPr/>
            <p:nvPr/>
          </p:nvSpPr>
          <p:spPr>
            <a:xfrm>
              <a:off x="2628343" y="1739527"/>
              <a:ext cx="10202" cy="38165"/>
            </a:xfrm>
            <a:custGeom>
              <a:rect b="b" l="l" r="r" t="t"/>
              <a:pathLst>
                <a:path extrusionOk="0" h="838" w="224">
                  <a:moveTo>
                    <a:pt x="112" y="1"/>
                  </a:moveTo>
                  <a:cubicBezTo>
                    <a:pt x="45" y="1"/>
                    <a:pt x="1" y="191"/>
                    <a:pt x="1" y="425"/>
                  </a:cubicBezTo>
                  <a:cubicBezTo>
                    <a:pt x="1" y="648"/>
                    <a:pt x="45" y="838"/>
                    <a:pt x="112" y="838"/>
                  </a:cubicBezTo>
                  <a:cubicBezTo>
                    <a:pt x="168" y="838"/>
                    <a:pt x="224" y="648"/>
                    <a:pt x="224" y="425"/>
                  </a:cubicBezTo>
                  <a:cubicBezTo>
                    <a:pt x="224" y="191"/>
                    <a:pt x="179" y="1"/>
                    <a:pt x="112" y="1"/>
                  </a:cubicBezTo>
                  <a:close/>
                </a:path>
              </a:pathLst>
            </a:custGeom>
            <a:solidFill>
              <a:srgbClr val="0D0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4"/>
            <p:cNvSpPr/>
            <p:nvPr/>
          </p:nvSpPr>
          <p:spPr>
            <a:xfrm>
              <a:off x="2499273" y="1916416"/>
              <a:ext cx="50871" cy="81339"/>
            </a:xfrm>
            <a:custGeom>
              <a:rect b="b" l="l" r="r" t="t"/>
              <a:pathLst>
                <a:path extrusionOk="0" h="1786" w="1117">
                  <a:moveTo>
                    <a:pt x="0" y="0"/>
                  </a:moveTo>
                  <a:lnTo>
                    <a:pt x="0" y="0"/>
                  </a:lnTo>
                  <a:cubicBezTo>
                    <a:pt x="56" y="670"/>
                    <a:pt x="346" y="1306"/>
                    <a:pt x="815" y="1786"/>
                  </a:cubicBezTo>
                  <a:lnTo>
                    <a:pt x="1116" y="904"/>
                  </a:lnTo>
                  <a:cubicBezTo>
                    <a:pt x="636" y="692"/>
                    <a:pt x="0" y="0"/>
                    <a:pt x="0" y="0"/>
                  </a:cubicBez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4"/>
            <p:cNvSpPr/>
            <p:nvPr/>
          </p:nvSpPr>
          <p:spPr>
            <a:xfrm>
              <a:off x="2323385" y="1807249"/>
              <a:ext cx="63577" cy="69042"/>
            </a:xfrm>
            <a:custGeom>
              <a:rect b="b" l="l" r="r" t="t"/>
              <a:pathLst>
                <a:path extrusionOk="0" h="1516" w="1396">
                  <a:moveTo>
                    <a:pt x="393" y="1"/>
                  </a:moveTo>
                  <a:cubicBezTo>
                    <a:pt x="349" y="1"/>
                    <a:pt x="305" y="18"/>
                    <a:pt x="269" y="54"/>
                  </a:cubicBezTo>
                  <a:lnTo>
                    <a:pt x="79" y="244"/>
                  </a:lnTo>
                  <a:cubicBezTo>
                    <a:pt x="12" y="311"/>
                    <a:pt x="1" y="411"/>
                    <a:pt x="68" y="489"/>
                  </a:cubicBezTo>
                  <a:lnTo>
                    <a:pt x="838" y="1449"/>
                  </a:lnTo>
                  <a:cubicBezTo>
                    <a:pt x="875" y="1492"/>
                    <a:pt x="926" y="1515"/>
                    <a:pt x="978" y="1515"/>
                  </a:cubicBezTo>
                  <a:cubicBezTo>
                    <a:pt x="1019" y="1515"/>
                    <a:pt x="1060" y="1501"/>
                    <a:pt x="1095" y="1471"/>
                  </a:cubicBezTo>
                  <a:lnTo>
                    <a:pt x="1318" y="1270"/>
                  </a:lnTo>
                  <a:cubicBezTo>
                    <a:pt x="1396" y="1203"/>
                    <a:pt x="1396" y="1092"/>
                    <a:pt x="1340" y="1025"/>
                  </a:cubicBezTo>
                  <a:lnTo>
                    <a:pt x="537" y="65"/>
                  </a:lnTo>
                  <a:cubicBezTo>
                    <a:pt x="495" y="23"/>
                    <a:pt x="443"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4"/>
            <p:cNvSpPr/>
            <p:nvPr/>
          </p:nvSpPr>
          <p:spPr>
            <a:xfrm>
              <a:off x="2076540" y="1848192"/>
              <a:ext cx="262143" cy="229079"/>
            </a:xfrm>
            <a:custGeom>
              <a:rect b="b" l="l" r="r" t="t"/>
              <a:pathLst>
                <a:path extrusionOk="0" h="5030" w="5756">
                  <a:moveTo>
                    <a:pt x="5154" y="0"/>
                  </a:moveTo>
                  <a:cubicBezTo>
                    <a:pt x="5142" y="0"/>
                    <a:pt x="5131" y="1"/>
                    <a:pt x="5120" y="3"/>
                  </a:cubicBezTo>
                  <a:cubicBezTo>
                    <a:pt x="2676" y="539"/>
                    <a:pt x="723" y="2369"/>
                    <a:pt x="31" y="4768"/>
                  </a:cubicBezTo>
                  <a:cubicBezTo>
                    <a:pt x="1" y="4908"/>
                    <a:pt x="105" y="5030"/>
                    <a:pt x="239" y="5030"/>
                  </a:cubicBezTo>
                  <a:cubicBezTo>
                    <a:pt x="255" y="5030"/>
                    <a:pt x="271" y="5028"/>
                    <a:pt x="288" y="5025"/>
                  </a:cubicBezTo>
                  <a:cubicBezTo>
                    <a:pt x="2598" y="4389"/>
                    <a:pt x="4562" y="2849"/>
                    <a:pt x="5722" y="740"/>
                  </a:cubicBezTo>
                  <a:cubicBezTo>
                    <a:pt x="5756" y="673"/>
                    <a:pt x="5745" y="583"/>
                    <a:pt x="5700" y="516"/>
                  </a:cubicBezTo>
                  <a:lnTo>
                    <a:pt x="5321" y="70"/>
                  </a:lnTo>
                  <a:cubicBezTo>
                    <a:pt x="5274" y="23"/>
                    <a:pt x="5212" y="0"/>
                    <a:pt x="5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4"/>
            <p:cNvSpPr/>
            <p:nvPr/>
          </p:nvSpPr>
          <p:spPr>
            <a:xfrm>
              <a:off x="2400171" y="1792630"/>
              <a:ext cx="23363" cy="39576"/>
            </a:xfrm>
            <a:custGeom>
              <a:rect b="b" l="l" r="r" t="t"/>
              <a:pathLst>
                <a:path extrusionOk="0" h="869" w="513">
                  <a:moveTo>
                    <a:pt x="419" y="0"/>
                  </a:moveTo>
                  <a:cubicBezTo>
                    <a:pt x="406" y="0"/>
                    <a:pt x="392" y="5"/>
                    <a:pt x="379" y="18"/>
                  </a:cubicBezTo>
                  <a:cubicBezTo>
                    <a:pt x="167" y="230"/>
                    <a:pt x="33" y="498"/>
                    <a:pt x="11" y="799"/>
                  </a:cubicBezTo>
                  <a:cubicBezTo>
                    <a:pt x="0" y="832"/>
                    <a:pt x="33" y="866"/>
                    <a:pt x="67" y="866"/>
                  </a:cubicBezTo>
                  <a:cubicBezTo>
                    <a:pt x="73" y="867"/>
                    <a:pt x="79" y="868"/>
                    <a:pt x="84" y="868"/>
                  </a:cubicBezTo>
                  <a:cubicBezTo>
                    <a:pt x="120" y="868"/>
                    <a:pt x="145" y="839"/>
                    <a:pt x="145" y="810"/>
                  </a:cubicBezTo>
                  <a:cubicBezTo>
                    <a:pt x="167" y="542"/>
                    <a:pt x="290" y="297"/>
                    <a:pt x="469" y="118"/>
                  </a:cubicBezTo>
                  <a:cubicBezTo>
                    <a:pt x="512" y="66"/>
                    <a:pt x="468" y="0"/>
                    <a:pt x="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4"/>
            <p:cNvSpPr/>
            <p:nvPr/>
          </p:nvSpPr>
          <p:spPr>
            <a:xfrm>
              <a:off x="2509930" y="1452241"/>
              <a:ext cx="206900" cy="229398"/>
            </a:xfrm>
            <a:custGeom>
              <a:rect b="b" l="l" r="r" t="t"/>
              <a:pathLst>
                <a:path extrusionOk="0" h="5037" w="4543">
                  <a:moveTo>
                    <a:pt x="664" y="1"/>
                  </a:moveTo>
                  <a:cubicBezTo>
                    <a:pt x="648" y="1"/>
                    <a:pt x="631" y="9"/>
                    <a:pt x="614" y="26"/>
                  </a:cubicBezTo>
                  <a:cubicBezTo>
                    <a:pt x="157" y="428"/>
                    <a:pt x="0" y="908"/>
                    <a:pt x="190" y="1376"/>
                  </a:cubicBezTo>
                  <a:cubicBezTo>
                    <a:pt x="447" y="2046"/>
                    <a:pt x="1328" y="2559"/>
                    <a:pt x="2210" y="2559"/>
                  </a:cubicBezTo>
                  <a:lnTo>
                    <a:pt x="2299" y="2559"/>
                  </a:lnTo>
                  <a:cubicBezTo>
                    <a:pt x="3036" y="2559"/>
                    <a:pt x="3984" y="2994"/>
                    <a:pt x="4252" y="3664"/>
                  </a:cubicBezTo>
                  <a:cubicBezTo>
                    <a:pt x="4420" y="4077"/>
                    <a:pt x="4275" y="4512"/>
                    <a:pt x="3839" y="4914"/>
                  </a:cubicBezTo>
                  <a:cubicBezTo>
                    <a:pt x="3817" y="4947"/>
                    <a:pt x="3817" y="4992"/>
                    <a:pt x="3839" y="5014"/>
                  </a:cubicBezTo>
                  <a:cubicBezTo>
                    <a:pt x="3850" y="5026"/>
                    <a:pt x="3873" y="5037"/>
                    <a:pt x="3895" y="5037"/>
                  </a:cubicBezTo>
                  <a:cubicBezTo>
                    <a:pt x="3906" y="5037"/>
                    <a:pt x="3917" y="5026"/>
                    <a:pt x="3929" y="5014"/>
                  </a:cubicBezTo>
                  <a:cubicBezTo>
                    <a:pt x="4542" y="4445"/>
                    <a:pt x="4509" y="3932"/>
                    <a:pt x="4375" y="3608"/>
                  </a:cubicBezTo>
                  <a:cubicBezTo>
                    <a:pt x="4085" y="2883"/>
                    <a:pt x="3069" y="2414"/>
                    <a:pt x="2299" y="2414"/>
                  </a:cubicBezTo>
                  <a:lnTo>
                    <a:pt x="2210" y="2414"/>
                  </a:lnTo>
                  <a:cubicBezTo>
                    <a:pt x="1395" y="2414"/>
                    <a:pt x="558" y="1934"/>
                    <a:pt x="313" y="1321"/>
                  </a:cubicBezTo>
                  <a:cubicBezTo>
                    <a:pt x="146" y="897"/>
                    <a:pt x="291" y="484"/>
                    <a:pt x="704" y="115"/>
                  </a:cubicBezTo>
                  <a:cubicBezTo>
                    <a:pt x="737" y="93"/>
                    <a:pt x="737" y="48"/>
                    <a:pt x="715" y="26"/>
                  </a:cubicBezTo>
                  <a:cubicBezTo>
                    <a:pt x="698" y="9"/>
                    <a:pt x="681" y="1"/>
                    <a:pt x="6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4"/>
            <p:cNvSpPr/>
            <p:nvPr/>
          </p:nvSpPr>
          <p:spPr>
            <a:xfrm>
              <a:off x="2478414" y="1465676"/>
              <a:ext cx="108801" cy="166185"/>
            </a:xfrm>
            <a:custGeom>
              <a:rect b="b" l="l" r="r" t="t"/>
              <a:pathLst>
                <a:path extrusionOk="0" h="3649" w="2389">
                  <a:moveTo>
                    <a:pt x="449" y="0"/>
                  </a:moveTo>
                  <a:cubicBezTo>
                    <a:pt x="429" y="0"/>
                    <a:pt x="408" y="10"/>
                    <a:pt x="391" y="32"/>
                  </a:cubicBezTo>
                  <a:cubicBezTo>
                    <a:pt x="56" y="590"/>
                    <a:pt x="1" y="1282"/>
                    <a:pt x="257" y="1885"/>
                  </a:cubicBezTo>
                  <a:cubicBezTo>
                    <a:pt x="413" y="2287"/>
                    <a:pt x="759" y="2577"/>
                    <a:pt x="1183" y="2666"/>
                  </a:cubicBezTo>
                  <a:cubicBezTo>
                    <a:pt x="1686" y="2733"/>
                    <a:pt x="2110" y="3090"/>
                    <a:pt x="2255" y="3592"/>
                  </a:cubicBezTo>
                  <a:cubicBezTo>
                    <a:pt x="2255" y="3626"/>
                    <a:pt x="2288" y="3648"/>
                    <a:pt x="2322" y="3648"/>
                  </a:cubicBezTo>
                  <a:cubicBezTo>
                    <a:pt x="2366" y="3637"/>
                    <a:pt x="2389" y="3603"/>
                    <a:pt x="2378" y="3559"/>
                  </a:cubicBezTo>
                  <a:cubicBezTo>
                    <a:pt x="2221" y="3012"/>
                    <a:pt x="1764" y="2610"/>
                    <a:pt x="1195" y="2532"/>
                  </a:cubicBezTo>
                  <a:cubicBezTo>
                    <a:pt x="815" y="2443"/>
                    <a:pt x="514" y="2186"/>
                    <a:pt x="369" y="1829"/>
                  </a:cubicBezTo>
                  <a:cubicBezTo>
                    <a:pt x="146" y="1271"/>
                    <a:pt x="190" y="624"/>
                    <a:pt x="514" y="111"/>
                  </a:cubicBezTo>
                  <a:cubicBezTo>
                    <a:pt x="545" y="55"/>
                    <a:pt x="499"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4"/>
            <p:cNvSpPr/>
            <p:nvPr/>
          </p:nvSpPr>
          <p:spPr>
            <a:xfrm>
              <a:off x="2341693" y="1524062"/>
              <a:ext cx="152021" cy="241967"/>
            </a:xfrm>
            <a:custGeom>
              <a:rect b="b" l="l" r="r" t="t"/>
              <a:pathLst>
                <a:path extrusionOk="0" h="5313" w="3338">
                  <a:moveTo>
                    <a:pt x="972" y="0"/>
                  </a:moveTo>
                  <a:cubicBezTo>
                    <a:pt x="882" y="0"/>
                    <a:pt x="882" y="145"/>
                    <a:pt x="972" y="145"/>
                  </a:cubicBezTo>
                  <a:cubicBezTo>
                    <a:pt x="1987" y="168"/>
                    <a:pt x="2679" y="581"/>
                    <a:pt x="2924" y="1317"/>
                  </a:cubicBezTo>
                  <a:cubicBezTo>
                    <a:pt x="3192" y="2087"/>
                    <a:pt x="2924" y="3114"/>
                    <a:pt x="2322" y="3605"/>
                  </a:cubicBezTo>
                  <a:cubicBezTo>
                    <a:pt x="2021" y="3850"/>
                    <a:pt x="1675" y="4029"/>
                    <a:pt x="1306" y="4140"/>
                  </a:cubicBezTo>
                  <a:cubicBezTo>
                    <a:pt x="838" y="4319"/>
                    <a:pt x="402" y="4475"/>
                    <a:pt x="23" y="5201"/>
                  </a:cubicBezTo>
                  <a:cubicBezTo>
                    <a:pt x="1" y="5234"/>
                    <a:pt x="12" y="5279"/>
                    <a:pt x="45" y="5301"/>
                  </a:cubicBezTo>
                  <a:cubicBezTo>
                    <a:pt x="56" y="5301"/>
                    <a:pt x="68" y="5301"/>
                    <a:pt x="79" y="5312"/>
                  </a:cubicBezTo>
                  <a:cubicBezTo>
                    <a:pt x="101" y="5301"/>
                    <a:pt x="123" y="5290"/>
                    <a:pt x="135" y="5268"/>
                  </a:cubicBezTo>
                  <a:cubicBezTo>
                    <a:pt x="503" y="4587"/>
                    <a:pt x="893" y="4442"/>
                    <a:pt x="1351" y="4274"/>
                  </a:cubicBezTo>
                  <a:cubicBezTo>
                    <a:pt x="1730" y="4152"/>
                    <a:pt x="2088" y="3962"/>
                    <a:pt x="2400" y="3716"/>
                  </a:cubicBezTo>
                  <a:cubicBezTo>
                    <a:pt x="3047" y="3181"/>
                    <a:pt x="3337" y="2087"/>
                    <a:pt x="3058" y="1272"/>
                  </a:cubicBezTo>
                  <a:cubicBezTo>
                    <a:pt x="2791" y="480"/>
                    <a:pt x="2043" y="23"/>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4"/>
            <p:cNvSpPr/>
            <p:nvPr/>
          </p:nvSpPr>
          <p:spPr>
            <a:xfrm>
              <a:off x="2089110" y="1854159"/>
              <a:ext cx="219333" cy="191916"/>
            </a:xfrm>
            <a:custGeom>
              <a:rect b="b" l="l" r="r" t="t"/>
              <a:pathLst>
                <a:path extrusionOk="0" h="4214" w="4816">
                  <a:moveTo>
                    <a:pt x="4721" y="0"/>
                  </a:moveTo>
                  <a:cubicBezTo>
                    <a:pt x="4692" y="0"/>
                    <a:pt x="4663" y="18"/>
                    <a:pt x="4654" y="62"/>
                  </a:cubicBezTo>
                  <a:cubicBezTo>
                    <a:pt x="4341" y="988"/>
                    <a:pt x="3371" y="1557"/>
                    <a:pt x="2355" y="2171"/>
                  </a:cubicBezTo>
                  <a:cubicBezTo>
                    <a:pt x="1451" y="2718"/>
                    <a:pt x="514" y="3276"/>
                    <a:pt x="23" y="4113"/>
                  </a:cubicBezTo>
                  <a:cubicBezTo>
                    <a:pt x="0" y="4146"/>
                    <a:pt x="12" y="4180"/>
                    <a:pt x="45" y="4202"/>
                  </a:cubicBezTo>
                  <a:cubicBezTo>
                    <a:pt x="56" y="4213"/>
                    <a:pt x="67" y="4213"/>
                    <a:pt x="90" y="4213"/>
                  </a:cubicBezTo>
                  <a:cubicBezTo>
                    <a:pt x="112" y="4213"/>
                    <a:pt x="134" y="4202"/>
                    <a:pt x="145" y="4180"/>
                  </a:cubicBezTo>
                  <a:cubicBezTo>
                    <a:pt x="614" y="3365"/>
                    <a:pt x="1529" y="2818"/>
                    <a:pt x="2422" y="2282"/>
                  </a:cubicBezTo>
                  <a:cubicBezTo>
                    <a:pt x="3471" y="1669"/>
                    <a:pt x="4453" y="1077"/>
                    <a:pt x="4788" y="106"/>
                  </a:cubicBezTo>
                  <a:cubicBezTo>
                    <a:pt x="4815" y="45"/>
                    <a:pt x="4767" y="0"/>
                    <a:pt x="4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4"/>
            <p:cNvSpPr/>
            <p:nvPr/>
          </p:nvSpPr>
          <p:spPr>
            <a:xfrm>
              <a:off x="2651707" y="1783248"/>
              <a:ext cx="74143" cy="75783"/>
            </a:xfrm>
            <a:custGeom>
              <a:rect b="b" l="l" r="r" t="t"/>
              <a:pathLst>
                <a:path extrusionOk="0" h="1664" w="1628">
                  <a:moveTo>
                    <a:pt x="708" y="0"/>
                  </a:moveTo>
                  <a:cubicBezTo>
                    <a:pt x="696" y="0"/>
                    <a:pt x="682" y="4"/>
                    <a:pt x="671" y="12"/>
                  </a:cubicBezTo>
                  <a:cubicBezTo>
                    <a:pt x="637" y="34"/>
                    <a:pt x="626" y="68"/>
                    <a:pt x="648" y="101"/>
                  </a:cubicBezTo>
                  <a:lnTo>
                    <a:pt x="1385" y="1295"/>
                  </a:lnTo>
                  <a:cubicBezTo>
                    <a:pt x="1469" y="1398"/>
                    <a:pt x="1388" y="1534"/>
                    <a:pt x="1280" y="1534"/>
                  </a:cubicBezTo>
                  <a:cubicBezTo>
                    <a:pt x="1260" y="1534"/>
                    <a:pt x="1238" y="1529"/>
                    <a:pt x="1217" y="1518"/>
                  </a:cubicBezTo>
                  <a:lnTo>
                    <a:pt x="101" y="1183"/>
                  </a:lnTo>
                  <a:cubicBezTo>
                    <a:pt x="95" y="1181"/>
                    <a:pt x="90" y="1181"/>
                    <a:pt x="84" y="1181"/>
                  </a:cubicBezTo>
                  <a:cubicBezTo>
                    <a:pt x="57" y="1181"/>
                    <a:pt x="32" y="1201"/>
                    <a:pt x="23" y="1228"/>
                  </a:cubicBezTo>
                  <a:cubicBezTo>
                    <a:pt x="1" y="1273"/>
                    <a:pt x="23" y="1306"/>
                    <a:pt x="68" y="1317"/>
                  </a:cubicBezTo>
                  <a:lnTo>
                    <a:pt x="1184" y="1652"/>
                  </a:lnTo>
                  <a:cubicBezTo>
                    <a:pt x="1206" y="1663"/>
                    <a:pt x="1240" y="1663"/>
                    <a:pt x="1262" y="1663"/>
                  </a:cubicBezTo>
                  <a:cubicBezTo>
                    <a:pt x="1267" y="1664"/>
                    <a:pt x="1271" y="1664"/>
                    <a:pt x="1276" y="1664"/>
                  </a:cubicBezTo>
                  <a:cubicBezTo>
                    <a:pt x="1491" y="1664"/>
                    <a:pt x="1628" y="1414"/>
                    <a:pt x="1508" y="1228"/>
                  </a:cubicBezTo>
                  <a:lnTo>
                    <a:pt x="760" y="34"/>
                  </a:lnTo>
                  <a:cubicBezTo>
                    <a:pt x="753" y="12"/>
                    <a:pt x="731"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4"/>
            <p:cNvSpPr/>
            <p:nvPr/>
          </p:nvSpPr>
          <p:spPr>
            <a:xfrm>
              <a:off x="3201506" y="2062472"/>
              <a:ext cx="200433" cy="152294"/>
            </a:xfrm>
            <a:custGeom>
              <a:rect b="b" l="l" r="r" t="t"/>
              <a:pathLst>
                <a:path extrusionOk="0" h="3344" w="4401">
                  <a:moveTo>
                    <a:pt x="3803" y="1"/>
                  </a:moveTo>
                  <a:cubicBezTo>
                    <a:pt x="3029" y="1"/>
                    <a:pt x="929" y="1440"/>
                    <a:pt x="115" y="2273"/>
                  </a:cubicBezTo>
                  <a:cubicBezTo>
                    <a:pt x="115" y="2273"/>
                    <a:pt x="1" y="3344"/>
                    <a:pt x="247" y="3344"/>
                  </a:cubicBezTo>
                  <a:cubicBezTo>
                    <a:pt x="308" y="3344"/>
                    <a:pt x="392" y="3277"/>
                    <a:pt x="506" y="3110"/>
                  </a:cubicBezTo>
                  <a:cubicBezTo>
                    <a:pt x="1086" y="2273"/>
                    <a:pt x="2559" y="1324"/>
                    <a:pt x="3151" y="1023"/>
                  </a:cubicBezTo>
                  <a:cubicBezTo>
                    <a:pt x="3686" y="755"/>
                    <a:pt x="4400" y="666"/>
                    <a:pt x="4054" y="108"/>
                  </a:cubicBezTo>
                  <a:cubicBezTo>
                    <a:pt x="4007" y="34"/>
                    <a:pt x="3920" y="1"/>
                    <a:pt x="38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4"/>
            <p:cNvSpPr/>
            <p:nvPr/>
          </p:nvSpPr>
          <p:spPr>
            <a:xfrm>
              <a:off x="2403177" y="2092303"/>
              <a:ext cx="1003802" cy="604895"/>
            </a:xfrm>
            <a:custGeom>
              <a:rect b="b" l="l" r="r" t="t"/>
              <a:pathLst>
                <a:path extrusionOk="0" h="13282" w="22041">
                  <a:moveTo>
                    <a:pt x="21480" y="1"/>
                  </a:moveTo>
                  <a:cubicBezTo>
                    <a:pt x="20514" y="1"/>
                    <a:pt x="18050" y="1108"/>
                    <a:pt x="17510" y="1584"/>
                  </a:cubicBezTo>
                  <a:cubicBezTo>
                    <a:pt x="16852" y="2164"/>
                    <a:pt x="16283" y="4419"/>
                    <a:pt x="16283" y="4419"/>
                  </a:cubicBezTo>
                  <a:cubicBezTo>
                    <a:pt x="16283" y="4419"/>
                    <a:pt x="11261" y="8358"/>
                    <a:pt x="8337" y="9240"/>
                  </a:cubicBezTo>
                  <a:lnTo>
                    <a:pt x="8337" y="9240"/>
                  </a:lnTo>
                  <a:cubicBezTo>
                    <a:pt x="8343" y="9235"/>
                    <a:pt x="5300" y="6636"/>
                    <a:pt x="3304" y="3035"/>
                  </a:cubicBezTo>
                  <a:lnTo>
                    <a:pt x="1" y="7666"/>
                  </a:lnTo>
                  <a:cubicBezTo>
                    <a:pt x="1" y="7666"/>
                    <a:pt x="2947" y="11326"/>
                    <a:pt x="6027" y="12911"/>
                  </a:cubicBezTo>
                  <a:cubicBezTo>
                    <a:pt x="6493" y="13157"/>
                    <a:pt x="7009" y="13281"/>
                    <a:pt x="7526" y="13281"/>
                  </a:cubicBezTo>
                  <a:cubicBezTo>
                    <a:pt x="7925" y="13281"/>
                    <a:pt x="8326" y="13207"/>
                    <a:pt x="8705" y="13056"/>
                  </a:cubicBezTo>
                  <a:cubicBezTo>
                    <a:pt x="11250" y="12018"/>
                    <a:pt x="14464" y="9864"/>
                    <a:pt x="17789" y="6762"/>
                  </a:cubicBezTo>
                  <a:cubicBezTo>
                    <a:pt x="18648" y="5959"/>
                    <a:pt x="19061" y="4809"/>
                    <a:pt x="19039" y="3604"/>
                  </a:cubicBezTo>
                  <a:cubicBezTo>
                    <a:pt x="19028" y="2868"/>
                    <a:pt x="19195" y="2254"/>
                    <a:pt x="19876" y="1740"/>
                  </a:cubicBezTo>
                  <a:cubicBezTo>
                    <a:pt x="21048" y="859"/>
                    <a:pt x="22041" y="859"/>
                    <a:pt x="21862" y="178"/>
                  </a:cubicBezTo>
                  <a:cubicBezTo>
                    <a:pt x="21830" y="54"/>
                    <a:pt x="21691" y="1"/>
                    <a:pt x="21480" y="1"/>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4"/>
            <p:cNvSpPr/>
            <p:nvPr/>
          </p:nvSpPr>
          <p:spPr>
            <a:xfrm>
              <a:off x="1184437" y="3860421"/>
              <a:ext cx="565182" cy="501150"/>
            </a:xfrm>
            <a:custGeom>
              <a:rect b="b" l="l" r="r" t="t"/>
              <a:pathLst>
                <a:path extrusionOk="0" h="11004" w="12410">
                  <a:moveTo>
                    <a:pt x="5156" y="0"/>
                  </a:moveTo>
                  <a:cubicBezTo>
                    <a:pt x="4699" y="558"/>
                    <a:pt x="4241" y="1127"/>
                    <a:pt x="3795" y="1730"/>
                  </a:cubicBezTo>
                  <a:cubicBezTo>
                    <a:pt x="2389" y="3627"/>
                    <a:pt x="1116" y="5613"/>
                    <a:pt x="1" y="7689"/>
                  </a:cubicBezTo>
                  <a:lnTo>
                    <a:pt x="4386" y="11003"/>
                  </a:lnTo>
                  <a:lnTo>
                    <a:pt x="12410" y="11003"/>
                  </a:lnTo>
                  <a:cubicBezTo>
                    <a:pt x="12410" y="11003"/>
                    <a:pt x="11428" y="7790"/>
                    <a:pt x="7489" y="7790"/>
                  </a:cubicBezTo>
                  <a:lnTo>
                    <a:pt x="7489" y="7790"/>
                  </a:lnTo>
                  <a:cubicBezTo>
                    <a:pt x="7480" y="7779"/>
                    <a:pt x="6528" y="6692"/>
                    <a:pt x="6417" y="5245"/>
                  </a:cubicBezTo>
                  <a:cubicBezTo>
                    <a:pt x="6350" y="4319"/>
                    <a:pt x="6618" y="3237"/>
                    <a:pt x="7701" y="2188"/>
                  </a:cubicBezTo>
                  <a:lnTo>
                    <a:pt x="5156"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4"/>
            <p:cNvSpPr/>
            <p:nvPr/>
          </p:nvSpPr>
          <p:spPr>
            <a:xfrm>
              <a:off x="1184437" y="3939165"/>
              <a:ext cx="565182" cy="422407"/>
            </a:xfrm>
            <a:custGeom>
              <a:rect b="b" l="l" r="r" t="t"/>
              <a:pathLst>
                <a:path extrusionOk="0" h="9275" w="12410">
                  <a:moveTo>
                    <a:pt x="3795" y="1"/>
                  </a:moveTo>
                  <a:cubicBezTo>
                    <a:pt x="2645" y="1552"/>
                    <a:pt x="1585" y="3170"/>
                    <a:pt x="614" y="4844"/>
                  </a:cubicBezTo>
                  <a:cubicBezTo>
                    <a:pt x="413" y="5224"/>
                    <a:pt x="201" y="5581"/>
                    <a:pt x="1" y="5960"/>
                  </a:cubicBezTo>
                  <a:lnTo>
                    <a:pt x="4386" y="9274"/>
                  </a:lnTo>
                  <a:lnTo>
                    <a:pt x="12410" y="9274"/>
                  </a:lnTo>
                  <a:cubicBezTo>
                    <a:pt x="12254" y="8850"/>
                    <a:pt x="12053" y="8460"/>
                    <a:pt x="11785" y="8114"/>
                  </a:cubicBezTo>
                  <a:cubicBezTo>
                    <a:pt x="11115" y="7188"/>
                    <a:pt x="9821" y="6061"/>
                    <a:pt x="7489" y="6061"/>
                  </a:cubicBezTo>
                  <a:cubicBezTo>
                    <a:pt x="7489" y="6061"/>
                    <a:pt x="6529" y="4978"/>
                    <a:pt x="6417" y="3505"/>
                  </a:cubicBezTo>
                  <a:cubicBezTo>
                    <a:pt x="5045" y="2813"/>
                    <a:pt x="4074" y="1519"/>
                    <a:pt x="3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4"/>
            <p:cNvSpPr/>
            <p:nvPr/>
          </p:nvSpPr>
          <p:spPr>
            <a:xfrm>
              <a:off x="1184437" y="4159775"/>
              <a:ext cx="565182" cy="201799"/>
            </a:xfrm>
            <a:custGeom>
              <a:rect b="b" l="l" r="r" t="t"/>
              <a:pathLst>
                <a:path extrusionOk="0" h="4431" w="12410">
                  <a:moveTo>
                    <a:pt x="614" y="0"/>
                  </a:moveTo>
                  <a:cubicBezTo>
                    <a:pt x="413" y="380"/>
                    <a:pt x="201" y="737"/>
                    <a:pt x="1" y="1116"/>
                  </a:cubicBezTo>
                  <a:lnTo>
                    <a:pt x="4386" y="4430"/>
                  </a:lnTo>
                  <a:lnTo>
                    <a:pt x="12410" y="4430"/>
                  </a:lnTo>
                  <a:cubicBezTo>
                    <a:pt x="12254" y="4006"/>
                    <a:pt x="12053" y="3616"/>
                    <a:pt x="11785" y="3270"/>
                  </a:cubicBezTo>
                  <a:lnTo>
                    <a:pt x="4754" y="3270"/>
                  </a:lnTo>
                  <a:lnTo>
                    <a:pt x="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4"/>
            <p:cNvSpPr/>
            <p:nvPr/>
          </p:nvSpPr>
          <p:spPr>
            <a:xfrm>
              <a:off x="1561536" y="4235696"/>
              <a:ext cx="37163" cy="65399"/>
            </a:xfrm>
            <a:custGeom>
              <a:rect b="b" l="l" r="r" t="t"/>
              <a:pathLst>
                <a:path extrusionOk="0" h="1436" w="816">
                  <a:moveTo>
                    <a:pt x="732" y="0"/>
                  </a:moveTo>
                  <a:cubicBezTo>
                    <a:pt x="719" y="0"/>
                    <a:pt x="705" y="3"/>
                    <a:pt x="693" y="7"/>
                  </a:cubicBezTo>
                  <a:cubicBezTo>
                    <a:pt x="258" y="320"/>
                    <a:pt x="1" y="833"/>
                    <a:pt x="45" y="1369"/>
                  </a:cubicBezTo>
                  <a:cubicBezTo>
                    <a:pt x="45" y="1402"/>
                    <a:pt x="79" y="1436"/>
                    <a:pt x="112" y="1436"/>
                  </a:cubicBezTo>
                  <a:lnTo>
                    <a:pt x="124" y="1436"/>
                  </a:lnTo>
                  <a:cubicBezTo>
                    <a:pt x="157" y="1424"/>
                    <a:pt x="191" y="1391"/>
                    <a:pt x="179" y="1357"/>
                  </a:cubicBezTo>
                  <a:cubicBezTo>
                    <a:pt x="146" y="866"/>
                    <a:pt x="369" y="398"/>
                    <a:pt x="771" y="130"/>
                  </a:cubicBezTo>
                  <a:cubicBezTo>
                    <a:pt x="804" y="108"/>
                    <a:pt x="815" y="63"/>
                    <a:pt x="793" y="29"/>
                  </a:cubicBezTo>
                  <a:cubicBezTo>
                    <a:pt x="779" y="8"/>
                    <a:pt x="756"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4"/>
            <p:cNvSpPr/>
            <p:nvPr/>
          </p:nvSpPr>
          <p:spPr>
            <a:xfrm>
              <a:off x="1418211" y="4081487"/>
              <a:ext cx="157941" cy="190140"/>
            </a:xfrm>
            <a:custGeom>
              <a:rect b="b" l="l" r="r" t="t"/>
              <a:pathLst>
                <a:path extrusionOk="0" h="4175" w="3468">
                  <a:moveTo>
                    <a:pt x="168" y="1"/>
                  </a:moveTo>
                  <a:cubicBezTo>
                    <a:pt x="135" y="1"/>
                    <a:pt x="101" y="34"/>
                    <a:pt x="101" y="68"/>
                  </a:cubicBezTo>
                  <a:cubicBezTo>
                    <a:pt x="1" y="1630"/>
                    <a:pt x="648" y="3148"/>
                    <a:pt x="1831" y="4152"/>
                  </a:cubicBezTo>
                  <a:cubicBezTo>
                    <a:pt x="1853" y="4174"/>
                    <a:pt x="1876" y="4174"/>
                    <a:pt x="1898" y="4174"/>
                  </a:cubicBezTo>
                  <a:cubicBezTo>
                    <a:pt x="2138" y="4118"/>
                    <a:pt x="2381" y="4091"/>
                    <a:pt x="2623" y="4091"/>
                  </a:cubicBezTo>
                  <a:cubicBezTo>
                    <a:pt x="2866" y="4091"/>
                    <a:pt x="3109" y="4118"/>
                    <a:pt x="3349" y="4174"/>
                  </a:cubicBezTo>
                  <a:lnTo>
                    <a:pt x="3360" y="4174"/>
                  </a:lnTo>
                  <a:lnTo>
                    <a:pt x="3360" y="4163"/>
                  </a:lnTo>
                  <a:cubicBezTo>
                    <a:pt x="3363" y="4164"/>
                    <a:pt x="3367" y="4164"/>
                    <a:pt x="3370" y="4164"/>
                  </a:cubicBezTo>
                  <a:cubicBezTo>
                    <a:pt x="3451" y="4164"/>
                    <a:pt x="3468" y="4040"/>
                    <a:pt x="3382" y="4029"/>
                  </a:cubicBezTo>
                  <a:cubicBezTo>
                    <a:pt x="3137" y="3973"/>
                    <a:pt x="2888" y="3945"/>
                    <a:pt x="2640" y="3945"/>
                  </a:cubicBezTo>
                  <a:cubicBezTo>
                    <a:pt x="2392" y="3945"/>
                    <a:pt x="2143" y="3973"/>
                    <a:pt x="1898" y="4029"/>
                  </a:cubicBezTo>
                  <a:cubicBezTo>
                    <a:pt x="760" y="3036"/>
                    <a:pt x="146" y="1574"/>
                    <a:pt x="235" y="79"/>
                  </a:cubicBezTo>
                  <a:cubicBezTo>
                    <a:pt x="235" y="34"/>
                    <a:pt x="213"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4"/>
            <p:cNvSpPr/>
            <p:nvPr/>
          </p:nvSpPr>
          <p:spPr>
            <a:xfrm>
              <a:off x="442900" y="3860421"/>
              <a:ext cx="565228" cy="501150"/>
            </a:xfrm>
            <a:custGeom>
              <a:rect b="b" l="l" r="r" t="t"/>
              <a:pathLst>
                <a:path extrusionOk="0" h="11004" w="12411">
                  <a:moveTo>
                    <a:pt x="5156" y="0"/>
                  </a:moveTo>
                  <a:cubicBezTo>
                    <a:pt x="4699" y="558"/>
                    <a:pt x="4241" y="1127"/>
                    <a:pt x="3795" y="1730"/>
                  </a:cubicBezTo>
                  <a:cubicBezTo>
                    <a:pt x="2389" y="3627"/>
                    <a:pt x="1117" y="5613"/>
                    <a:pt x="1" y="7689"/>
                  </a:cubicBezTo>
                  <a:lnTo>
                    <a:pt x="4386" y="11003"/>
                  </a:lnTo>
                  <a:lnTo>
                    <a:pt x="12410" y="11003"/>
                  </a:lnTo>
                  <a:cubicBezTo>
                    <a:pt x="12410" y="11003"/>
                    <a:pt x="11428" y="7790"/>
                    <a:pt x="7489" y="7790"/>
                  </a:cubicBezTo>
                  <a:cubicBezTo>
                    <a:pt x="7489" y="7790"/>
                    <a:pt x="7489" y="7790"/>
                    <a:pt x="7489" y="7790"/>
                  </a:cubicBezTo>
                  <a:cubicBezTo>
                    <a:pt x="7479" y="7790"/>
                    <a:pt x="6529" y="6700"/>
                    <a:pt x="6418" y="5245"/>
                  </a:cubicBezTo>
                  <a:cubicBezTo>
                    <a:pt x="6339" y="4319"/>
                    <a:pt x="7176" y="2556"/>
                    <a:pt x="8259" y="1507"/>
                  </a:cubicBezTo>
                  <a:lnTo>
                    <a:pt x="5156"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4"/>
            <p:cNvSpPr/>
            <p:nvPr/>
          </p:nvSpPr>
          <p:spPr>
            <a:xfrm>
              <a:off x="442900" y="3939165"/>
              <a:ext cx="564681" cy="422407"/>
            </a:xfrm>
            <a:custGeom>
              <a:rect b="b" l="l" r="r" t="t"/>
              <a:pathLst>
                <a:path extrusionOk="0" h="9275" w="12399">
                  <a:moveTo>
                    <a:pt x="3806" y="1"/>
                  </a:moveTo>
                  <a:cubicBezTo>
                    <a:pt x="2646" y="1552"/>
                    <a:pt x="1585" y="3170"/>
                    <a:pt x="626" y="4844"/>
                  </a:cubicBezTo>
                  <a:cubicBezTo>
                    <a:pt x="414" y="5224"/>
                    <a:pt x="213" y="5581"/>
                    <a:pt x="1" y="5960"/>
                  </a:cubicBezTo>
                  <a:lnTo>
                    <a:pt x="4386" y="9274"/>
                  </a:lnTo>
                  <a:lnTo>
                    <a:pt x="12399" y="9274"/>
                  </a:lnTo>
                  <a:cubicBezTo>
                    <a:pt x="12254" y="8850"/>
                    <a:pt x="12053" y="8460"/>
                    <a:pt x="11785" y="8114"/>
                  </a:cubicBezTo>
                  <a:cubicBezTo>
                    <a:pt x="11116" y="7188"/>
                    <a:pt x="9821" y="6061"/>
                    <a:pt x="7489" y="6061"/>
                  </a:cubicBezTo>
                  <a:cubicBezTo>
                    <a:pt x="7489" y="6061"/>
                    <a:pt x="6529" y="4978"/>
                    <a:pt x="6429" y="3505"/>
                  </a:cubicBezTo>
                  <a:cubicBezTo>
                    <a:pt x="5045" y="2813"/>
                    <a:pt x="4074" y="1519"/>
                    <a:pt x="3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4"/>
            <p:cNvSpPr/>
            <p:nvPr/>
          </p:nvSpPr>
          <p:spPr>
            <a:xfrm>
              <a:off x="442900" y="4159775"/>
              <a:ext cx="564681" cy="201799"/>
            </a:xfrm>
            <a:custGeom>
              <a:rect b="b" l="l" r="r" t="t"/>
              <a:pathLst>
                <a:path extrusionOk="0" h="4431" w="12399">
                  <a:moveTo>
                    <a:pt x="626" y="0"/>
                  </a:moveTo>
                  <a:cubicBezTo>
                    <a:pt x="414" y="380"/>
                    <a:pt x="213" y="737"/>
                    <a:pt x="1" y="1116"/>
                  </a:cubicBezTo>
                  <a:lnTo>
                    <a:pt x="4386" y="4430"/>
                  </a:lnTo>
                  <a:lnTo>
                    <a:pt x="12399" y="4430"/>
                  </a:lnTo>
                  <a:cubicBezTo>
                    <a:pt x="12254" y="4006"/>
                    <a:pt x="12042" y="3616"/>
                    <a:pt x="11785" y="3270"/>
                  </a:cubicBezTo>
                  <a:lnTo>
                    <a:pt x="4755" y="3270"/>
                  </a:lnTo>
                  <a:lnTo>
                    <a:pt x="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4"/>
            <p:cNvSpPr/>
            <p:nvPr/>
          </p:nvSpPr>
          <p:spPr>
            <a:xfrm>
              <a:off x="820044" y="4235696"/>
              <a:ext cx="37117" cy="65399"/>
            </a:xfrm>
            <a:custGeom>
              <a:rect b="b" l="l" r="r" t="t"/>
              <a:pathLst>
                <a:path extrusionOk="0" h="1436" w="815">
                  <a:moveTo>
                    <a:pt x="732" y="0"/>
                  </a:moveTo>
                  <a:cubicBezTo>
                    <a:pt x="718" y="0"/>
                    <a:pt x="704" y="3"/>
                    <a:pt x="692" y="7"/>
                  </a:cubicBezTo>
                  <a:cubicBezTo>
                    <a:pt x="246" y="320"/>
                    <a:pt x="0" y="833"/>
                    <a:pt x="45" y="1369"/>
                  </a:cubicBezTo>
                  <a:cubicBezTo>
                    <a:pt x="45" y="1402"/>
                    <a:pt x="78" y="1436"/>
                    <a:pt x="112" y="1436"/>
                  </a:cubicBezTo>
                  <a:cubicBezTo>
                    <a:pt x="156" y="1424"/>
                    <a:pt x="179" y="1391"/>
                    <a:pt x="179" y="1357"/>
                  </a:cubicBezTo>
                  <a:cubicBezTo>
                    <a:pt x="145" y="866"/>
                    <a:pt x="368" y="398"/>
                    <a:pt x="770" y="130"/>
                  </a:cubicBezTo>
                  <a:cubicBezTo>
                    <a:pt x="804" y="108"/>
                    <a:pt x="815" y="63"/>
                    <a:pt x="792" y="29"/>
                  </a:cubicBezTo>
                  <a:cubicBezTo>
                    <a:pt x="778" y="8"/>
                    <a:pt x="755"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4"/>
            <p:cNvSpPr/>
            <p:nvPr/>
          </p:nvSpPr>
          <p:spPr>
            <a:xfrm>
              <a:off x="676720" y="4081487"/>
              <a:ext cx="157941" cy="190140"/>
            </a:xfrm>
            <a:custGeom>
              <a:rect b="b" l="l" r="r" t="t"/>
              <a:pathLst>
                <a:path extrusionOk="0" h="4175" w="3468">
                  <a:moveTo>
                    <a:pt x="168" y="1"/>
                  </a:moveTo>
                  <a:cubicBezTo>
                    <a:pt x="123" y="12"/>
                    <a:pt x="89" y="34"/>
                    <a:pt x="89" y="68"/>
                  </a:cubicBezTo>
                  <a:cubicBezTo>
                    <a:pt x="0" y="1630"/>
                    <a:pt x="636" y="3148"/>
                    <a:pt x="1830" y="4152"/>
                  </a:cubicBezTo>
                  <a:cubicBezTo>
                    <a:pt x="1853" y="4174"/>
                    <a:pt x="1875" y="4174"/>
                    <a:pt x="1897" y="4174"/>
                  </a:cubicBezTo>
                  <a:cubicBezTo>
                    <a:pt x="2132" y="4118"/>
                    <a:pt x="2374" y="4091"/>
                    <a:pt x="2618" y="4091"/>
                  </a:cubicBezTo>
                  <a:cubicBezTo>
                    <a:pt x="2863" y="4091"/>
                    <a:pt x="3108" y="4118"/>
                    <a:pt x="3348" y="4174"/>
                  </a:cubicBezTo>
                  <a:lnTo>
                    <a:pt x="3359" y="4174"/>
                  </a:lnTo>
                  <a:lnTo>
                    <a:pt x="3370" y="4163"/>
                  </a:lnTo>
                  <a:cubicBezTo>
                    <a:pt x="3374" y="4164"/>
                    <a:pt x="3377" y="4164"/>
                    <a:pt x="3381" y="4164"/>
                  </a:cubicBezTo>
                  <a:cubicBezTo>
                    <a:pt x="3460" y="4164"/>
                    <a:pt x="3467" y="4040"/>
                    <a:pt x="3381" y="4029"/>
                  </a:cubicBezTo>
                  <a:cubicBezTo>
                    <a:pt x="3136" y="3973"/>
                    <a:pt x="2888" y="3945"/>
                    <a:pt x="2641" y="3945"/>
                  </a:cubicBezTo>
                  <a:cubicBezTo>
                    <a:pt x="2394" y="3945"/>
                    <a:pt x="2148" y="3973"/>
                    <a:pt x="1908" y="4029"/>
                  </a:cubicBezTo>
                  <a:cubicBezTo>
                    <a:pt x="759" y="3047"/>
                    <a:pt x="145" y="1585"/>
                    <a:pt x="223" y="79"/>
                  </a:cubicBezTo>
                  <a:cubicBezTo>
                    <a:pt x="235" y="34"/>
                    <a:pt x="201"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4"/>
            <p:cNvSpPr/>
            <p:nvPr/>
          </p:nvSpPr>
          <p:spPr>
            <a:xfrm>
              <a:off x="623844" y="2810881"/>
              <a:ext cx="1281794" cy="1118159"/>
            </a:xfrm>
            <a:custGeom>
              <a:rect b="b" l="l" r="r" t="t"/>
              <a:pathLst>
                <a:path extrusionOk="0" h="24552" w="28145">
                  <a:moveTo>
                    <a:pt x="23737" y="1"/>
                  </a:moveTo>
                  <a:cubicBezTo>
                    <a:pt x="23737" y="1"/>
                    <a:pt x="18849" y="4320"/>
                    <a:pt x="14441" y="9397"/>
                  </a:cubicBezTo>
                  <a:lnTo>
                    <a:pt x="13437" y="9397"/>
                  </a:lnTo>
                  <a:lnTo>
                    <a:pt x="12734" y="10870"/>
                  </a:lnTo>
                  <a:cubicBezTo>
                    <a:pt x="12734" y="10870"/>
                    <a:pt x="5100" y="17097"/>
                    <a:pt x="1" y="24552"/>
                  </a:cubicBezTo>
                  <a:lnTo>
                    <a:pt x="10011" y="24552"/>
                  </a:lnTo>
                  <a:lnTo>
                    <a:pt x="25913" y="8136"/>
                  </a:lnTo>
                  <a:lnTo>
                    <a:pt x="28145" y="5826"/>
                  </a:lnTo>
                  <a:lnTo>
                    <a:pt x="25210" y="1943"/>
                  </a:lnTo>
                  <a:lnTo>
                    <a:pt x="237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4"/>
            <p:cNvSpPr/>
            <p:nvPr/>
          </p:nvSpPr>
          <p:spPr>
            <a:xfrm>
              <a:off x="1697255" y="2898825"/>
              <a:ext cx="208402" cy="282637"/>
            </a:xfrm>
            <a:custGeom>
              <a:rect b="b" l="l" r="r" t="t"/>
              <a:pathLst>
                <a:path extrusionOk="0" h="6206" w="4576">
                  <a:moveTo>
                    <a:pt x="1641" y="1"/>
                  </a:moveTo>
                  <a:lnTo>
                    <a:pt x="0" y="1674"/>
                  </a:lnTo>
                  <a:cubicBezTo>
                    <a:pt x="603" y="3114"/>
                    <a:pt x="1362" y="4833"/>
                    <a:pt x="2344" y="6205"/>
                  </a:cubicBezTo>
                  <a:lnTo>
                    <a:pt x="4576" y="3895"/>
                  </a:lnTo>
                  <a:lnTo>
                    <a:pt x="16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4"/>
            <p:cNvSpPr/>
            <p:nvPr/>
          </p:nvSpPr>
          <p:spPr>
            <a:xfrm>
              <a:off x="721443" y="3518985"/>
              <a:ext cx="729363" cy="331322"/>
            </a:xfrm>
            <a:custGeom>
              <a:rect b="b" l="l" r="r" t="t"/>
              <a:pathLst>
                <a:path extrusionOk="0" h="7275" w="16015">
                  <a:moveTo>
                    <a:pt x="15932" y="0"/>
                  </a:moveTo>
                  <a:cubicBezTo>
                    <a:pt x="15922" y="0"/>
                    <a:pt x="15912" y="3"/>
                    <a:pt x="15902" y="9"/>
                  </a:cubicBezTo>
                  <a:cubicBezTo>
                    <a:pt x="14374" y="746"/>
                    <a:pt x="12733" y="1281"/>
                    <a:pt x="10992" y="1839"/>
                  </a:cubicBezTo>
                  <a:cubicBezTo>
                    <a:pt x="7667" y="2922"/>
                    <a:pt x="3895" y="4138"/>
                    <a:pt x="45" y="7151"/>
                  </a:cubicBezTo>
                  <a:cubicBezTo>
                    <a:pt x="11" y="7174"/>
                    <a:pt x="0" y="7218"/>
                    <a:pt x="34" y="7241"/>
                  </a:cubicBezTo>
                  <a:cubicBezTo>
                    <a:pt x="45" y="7263"/>
                    <a:pt x="67" y="7274"/>
                    <a:pt x="89" y="7274"/>
                  </a:cubicBezTo>
                  <a:cubicBezTo>
                    <a:pt x="101" y="7274"/>
                    <a:pt x="112" y="7263"/>
                    <a:pt x="123" y="7252"/>
                  </a:cubicBezTo>
                  <a:cubicBezTo>
                    <a:pt x="3962" y="4261"/>
                    <a:pt x="7723" y="3045"/>
                    <a:pt x="11037" y="1973"/>
                  </a:cubicBezTo>
                  <a:cubicBezTo>
                    <a:pt x="12778" y="1404"/>
                    <a:pt x="14429" y="869"/>
                    <a:pt x="15958" y="132"/>
                  </a:cubicBezTo>
                  <a:cubicBezTo>
                    <a:pt x="15992" y="110"/>
                    <a:pt x="16014" y="76"/>
                    <a:pt x="15992" y="43"/>
                  </a:cubicBezTo>
                  <a:cubicBezTo>
                    <a:pt x="15984" y="19"/>
                    <a:pt x="15958" y="0"/>
                    <a:pt x="15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4"/>
            <p:cNvSpPr/>
            <p:nvPr/>
          </p:nvSpPr>
          <p:spPr>
            <a:xfrm>
              <a:off x="1419258" y="2640140"/>
              <a:ext cx="953979" cy="1462734"/>
            </a:xfrm>
            <a:custGeom>
              <a:rect b="b" l="l" r="r" t="t"/>
              <a:pathLst>
                <a:path extrusionOk="0" h="32118" w="20947">
                  <a:moveTo>
                    <a:pt x="6104" y="0"/>
                  </a:moveTo>
                  <a:lnTo>
                    <a:pt x="6104" y="0"/>
                  </a:lnTo>
                  <a:cubicBezTo>
                    <a:pt x="3817" y="3013"/>
                    <a:pt x="4107" y="6997"/>
                    <a:pt x="12410" y="14664"/>
                  </a:cubicBezTo>
                  <a:lnTo>
                    <a:pt x="11606" y="14664"/>
                  </a:lnTo>
                  <a:lnTo>
                    <a:pt x="11606" y="16405"/>
                  </a:lnTo>
                  <a:cubicBezTo>
                    <a:pt x="9196" y="17923"/>
                    <a:pt x="4497" y="21259"/>
                    <a:pt x="0" y="26783"/>
                  </a:cubicBezTo>
                  <a:cubicBezTo>
                    <a:pt x="2556" y="30276"/>
                    <a:pt x="5993" y="32117"/>
                    <a:pt x="5993" y="32117"/>
                  </a:cubicBezTo>
                  <a:cubicBezTo>
                    <a:pt x="7946" y="30845"/>
                    <a:pt x="14452" y="24719"/>
                    <a:pt x="19016" y="19619"/>
                  </a:cubicBezTo>
                  <a:cubicBezTo>
                    <a:pt x="20411" y="18079"/>
                    <a:pt x="20947" y="15936"/>
                    <a:pt x="20444" y="13927"/>
                  </a:cubicBezTo>
                  <a:cubicBezTo>
                    <a:pt x="19105" y="8638"/>
                    <a:pt x="16840" y="5580"/>
                    <a:pt x="16840" y="5580"/>
                  </a:cubicBezTo>
                  <a:lnTo>
                    <a:pt x="61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4"/>
            <p:cNvSpPr/>
            <p:nvPr/>
          </p:nvSpPr>
          <p:spPr>
            <a:xfrm>
              <a:off x="1563585" y="3827539"/>
              <a:ext cx="378276" cy="88808"/>
            </a:xfrm>
            <a:custGeom>
              <a:rect b="b" l="l" r="r" t="t"/>
              <a:pathLst>
                <a:path extrusionOk="0" h="1950" w="8306">
                  <a:moveTo>
                    <a:pt x="8203" y="1"/>
                  </a:moveTo>
                  <a:cubicBezTo>
                    <a:pt x="8189" y="1"/>
                    <a:pt x="8173" y="6"/>
                    <a:pt x="8158" y="19"/>
                  </a:cubicBezTo>
                  <a:cubicBezTo>
                    <a:pt x="6622" y="986"/>
                    <a:pt x="3057" y="1808"/>
                    <a:pt x="374" y="1808"/>
                  </a:cubicBezTo>
                  <a:cubicBezTo>
                    <a:pt x="270" y="1808"/>
                    <a:pt x="168" y="1807"/>
                    <a:pt x="67" y="1805"/>
                  </a:cubicBezTo>
                  <a:cubicBezTo>
                    <a:pt x="23" y="1805"/>
                    <a:pt x="0" y="1838"/>
                    <a:pt x="0" y="1883"/>
                  </a:cubicBezTo>
                  <a:cubicBezTo>
                    <a:pt x="0" y="1916"/>
                    <a:pt x="23" y="1950"/>
                    <a:pt x="67" y="1950"/>
                  </a:cubicBezTo>
                  <a:lnTo>
                    <a:pt x="313" y="1950"/>
                  </a:lnTo>
                  <a:cubicBezTo>
                    <a:pt x="3036" y="1950"/>
                    <a:pt x="6674" y="1124"/>
                    <a:pt x="8225" y="131"/>
                  </a:cubicBezTo>
                  <a:cubicBezTo>
                    <a:pt x="8306" y="95"/>
                    <a:pt x="8264" y="1"/>
                    <a:pt x="8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4"/>
            <p:cNvSpPr/>
            <p:nvPr/>
          </p:nvSpPr>
          <p:spPr>
            <a:xfrm>
              <a:off x="2195317" y="2499367"/>
              <a:ext cx="196243" cy="576386"/>
            </a:xfrm>
            <a:custGeom>
              <a:rect b="b" l="l" r="r" t="t"/>
              <a:pathLst>
                <a:path extrusionOk="0" h="12656" w="4309">
                  <a:moveTo>
                    <a:pt x="2054" y="0"/>
                  </a:moveTo>
                  <a:lnTo>
                    <a:pt x="1" y="6227"/>
                  </a:lnTo>
                  <a:cubicBezTo>
                    <a:pt x="269" y="7689"/>
                    <a:pt x="3014" y="11461"/>
                    <a:pt x="4308" y="12655"/>
                  </a:cubicBezTo>
                  <a:cubicBezTo>
                    <a:pt x="3940" y="10345"/>
                    <a:pt x="3806" y="7990"/>
                    <a:pt x="3918" y="5658"/>
                  </a:cubicBezTo>
                  <a:lnTo>
                    <a:pt x="20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4"/>
            <p:cNvSpPr/>
            <p:nvPr/>
          </p:nvSpPr>
          <p:spPr>
            <a:xfrm>
              <a:off x="1660137" y="2043481"/>
              <a:ext cx="946874" cy="1011408"/>
            </a:xfrm>
            <a:custGeom>
              <a:rect b="b" l="l" r="r" t="t"/>
              <a:pathLst>
                <a:path extrusionOk="0" h="22208" w="20791">
                  <a:moveTo>
                    <a:pt x="17220" y="0"/>
                  </a:moveTo>
                  <a:cubicBezTo>
                    <a:pt x="7768" y="0"/>
                    <a:pt x="3583" y="9173"/>
                    <a:pt x="3583" y="9173"/>
                  </a:cubicBezTo>
                  <a:lnTo>
                    <a:pt x="2411" y="9497"/>
                  </a:lnTo>
                  <a:lnTo>
                    <a:pt x="2724" y="10345"/>
                  </a:lnTo>
                  <a:cubicBezTo>
                    <a:pt x="1842" y="10981"/>
                    <a:pt x="1" y="12644"/>
                    <a:pt x="1" y="12644"/>
                  </a:cubicBezTo>
                  <a:cubicBezTo>
                    <a:pt x="5391" y="20188"/>
                    <a:pt x="11305" y="22208"/>
                    <a:pt x="11305" y="22208"/>
                  </a:cubicBezTo>
                  <a:cubicBezTo>
                    <a:pt x="12299" y="12220"/>
                    <a:pt x="16584" y="7198"/>
                    <a:pt x="16584" y="7198"/>
                  </a:cubicBezTo>
                  <a:lnTo>
                    <a:pt x="19095" y="7198"/>
                  </a:lnTo>
                  <a:cubicBezTo>
                    <a:pt x="20333" y="5212"/>
                    <a:pt x="20791" y="0"/>
                    <a:pt x="17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4"/>
            <p:cNvSpPr/>
            <p:nvPr/>
          </p:nvSpPr>
          <p:spPr>
            <a:xfrm>
              <a:off x="1738426" y="2410922"/>
              <a:ext cx="495047" cy="296846"/>
            </a:xfrm>
            <a:custGeom>
              <a:rect b="b" l="l" r="r" t="t"/>
              <a:pathLst>
                <a:path extrusionOk="0" h="6518" w="10870">
                  <a:moveTo>
                    <a:pt x="10390" y="0"/>
                  </a:moveTo>
                  <a:cubicBezTo>
                    <a:pt x="6004" y="12"/>
                    <a:pt x="1987" y="2500"/>
                    <a:pt x="23" y="6417"/>
                  </a:cubicBezTo>
                  <a:cubicBezTo>
                    <a:pt x="0" y="6462"/>
                    <a:pt x="12" y="6495"/>
                    <a:pt x="45" y="6518"/>
                  </a:cubicBezTo>
                  <a:lnTo>
                    <a:pt x="78" y="6518"/>
                  </a:lnTo>
                  <a:cubicBezTo>
                    <a:pt x="112" y="6518"/>
                    <a:pt x="134" y="6506"/>
                    <a:pt x="145" y="6484"/>
                  </a:cubicBezTo>
                  <a:cubicBezTo>
                    <a:pt x="2087" y="2601"/>
                    <a:pt x="6060" y="157"/>
                    <a:pt x="10390" y="146"/>
                  </a:cubicBezTo>
                  <a:lnTo>
                    <a:pt x="10792" y="146"/>
                  </a:lnTo>
                  <a:cubicBezTo>
                    <a:pt x="10825" y="146"/>
                    <a:pt x="10859" y="123"/>
                    <a:pt x="10859" y="79"/>
                  </a:cubicBezTo>
                  <a:cubicBezTo>
                    <a:pt x="10870" y="45"/>
                    <a:pt x="10836" y="12"/>
                    <a:pt x="10792" y="12"/>
                  </a:cubicBezTo>
                  <a:cubicBezTo>
                    <a:pt x="10658" y="0"/>
                    <a:pt x="10535" y="0"/>
                    <a:pt x="10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4"/>
            <p:cNvSpPr/>
            <p:nvPr/>
          </p:nvSpPr>
          <p:spPr>
            <a:xfrm>
              <a:off x="1982903" y="2589178"/>
              <a:ext cx="299897" cy="358465"/>
            </a:xfrm>
            <a:custGeom>
              <a:rect b="b" l="l" r="r" t="t"/>
              <a:pathLst>
                <a:path extrusionOk="0" h="7871" w="6585">
                  <a:moveTo>
                    <a:pt x="6506" y="1"/>
                  </a:moveTo>
                  <a:cubicBezTo>
                    <a:pt x="6499" y="1"/>
                    <a:pt x="6492" y="1"/>
                    <a:pt x="6484" y="3"/>
                  </a:cubicBezTo>
                  <a:cubicBezTo>
                    <a:pt x="2946" y="1041"/>
                    <a:pt x="379" y="4121"/>
                    <a:pt x="0" y="7793"/>
                  </a:cubicBezTo>
                  <a:cubicBezTo>
                    <a:pt x="0" y="7826"/>
                    <a:pt x="22" y="7860"/>
                    <a:pt x="67" y="7871"/>
                  </a:cubicBezTo>
                  <a:cubicBezTo>
                    <a:pt x="101" y="7871"/>
                    <a:pt x="134" y="7837"/>
                    <a:pt x="134" y="7804"/>
                  </a:cubicBezTo>
                  <a:cubicBezTo>
                    <a:pt x="513" y="4188"/>
                    <a:pt x="3035" y="1153"/>
                    <a:pt x="6528" y="137"/>
                  </a:cubicBezTo>
                  <a:cubicBezTo>
                    <a:pt x="6562" y="126"/>
                    <a:pt x="6584" y="82"/>
                    <a:pt x="6573" y="48"/>
                  </a:cubicBezTo>
                  <a:cubicBezTo>
                    <a:pt x="6564" y="21"/>
                    <a:pt x="6540"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4"/>
            <p:cNvSpPr/>
            <p:nvPr/>
          </p:nvSpPr>
          <p:spPr>
            <a:xfrm>
              <a:off x="3112560" y="2770758"/>
              <a:ext cx="284777" cy="79973"/>
            </a:xfrm>
            <a:custGeom>
              <a:rect b="b" l="l" r="r" t="t"/>
              <a:pathLst>
                <a:path extrusionOk="0" h="1756" w="6253">
                  <a:moveTo>
                    <a:pt x="1253" y="0"/>
                  </a:moveTo>
                  <a:cubicBezTo>
                    <a:pt x="1253" y="0"/>
                    <a:pt x="0" y="962"/>
                    <a:pt x="672" y="962"/>
                  </a:cubicBezTo>
                  <a:cubicBezTo>
                    <a:pt x="731" y="962"/>
                    <a:pt x="805" y="954"/>
                    <a:pt x="896" y="938"/>
                  </a:cubicBezTo>
                  <a:cubicBezTo>
                    <a:pt x="1097" y="904"/>
                    <a:pt x="1323" y="889"/>
                    <a:pt x="1562" y="889"/>
                  </a:cubicBezTo>
                  <a:cubicBezTo>
                    <a:pt x="2668" y="889"/>
                    <a:pt x="4068" y="1203"/>
                    <a:pt x="4646" y="1395"/>
                  </a:cubicBezTo>
                  <a:cubicBezTo>
                    <a:pt x="5036" y="1525"/>
                    <a:pt x="5421" y="1756"/>
                    <a:pt x="5700" y="1756"/>
                  </a:cubicBezTo>
                  <a:cubicBezTo>
                    <a:pt x="5876" y="1756"/>
                    <a:pt x="6010" y="1663"/>
                    <a:pt x="6074" y="1395"/>
                  </a:cubicBezTo>
                  <a:cubicBezTo>
                    <a:pt x="6253" y="692"/>
                    <a:pt x="2760"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4"/>
            <p:cNvSpPr/>
            <p:nvPr/>
          </p:nvSpPr>
          <p:spPr>
            <a:xfrm>
              <a:off x="2237490" y="2371300"/>
              <a:ext cx="1154776" cy="584083"/>
            </a:xfrm>
            <a:custGeom>
              <a:rect b="b" l="l" r="r" t="t"/>
              <a:pathLst>
                <a:path extrusionOk="0" h="12825" w="25356">
                  <a:moveTo>
                    <a:pt x="1" y="0"/>
                  </a:moveTo>
                  <a:cubicBezTo>
                    <a:pt x="1" y="0"/>
                    <a:pt x="1139" y="4810"/>
                    <a:pt x="2300" y="8414"/>
                  </a:cubicBezTo>
                  <a:cubicBezTo>
                    <a:pt x="2612" y="9396"/>
                    <a:pt x="3338" y="10189"/>
                    <a:pt x="4286" y="10590"/>
                  </a:cubicBezTo>
                  <a:cubicBezTo>
                    <a:pt x="7132" y="11773"/>
                    <a:pt x="11373" y="12621"/>
                    <a:pt x="16472" y="12822"/>
                  </a:cubicBezTo>
                  <a:cubicBezTo>
                    <a:pt x="16522" y="12824"/>
                    <a:pt x="16571" y="12825"/>
                    <a:pt x="16619" y="12825"/>
                  </a:cubicBezTo>
                  <a:cubicBezTo>
                    <a:pt x="17882" y="12825"/>
                    <a:pt x="19074" y="12274"/>
                    <a:pt x="19976" y="11383"/>
                  </a:cubicBezTo>
                  <a:cubicBezTo>
                    <a:pt x="20473" y="10896"/>
                    <a:pt x="21001" y="10573"/>
                    <a:pt x="21737" y="10573"/>
                  </a:cubicBezTo>
                  <a:cubicBezTo>
                    <a:pt x="21862" y="10573"/>
                    <a:pt x="21993" y="10582"/>
                    <a:pt x="22130" y="10602"/>
                  </a:cubicBezTo>
                  <a:cubicBezTo>
                    <a:pt x="23292" y="10769"/>
                    <a:pt x="24016" y="11208"/>
                    <a:pt x="24487" y="11208"/>
                  </a:cubicBezTo>
                  <a:cubicBezTo>
                    <a:pt x="24676" y="11208"/>
                    <a:pt x="24824" y="11137"/>
                    <a:pt x="24942" y="10947"/>
                  </a:cubicBezTo>
                  <a:cubicBezTo>
                    <a:pt x="25355" y="10278"/>
                    <a:pt x="21371" y="8716"/>
                    <a:pt x="20389" y="8649"/>
                  </a:cubicBezTo>
                  <a:cubicBezTo>
                    <a:pt x="20364" y="8647"/>
                    <a:pt x="20339" y="8646"/>
                    <a:pt x="20312" y="8646"/>
                  </a:cubicBezTo>
                  <a:cubicBezTo>
                    <a:pt x="19295" y="8646"/>
                    <a:pt x="17164" y="9865"/>
                    <a:pt x="17164" y="9865"/>
                  </a:cubicBezTo>
                  <a:cubicBezTo>
                    <a:pt x="17164" y="9865"/>
                    <a:pt x="10056" y="8995"/>
                    <a:pt x="7054" y="7399"/>
                  </a:cubicBezTo>
                  <a:cubicBezTo>
                    <a:pt x="6116" y="5044"/>
                    <a:pt x="5625" y="2533"/>
                    <a:pt x="5603"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4"/>
            <p:cNvSpPr/>
            <p:nvPr/>
          </p:nvSpPr>
          <p:spPr>
            <a:xfrm>
              <a:off x="2077906" y="2030456"/>
              <a:ext cx="364841" cy="81157"/>
            </a:xfrm>
            <a:custGeom>
              <a:rect b="b" l="l" r="r" t="t"/>
              <a:pathLst>
                <a:path extrusionOk="0" h="1782" w="8011">
                  <a:moveTo>
                    <a:pt x="6846" y="0"/>
                  </a:moveTo>
                  <a:cubicBezTo>
                    <a:pt x="3713" y="0"/>
                    <a:pt x="1735" y="783"/>
                    <a:pt x="57" y="1648"/>
                  </a:cubicBezTo>
                  <a:cubicBezTo>
                    <a:pt x="1" y="1681"/>
                    <a:pt x="23" y="1770"/>
                    <a:pt x="90" y="1782"/>
                  </a:cubicBezTo>
                  <a:cubicBezTo>
                    <a:pt x="101" y="1770"/>
                    <a:pt x="112" y="1770"/>
                    <a:pt x="124" y="1770"/>
                  </a:cubicBezTo>
                  <a:cubicBezTo>
                    <a:pt x="1789" y="912"/>
                    <a:pt x="3756" y="137"/>
                    <a:pt x="6883" y="137"/>
                  </a:cubicBezTo>
                  <a:cubicBezTo>
                    <a:pt x="7213" y="137"/>
                    <a:pt x="7556" y="145"/>
                    <a:pt x="7913" y="163"/>
                  </a:cubicBezTo>
                  <a:cubicBezTo>
                    <a:pt x="7916" y="164"/>
                    <a:pt x="7919" y="164"/>
                    <a:pt x="7923" y="164"/>
                  </a:cubicBezTo>
                  <a:cubicBezTo>
                    <a:pt x="8003" y="164"/>
                    <a:pt x="8010" y="30"/>
                    <a:pt x="7924" y="30"/>
                  </a:cubicBezTo>
                  <a:cubicBezTo>
                    <a:pt x="7550" y="10"/>
                    <a:pt x="7191" y="0"/>
                    <a:pt x="6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4"/>
            <p:cNvSpPr/>
            <p:nvPr/>
          </p:nvSpPr>
          <p:spPr>
            <a:xfrm>
              <a:off x="1766390" y="2320337"/>
              <a:ext cx="138449" cy="84026"/>
            </a:xfrm>
            <a:custGeom>
              <a:rect b="b" l="l" r="r" t="t"/>
              <a:pathLst>
                <a:path extrusionOk="0" h="1845" w="3040">
                  <a:moveTo>
                    <a:pt x="2944" y="0"/>
                  </a:moveTo>
                  <a:cubicBezTo>
                    <a:pt x="2938" y="0"/>
                    <a:pt x="2931" y="1"/>
                    <a:pt x="2924" y="3"/>
                  </a:cubicBezTo>
                  <a:cubicBezTo>
                    <a:pt x="1875" y="416"/>
                    <a:pt x="915" y="996"/>
                    <a:pt x="56" y="1722"/>
                  </a:cubicBezTo>
                  <a:cubicBezTo>
                    <a:pt x="0" y="1755"/>
                    <a:pt x="34" y="1833"/>
                    <a:pt x="101" y="1844"/>
                  </a:cubicBezTo>
                  <a:cubicBezTo>
                    <a:pt x="112" y="1833"/>
                    <a:pt x="123" y="1833"/>
                    <a:pt x="145" y="1822"/>
                  </a:cubicBezTo>
                  <a:cubicBezTo>
                    <a:pt x="982" y="1108"/>
                    <a:pt x="1942" y="539"/>
                    <a:pt x="2969" y="126"/>
                  </a:cubicBezTo>
                  <a:cubicBezTo>
                    <a:pt x="3040" y="95"/>
                    <a:pt x="3009" y="0"/>
                    <a:pt x="2944" y="0"/>
                  </a:cubicBezTo>
                  <a:close/>
                </a:path>
              </a:pathLst>
            </a:custGeom>
            <a:solidFill>
              <a:srgbClr val="404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4"/>
            <p:cNvSpPr/>
            <p:nvPr/>
          </p:nvSpPr>
          <p:spPr>
            <a:xfrm>
              <a:off x="1519863" y="2068029"/>
              <a:ext cx="548423" cy="401002"/>
            </a:xfrm>
            <a:custGeom>
              <a:rect b="b" l="l" r="r" t="t"/>
              <a:pathLst>
                <a:path extrusionOk="0" h="8805" w="12042">
                  <a:moveTo>
                    <a:pt x="7859" y="1"/>
                  </a:moveTo>
                  <a:cubicBezTo>
                    <a:pt x="3313" y="1"/>
                    <a:pt x="252" y="3847"/>
                    <a:pt x="112" y="5699"/>
                  </a:cubicBezTo>
                  <a:cubicBezTo>
                    <a:pt x="1" y="7284"/>
                    <a:pt x="603" y="8433"/>
                    <a:pt x="2166" y="8735"/>
                  </a:cubicBezTo>
                  <a:cubicBezTo>
                    <a:pt x="2400" y="8782"/>
                    <a:pt x="2635" y="8804"/>
                    <a:pt x="2867" y="8804"/>
                  </a:cubicBezTo>
                  <a:cubicBezTo>
                    <a:pt x="4188" y="8804"/>
                    <a:pt x="5448" y="8080"/>
                    <a:pt x="6217" y="6960"/>
                  </a:cubicBezTo>
                  <a:cubicBezTo>
                    <a:pt x="7946" y="4427"/>
                    <a:pt x="9698" y="2541"/>
                    <a:pt x="12042" y="1057"/>
                  </a:cubicBezTo>
                  <a:cubicBezTo>
                    <a:pt x="10550" y="309"/>
                    <a:pt x="9145" y="1"/>
                    <a:pt x="7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4"/>
            <p:cNvSpPr/>
            <p:nvPr/>
          </p:nvSpPr>
          <p:spPr>
            <a:xfrm>
              <a:off x="1714516" y="2037014"/>
              <a:ext cx="353774" cy="95958"/>
            </a:xfrm>
            <a:custGeom>
              <a:rect b="b" l="l" r="r" t="t"/>
              <a:pathLst>
                <a:path extrusionOk="0" h="2107" w="7768">
                  <a:moveTo>
                    <a:pt x="2513" y="1"/>
                  </a:moveTo>
                  <a:cubicBezTo>
                    <a:pt x="1650" y="1"/>
                    <a:pt x="793" y="116"/>
                    <a:pt x="1" y="354"/>
                  </a:cubicBezTo>
                  <a:lnTo>
                    <a:pt x="1809" y="2106"/>
                  </a:lnTo>
                  <a:cubicBezTo>
                    <a:pt x="1809" y="2106"/>
                    <a:pt x="3016" y="1240"/>
                    <a:pt x="5044" y="1240"/>
                  </a:cubicBezTo>
                  <a:cubicBezTo>
                    <a:pt x="5835" y="1240"/>
                    <a:pt x="6750" y="1372"/>
                    <a:pt x="7768" y="1738"/>
                  </a:cubicBezTo>
                  <a:cubicBezTo>
                    <a:pt x="6479" y="605"/>
                    <a:pt x="4484" y="1"/>
                    <a:pt x="2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4"/>
            <p:cNvSpPr/>
            <p:nvPr/>
          </p:nvSpPr>
          <p:spPr>
            <a:xfrm>
              <a:off x="1645426" y="2134795"/>
              <a:ext cx="99146" cy="75054"/>
            </a:xfrm>
            <a:custGeom>
              <a:rect b="b" l="l" r="r" t="t"/>
              <a:pathLst>
                <a:path extrusionOk="0" h="1648" w="2177">
                  <a:moveTo>
                    <a:pt x="1974" y="1"/>
                  </a:moveTo>
                  <a:cubicBezTo>
                    <a:pt x="1769" y="1"/>
                    <a:pt x="1339" y="230"/>
                    <a:pt x="893" y="584"/>
                  </a:cubicBezTo>
                  <a:cubicBezTo>
                    <a:pt x="346" y="1008"/>
                    <a:pt x="0" y="1477"/>
                    <a:pt x="101" y="1611"/>
                  </a:cubicBezTo>
                  <a:cubicBezTo>
                    <a:pt x="121" y="1636"/>
                    <a:pt x="156" y="1647"/>
                    <a:pt x="202" y="1647"/>
                  </a:cubicBezTo>
                  <a:cubicBezTo>
                    <a:pt x="407" y="1647"/>
                    <a:pt x="838" y="1419"/>
                    <a:pt x="1284" y="1064"/>
                  </a:cubicBezTo>
                  <a:cubicBezTo>
                    <a:pt x="1819" y="629"/>
                    <a:pt x="2176" y="182"/>
                    <a:pt x="2076" y="37"/>
                  </a:cubicBezTo>
                  <a:cubicBezTo>
                    <a:pt x="2055" y="13"/>
                    <a:pt x="2020" y="1"/>
                    <a:pt x="1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4"/>
            <p:cNvSpPr/>
            <p:nvPr/>
          </p:nvSpPr>
          <p:spPr>
            <a:xfrm>
              <a:off x="1924926" y="2288730"/>
              <a:ext cx="287738" cy="28191"/>
            </a:xfrm>
            <a:custGeom>
              <a:rect b="b" l="l" r="r" t="t"/>
              <a:pathLst>
                <a:path extrusionOk="0" h="619" w="6318">
                  <a:moveTo>
                    <a:pt x="3691" y="0"/>
                  </a:moveTo>
                  <a:cubicBezTo>
                    <a:pt x="2375" y="0"/>
                    <a:pt x="1247" y="142"/>
                    <a:pt x="246" y="429"/>
                  </a:cubicBezTo>
                  <a:lnTo>
                    <a:pt x="57" y="474"/>
                  </a:lnTo>
                  <a:cubicBezTo>
                    <a:pt x="23" y="485"/>
                    <a:pt x="1" y="530"/>
                    <a:pt x="12" y="563"/>
                  </a:cubicBezTo>
                  <a:cubicBezTo>
                    <a:pt x="23" y="597"/>
                    <a:pt x="46" y="619"/>
                    <a:pt x="79" y="619"/>
                  </a:cubicBezTo>
                  <a:lnTo>
                    <a:pt x="101" y="619"/>
                  </a:lnTo>
                  <a:lnTo>
                    <a:pt x="280" y="563"/>
                  </a:lnTo>
                  <a:cubicBezTo>
                    <a:pt x="1274" y="276"/>
                    <a:pt x="2390" y="134"/>
                    <a:pt x="3696" y="134"/>
                  </a:cubicBezTo>
                  <a:cubicBezTo>
                    <a:pt x="4472" y="134"/>
                    <a:pt x="5315" y="184"/>
                    <a:pt x="6239" y="284"/>
                  </a:cubicBezTo>
                  <a:cubicBezTo>
                    <a:pt x="6284" y="284"/>
                    <a:pt x="6317" y="262"/>
                    <a:pt x="6317" y="217"/>
                  </a:cubicBezTo>
                  <a:cubicBezTo>
                    <a:pt x="6317" y="184"/>
                    <a:pt x="6295" y="150"/>
                    <a:pt x="6250" y="150"/>
                  </a:cubicBezTo>
                  <a:cubicBezTo>
                    <a:pt x="5322" y="50"/>
                    <a:pt x="4474" y="0"/>
                    <a:pt x="3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4"/>
            <p:cNvSpPr/>
            <p:nvPr/>
          </p:nvSpPr>
          <p:spPr>
            <a:xfrm>
              <a:off x="1759330" y="2090390"/>
              <a:ext cx="293749" cy="46135"/>
            </a:xfrm>
            <a:custGeom>
              <a:rect b="b" l="l" r="r" t="t"/>
              <a:pathLst>
                <a:path extrusionOk="0" h="1013" w="6450">
                  <a:moveTo>
                    <a:pt x="4060" y="1"/>
                  </a:moveTo>
                  <a:cubicBezTo>
                    <a:pt x="3351" y="1"/>
                    <a:pt x="2759" y="106"/>
                    <a:pt x="2309" y="231"/>
                  </a:cubicBezTo>
                  <a:cubicBezTo>
                    <a:pt x="1784" y="354"/>
                    <a:pt x="1282" y="566"/>
                    <a:pt x="825" y="856"/>
                  </a:cubicBezTo>
                  <a:lnTo>
                    <a:pt x="144" y="187"/>
                  </a:lnTo>
                  <a:cubicBezTo>
                    <a:pt x="129" y="174"/>
                    <a:pt x="113" y="169"/>
                    <a:pt x="98" y="169"/>
                  </a:cubicBezTo>
                  <a:cubicBezTo>
                    <a:pt x="45" y="169"/>
                    <a:pt x="0" y="235"/>
                    <a:pt x="44" y="287"/>
                  </a:cubicBezTo>
                  <a:lnTo>
                    <a:pt x="769" y="990"/>
                  </a:lnTo>
                  <a:cubicBezTo>
                    <a:pt x="780" y="1001"/>
                    <a:pt x="802" y="1012"/>
                    <a:pt x="814" y="1012"/>
                  </a:cubicBezTo>
                  <a:cubicBezTo>
                    <a:pt x="836" y="1012"/>
                    <a:pt x="847" y="1001"/>
                    <a:pt x="858" y="1001"/>
                  </a:cubicBezTo>
                  <a:cubicBezTo>
                    <a:pt x="875" y="985"/>
                    <a:pt x="2075" y="146"/>
                    <a:pt x="4067" y="146"/>
                  </a:cubicBezTo>
                  <a:cubicBezTo>
                    <a:pt x="4742" y="146"/>
                    <a:pt x="5507" y="242"/>
                    <a:pt x="6349" y="499"/>
                  </a:cubicBezTo>
                  <a:cubicBezTo>
                    <a:pt x="6355" y="501"/>
                    <a:pt x="6361" y="502"/>
                    <a:pt x="6367" y="502"/>
                  </a:cubicBezTo>
                  <a:cubicBezTo>
                    <a:pt x="6397" y="502"/>
                    <a:pt x="6429" y="482"/>
                    <a:pt x="6438" y="454"/>
                  </a:cubicBezTo>
                  <a:cubicBezTo>
                    <a:pt x="6449" y="410"/>
                    <a:pt x="6427" y="376"/>
                    <a:pt x="6393" y="365"/>
                  </a:cubicBezTo>
                  <a:cubicBezTo>
                    <a:pt x="5525" y="97"/>
                    <a:pt x="4739" y="1"/>
                    <a:pt x="4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4"/>
            <p:cNvSpPr/>
            <p:nvPr/>
          </p:nvSpPr>
          <p:spPr>
            <a:xfrm>
              <a:off x="2192265" y="2199329"/>
              <a:ext cx="322259" cy="175065"/>
            </a:xfrm>
            <a:custGeom>
              <a:rect b="b" l="l" r="r" t="t"/>
              <a:pathLst>
                <a:path extrusionOk="0" h="3844" w="7076">
                  <a:moveTo>
                    <a:pt x="1594" y="0"/>
                  </a:moveTo>
                  <a:cubicBezTo>
                    <a:pt x="1566" y="0"/>
                    <a:pt x="1538" y="15"/>
                    <a:pt x="1530" y="49"/>
                  </a:cubicBezTo>
                  <a:lnTo>
                    <a:pt x="12" y="3743"/>
                  </a:lnTo>
                  <a:cubicBezTo>
                    <a:pt x="1" y="3765"/>
                    <a:pt x="1" y="3787"/>
                    <a:pt x="12" y="3810"/>
                  </a:cubicBezTo>
                  <a:cubicBezTo>
                    <a:pt x="23" y="3832"/>
                    <a:pt x="45" y="3843"/>
                    <a:pt x="68" y="3843"/>
                  </a:cubicBezTo>
                  <a:lnTo>
                    <a:pt x="6975" y="3843"/>
                  </a:lnTo>
                  <a:cubicBezTo>
                    <a:pt x="7076" y="3843"/>
                    <a:pt x="7076" y="3698"/>
                    <a:pt x="6975" y="3698"/>
                  </a:cubicBezTo>
                  <a:lnTo>
                    <a:pt x="179" y="3698"/>
                  </a:lnTo>
                  <a:lnTo>
                    <a:pt x="1652" y="93"/>
                  </a:lnTo>
                  <a:cubicBezTo>
                    <a:pt x="1675" y="60"/>
                    <a:pt x="1652" y="15"/>
                    <a:pt x="1619" y="4"/>
                  </a:cubicBezTo>
                  <a:cubicBezTo>
                    <a:pt x="1611" y="2"/>
                    <a:pt x="1602" y="0"/>
                    <a:pt x="1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4"/>
            <p:cNvSpPr/>
            <p:nvPr/>
          </p:nvSpPr>
          <p:spPr>
            <a:xfrm>
              <a:off x="1656220" y="2893178"/>
              <a:ext cx="133075" cy="227303"/>
            </a:xfrm>
            <a:custGeom>
              <a:rect b="b" l="l" r="r" t="t"/>
              <a:pathLst>
                <a:path extrusionOk="0" h="4991" w="2922">
                  <a:moveTo>
                    <a:pt x="105" y="0"/>
                  </a:moveTo>
                  <a:cubicBezTo>
                    <a:pt x="58" y="0"/>
                    <a:pt x="1" y="46"/>
                    <a:pt x="31" y="91"/>
                  </a:cubicBezTo>
                  <a:cubicBezTo>
                    <a:pt x="879" y="2100"/>
                    <a:pt x="1817" y="3740"/>
                    <a:pt x="2787" y="4957"/>
                  </a:cubicBezTo>
                  <a:cubicBezTo>
                    <a:pt x="2799" y="4979"/>
                    <a:pt x="2821" y="4990"/>
                    <a:pt x="2843" y="4990"/>
                  </a:cubicBezTo>
                  <a:cubicBezTo>
                    <a:pt x="2854" y="4990"/>
                    <a:pt x="2877" y="4979"/>
                    <a:pt x="2888" y="4968"/>
                  </a:cubicBezTo>
                  <a:cubicBezTo>
                    <a:pt x="2921" y="4945"/>
                    <a:pt x="2921" y="4901"/>
                    <a:pt x="2899" y="4879"/>
                  </a:cubicBezTo>
                  <a:cubicBezTo>
                    <a:pt x="1928" y="3662"/>
                    <a:pt x="1002" y="2033"/>
                    <a:pt x="154" y="35"/>
                  </a:cubicBezTo>
                  <a:cubicBezTo>
                    <a:pt x="147" y="10"/>
                    <a:pt x="127" y="0"/>
                    <a:pt x="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4"/>
            <p:cNvSpPr/>
            <p:nvPr/>
          </p:nvSpPr>
          <p:spPr>
            <a:xfrm>
              <a:off x="1702082" y="2678306"/>
              <a:ext cx="491768" cy="380143"/>
            </a:xfrm>
            <a:custGeom>
              <a:rect b="b" l="l" r="r" t="t"/>
              <a:pathLst>
                <a:path extrusionOk="0" h="8347" w="10798">
                  <a:moveTo>
                    <a:pt x="98" y="0"/>
                  </a:moveTo>
                  <a:cubicBezTo>
                    <a:pt x="50" y="0"/>
                    <a:pt x="0" y="56"/>
                    <a:pt x="40" y="111"/>
                  </a:cubicBezTo>
                  <a:cubicBezTo>
                    <a:pt x="2629" y="3883"/>
                    <a:pt x="7282" y="7175"/>
                    <a:pt x="10351" y="8335"/>
                  </a:cubicBezTo>
                  <a:cubicBezTo>
                    <a:pt x="10356" y="8341"/>
                    <a:pt x="10362" y="8344"/>
                    <a:pt x="10368" y="8344"/>
                  </a:cubicBezTo>
                  <a:cubicBezTo>
                    <a:pt x="10373" y="8344"/>
                    <a:pt x="10379" y="8341"/>
                    <a:pt x="10384" y="8335"/>
                  </a:cubicBezTo>
                  <a:cubicBezTo>
                    <a:pt x="10396" y="8347"/>
                    <a:pt x="10407" y="8347"/>
                    <a:pt x="10418" y="8347"/>
                  </a:cubicBezTo>
                  <a:cubicBezTo>
                    <a:pt x="10429" y="8324"/>
                    <a:pt x="10440" y="8313"/>
                    <a:pt x="10451" y="8291"/>
                  </a:cubicBezTo>
                  <a:cubicBezTo>
                    <a:pt x="10451" y="8269"/>
                    <a:pt x="10686" y="6338"/>
                    <a:pt x="10786" y="5702"/>
                  </a:cubicBezTo>
                  <a:cubicBezTo>
                    <a:pt x="10797" y="5668"/>
                    <a:pt x="10775" y="5635"/>
                    <a:pt x="10730" y="5624"/>
                  </a:cubicBezTo>
                  <a:cubicBezTo>
                    <a:pt x="10697" y="5624"/>
                    <a:pt x="10663" y="5646"/>
                    <a:pt x="10652" y="5680"/>
                  </a:cubicBezTo>
                  <a:cubicBezTo>
                    <a:pt x="10563" y="6238"/>
                    <a:pt x="10373" y="7800"/>
                    <a:pt x="10317" y="8190"/>
                  </a:cubicBezTo>
                  <a:cubicBezTo>
                    <a:pt x="7271" y="6996"/>
                    <a:pt x="2707" y="3760"/>
                    <a:pt x="151" y="33"/>
                  </a:cubicBezTo>
                  <a:cubicBezTo>
                    <a:pt x="138" y="10"/>
                    <a:pt x="11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4"/>
            <p:cNvSpPr/>
            <p:nvPr/>
          </p:nvSpPr>
          <p:spPr>
            <a:xfrm>
              <a:off x="2237490" y="2380317"/>
              <a:ext cx="130661" cy="420949"/>
            </a:xfrm>
            <a:custGeom>
              <a:rect b="b" l="l" r="r" t="t"/>
              <a:pathLst>
                <a:path extrusionOk="0" h="9243" w="2869">
                  <a:moveTo>
                    <a:pt x="79" y="0"/>
                  </a:moveTo>
                  <a:cubicBezTo>
                    <a:pt x="72" y="0"/>
                    <a:pt x="64" y="1"/>
                    <a:pt x="57" y="3"/>
                  </a:cubicBezTo>
                  <a:cubicBezTo>
                    <a:pt x="23" y="14"/>
                    <a:pt x="1" y="48"/>
                    <a:pt x="12" y="81"/>
                  </a:cubicBezTo>
                  <a:cubicBezTo>
                    <a:pt x="291" y="1219"/>
                    <a:pt x="1251" y="5147"/>
                    <a:pt x="2244" y="8227"/>
                  </a:cubicBezTo>
                  <a:cubicBezTo>
                    <a:pt x="2356" y="8585"/>
                    <a:pt x="2512" y="8908"/>
                    <a:pt x="2724" y="9209"/>
                  </a:cubicBezTo>
                  <a:cubicBezTo>
                    <a:pt x="2746" y="9232"/>
                    <a:pt x="2757" y="9243"/>
                    <a:pt x="2791" y="9243"/>
                  </a:cubicBezTo>
                  <a:cubicBezTo>
                    <a:pt x="2802" y="9243"/>
                    <a:pt x="2813" y="9243"/>
                    <a:pt x="2824" y="9232"/>
                  </a:cubicBezTo>
                  <a:cubicBezTo>
                    <a:pt x="2858" y="9209"/>
                    <a:pt x="2869" y="9165"/>
                    <a:pt x="2847" y="9131"/>
                  </a:cubicBezTo>
                  <a:cubicBezTo>
                    <a:pt x="2646" y="8841"/>
                    <a:pt x="2478" y="8529"/>
                    <a:pt x="2378" y="8183"/>
                  </a:cubicBezTo>
                  <a:cubicBezTo>
                    <a:pt x="1385" y="5114"/>
                    <a:pt x="425" y="1186"/>
                    <a:pt x="146" y="59"/>
                  </a:cubicBezTo>
                  <a:cubicBezTo>
                    <a:pt x="137" y="22"/>
                    <a:pt x="112" y="0"/>
                    <a:pt x="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4"/>
            <p:cNvSpPr/>
            <p:nvPr/>
          </p:nvSpPr>
          <p:spPr>
            <a:xfrm>
              <a:off x="2489618" y="2385509"/>
              <a:ext cx="22407" cy="153524"/>
            </a:xfrm>
            <a:custGeom>
              <a:rect b="b" l="l" r="r" t="t"/>
              <a:pathLst>
                <a:path extrusionOk="0" h="3371" w="492">
                  <a:moveTo>
                    <a:pt x="67" y="1"/>
                  </a:moveTo>
                  <a:cubicBezTo>
                    <a:pt x="34" y="1"/>
                    <a:pt x="0" y="34"/>
                    <a:pt x="0" y="79"/>
                  </a:cubicBezTo>
                  <a:cubicBezTo>
                    <a:pt x="22" y="1161"/>
                    <a:pt x="145" y="2244"/>
                    <a:pt x="357" y="3315"/>
                  </a:cubicBezTo>
                  <a:cubicBezTo>
                    <a:pt x="357" y="3348"/>
                    <a:pt x="391" y="3371"/>
                    <a:pt x="424" y="3371"/>
                  </a:cubicBezTo>
                  <a:lnTo>
                    <a:pt x="435" y="3371"/>
                  </a:lnTo>
                  <a:cubicBezTo>
                    <a:pt x="469" y="3360"/>
                    <a:pt x="491" y="3326"/>
                    <a:pt x="491" y="3293"/>
                  </a:cubicBezTo>
                  <a:cubicBezTo>
                    <a:pt x="279" y="2232"/>
                    <a:pt x="167" y="1150"/>
                    <a:pt x="134" y="67"/>
                  </a:cubicBezTo>
                  <a:cubicBezTo>
                    <a:pt x="134" y="34"/>
                    <a:pt x="101"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2923145" y="2849684"/>
              <a:ext cx="453877" cy="108664"/>
            </a:xfrm>
            <a:custGeom>
              <a:rect b="b" l="l" r="r" t="t"/>
              <a:pathLst>
                <a:path extrusionOk="0" h="2386" w="9966">
                  <a:moveTo>
                    <a:pt x="6678" y="0"/>
                  </a:moveTo>
                  <a:cubicBezTo>
                    <a:pt x="6007" y="0"/>
                    <a:pt x="5446" y="265"/>
                    <a:pt x="4877" y="834"/>
                  </a:cubicBezTo>
                  <a:cubicBezTo>
                    <a:pt x="3935" y="1754"/>
                    <a:pt x="2767" y="2254"/>
                    <a:pt x="1571" y="2254"/>
                  </a:cubicBezTo>
                  <a:cubicBezTo>
                    <a:pt x="1520" y="2254"/>
                    <a:pt x="1469" y="2253"/>
                    <a:pt x="1417" y="2251"/>
                  </a:cubicBezTo>
                  <a:cubicBezTo>
                    <a:pt x="960" y="2229"/>
                    <a:pt x="513" y="2207"/>
                    <a:pt x="78" y="2184"/>
                  </a:cubicBezTo>
                  <a:cubicBezTo>
                    <a:pt x="45" y="2184"/>
                    <a:pt x="11" y="2207"/>
                    <a:pt x="11" y="2240"/>
                  </a:cubicBezTo>
                  <a:cubicBezTo>
                    <a:pt x="0" y="2285"/>
                    <a:pt x="34" y="2318"/>
                    <a:pt x="78" y="2318"/>
                  </a:cubicBezTo>
                  <a:cubicBezTo>
                    <a:pt x="513" y="2352"/>
                    <a:pt x="960" y="2374"/>
                    <a:pt x="1406" y="2385"/>
                  </a:cubicBezTo>
                  <a:lnTo>
                    <a:pt x="1585" y="2385"/>
                  </a:lnTo>
                  <a:cubicBezTo>
                    <a:pt x="2812" y="2385"/>
                    <a:pt x="4006" y="1872"/>
                    <a:pt x="4966" y="935"/>
                  </a:cubicBezTo>
                  <a:cubicBezTo>
                    <a:pt x="5513" y="397"/>
                    <a:pt x="6036" y="144"/>
                    <a:pt x="6665" y="144"/>
                  </a:cubicBezTo>
                  <a:cubicBezTo>
                    <a:pt x="6793" y="144"/>
                    <a:pt x="6926" y="155"/>
                    <a:pt x="7064" y="176"/>
                  </a:cubicBezTo>
                  <a:cubicBezTo>
                    <a:pt x="7589" y="254"/>
                    <a:pt x="8102" y="388"/>
                    <a:pt x="8593" y="566"/>
                  </a:cubicBezTo>
                  <a:cubicBezTo>
                    <a:pt x="8930" y="682"/>
                    <a:pt x="9206" y="777"/>
                    <a:pt x="9433" y="777"/>
                  </a:cubicBezTo>
                  <a:cubicBezTo>
                    <a:pt x="9642" y="777"/>
                    <a:pt x="9809" y="697"/>
                    <a:pt x="9943" y="477"/>
                  </a:cubicBezTo>
                  <a:cubicBezTo>
                    <a:pt x="9966" y="443"/>
                    <a:pt x="9954" y="399"/>
                    <a:pt x="9921" y="388"/>
                  </a:cubicBezTo>
                  <a:cubicBezTo>
                    <a:pt x="9909" y="380"/>
                    <a:pt x="9896" y="376"/>
                    <a:pt x="9883" y="376"/>
                  </a:cubicBezTo>
                  <a:cubicBezTo>
                    <a:pt x="9860" y="376"/>
                    <a:pt x="9839" y="388"/>
                    <a:pt x="9832" y="410"/>
                  </a:cubicBezTo>
                  <a:cubicBezTo>
                    <a:pt x="9731" y="569"/>
                    <a:pt x="9607" y="635"/>
                    <a:pt x="9433" y="635"/>
                  </a:cubicBezTo>
                  <a:cubicBezTo>
                    <a:pt x="9241" y="635"/>
                    <a:pt x="8989" y="555"/>
                    <a:pt x="8638" y="432"/>
                  </a:cubicBezTo>
                  <a:cubicBezTo>
                    <a:pt x="8135" y="254"/>
                    <a:pt x="7611" y="120"/>
                    <a:pt x="7086" y="31"/>
                  </a:cubicBezTo>
                  <a:cubicBezTo>
                    <a:pt x="6945" y="10"/>
                    <a:pt x="6809" y="0"/>
                    <a:pt x="66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64"/>
          <p:cNvGrpSpPr/>
          <p:nvPr/>
        </p:nvGrpSpPr>
        <p:grpSpPr>
          <a:xfrm flipH="1" rot="10800000">
            <a:off x="4391657" y="1051248"/>
            <a:ext cx="1136400" cy="297575"/>
            <a:chOff x="2300425" y="4885000"/>
            <a:chExt cx="1136400" cy="297575"/>
          </a:xfrm>
        </p:grpSpPr>
        <p:sp>
          <p:nvSpPr>
            <p:cNvPr id="1318" name="Google Shape;1318;p64"/>
            <p:cNvSpPr/>
            <p:nvPr/>
          </p:nvSpPr>
          <p:spPr>
            <a:xfrm>
              <a:off x="2300425" y="4937025"/>
              <a:ext cx="1093825" cy="245550"/>
            </a:xfrm>
            <a:custGeom>
              <a:rect b="b" l="l" r="r" t="t"/>
              <a:pathLst>
                <a:path extrusionOk="0" h="9822" w="43753">
                  <a:moveTo>
                    <a:pt x="43696" y="0"/>
                  </a:moveTo>
                  <a:cubicBezTo>
                    <a:pt x="43599" y="0"/>
                    <a:pt x="43258" y="149"/>
                    <a:pt x="42875" y="410"/>
                  </a:cubicBezTo>
                  <a:cubicBezTo>
                    <a:pt x="42673" y="545"/>
                    <a:pt x="42487" y="831"/>
                    <a:pt x="42200" y="1034"/>
                  </a:cubicBezTo>
                  <a:cubicBezTo>
                    <a:pt x="41998" y="1185"/>
                    <a:pt x="41745" y="1320"/>
                    <a:pt x="41492" y="1523"/>
                  </a:cubicBezTo>
                  <a:cubicBezTo>
                    <a:pt x="41256" y="1675"/>
                    <a:pt x="40969" y="1759"/>
                    <a:pt x="40716" y="1928"/>
                  </a:cubicBezTo>
                  <a:cubicBezTo>
                    <a:pt x="40480" y="2079"/>
                    <a:pt x="40244" y="2248"/>
                    <a:pt x="39991" y="2434"/>
                  </a:cubicBezTo>
                  <a:cubicBezTo>
                    <a:pt x="39755" y="2585"/>
                    <a:pt x="39552" y="2822"/>
                    <a:pt x="39299" y="2973"/>
                  </a:cubicBezTo>
                  <a:cubicBezTo>
                    <a:pt x="39046" y="3125"/>
                    <a:pt x="38827" y="3311"/>
                    <a:pt x="38557" y="3479"/>
                  </a:cubicBezTo>
                  <a:cubicBezTo>
                    <a:pt x="38321" y="3614"/>
                    <a:pt x="38068" y="3783"/>
                    <a:pt x="37815" y="3935"/>
                  </a:cubicBezTo>
                  <a:cubicBezTo>
                    <a:pt x="37562" y="4087"/>
                    <a:pt x="37275" y="4120"/>
                    <a:pt x="37006" y="4255"/>
                  </a:cubicBezTo>
                  <a:cubicBezTo>
                    <a:pt x="36753" y="4390"/>
                    <a:pt x="36516" y="4576"/>
                    <a:pt x="36247" y="4711"/>
                  </a:cubicBezTo>
                  <a:cubicBezTo>
                    <a:pt x="35994" y="4846"/>
                    <a:pt x="35774" y="5048"/>
                    <a:pt x="35504" y="5183"/>
                  </a:cubicBezTo>
                  <a:cubicBezTo>
                    <a:pt x="35251" y="5335"/>
                    <a:pt x="34948" y="5335"/>
                    <a:pt x="34678" y="5470"/>
                  </a:cubicBezTo>
                  <a:cubicBezTo>
                    <a:pt x="34408" y="5588"/>
                    <a:pt x="34172" y="5773"/>
                    <a:pt x="33902" y="5891"/>
                  </a:cubicBezTo>
                  <a:cubicBezTo>
                    <a:pt x="33632" y="6009"/>
                    <a:pt x="33362" y="6111"/>
                    <a:pt x="33092" y="6212"/>
                  </a:cubicBezTo>
                  <a:cubicBezTo>
                    <a:pt x="32823" y="6313"/>
                    <a:pt x="32519" y="6364"/>
                    <a:pt x="32249" y="6465"/>
                  </a:cubicBezTo>
                  <a:cubicBezTo>
                    <a:pt x="31979" y="6566"/>
                    <a:pt x="31743" y="6768"/>
                    <a:pt x="31473" y="6870"/>
                  </a:cubicBezTo>
                  <a:cubicBezTo>
                    <a:pt x="31187" y="6971"/>
                    <a:pt x="30900" y="7021"/>
                    <a:pt x="30630" y="7106"/>
                  </a:cubicBezTo>
                  <a:cubicBezTo>
                    <a:pt x="30343" y="7190"/>
                    <a:pt x="30057" y="7224"/>
                    <a:pt x="29787" y="7308"/>
                  </a:cubicBezTo>
                  <a:cubicBezTo>
                    <a:pt x="29635" y="7359"/>
                    <a:pt x="29500" y="7392"/>
                    <a:pt x="29365" y="7426"/>
                  </a:cubicBezTo>
                  <a:cubicBezTo>
                    <a:pt x="29213" y="7443"/>
                    <a:pt x="29078" y="7477"/>
                    <a:pt x="28926" y="7510"/>
                  </a:cubicBezTo>
                  <a:cubicBezTo>
                    <a:pt x="28657" y="7578"/>
                    <a:pt x="28370" y="7662"/>
                    <a:pt x="28083" y="7730"/>
                  </a:cubicBezTo>
                  <a:cubicBezTo>
                    <a:pt x="27813" y="7780"/>
                    <a:pt x="27527" y="7814"/>
                    <a:pt x="27223" y="7848"/>
                  </a:cubicBezTo>
                  <a:cubicBezTo>
                    <a:pt x="26953" y="7898"/>
                    <a:pt x="26666" y="7932"/>
                    <a:pt x="26380" y="7983"/>
                  </a:cubicBezTo>
                  <a:cubicBezTo>
                    <a:pt x="26093" y="8033"/>
                    <a:pt x="25806" y="8151"/>
                    <a:pt x="25519" y="8185"/>
                  </a:cubicBezTo>
                  <a:cubicBezTo>
                    <a:pt x="25233" y="8219"/>
                    <a:pt x="24946" y="8219"/>
                    <a:pt x="24659" y="8236"/>
                  </a:cubicBezTo>
                  <a:cubicBezTo>
                    <a:pt x="24373" y="8269"/>
                    <a:pt x="24086" y="8337"/>
                    <a:pt x="23782" y="8371"/>
                  </a:cubicBezTo>
                  <a:cubicBezTo>
                    <a:pt x="23536" y="8371"/>
                    <a:pt x="23291" y="8333"/>
                    <a:pt x="23045" y="8333"/>
                  </a:cubicBezTo>
                  <a:cubicBezTo>
                    <a:pt x="23004" y="8333"/>
                    <a:pt x="22963" y="8334"/>
                    <a:pt x="22922" y="8337"/>
                  </a:cubicBezTo>
                  <a:cubicBezTo>
                    <a:pt x="22618" y="8337"/>
                    <a:pt x="22332" y="8421"/>
                    <a:pt x="22045" y="8438"/>
                  </a:cubicBezTo>
                  <a:cubicBezTo>
                    <a:pt x="21758" y="8421"/>
                    <a:pt x="21455" y="8388"/>
                    <a:pt x="21168" y="8371"/>
                  </a:cubicBezTo>
                  <a:lnTo>
                    <a:pt x="20308" y="8371"/>
                  </a:lnTo>
                  <a:cubicBezTo>
                    <a:pt x="20004" y="8337"/>
                    <a:pt x="19717" y="8236"/>
                    <a:pt x="19431" y="8219"/>
                  </a:cubicBezTo>
                  <a:cubicBezTo>
                    <a:pt x="19287" y="8202"/>
                    <a:pt x="19144" y="8202"/>
                    <a:pt x="19001" y="8202"/>
                  </a:cubicBezTo>
                  <a:cubicBezTo>
                    <a:pt x="18857" y="8202"/>
                    <a:pt x="18714" y="8202"/>
                    <a:pt x="18570" y="8185"/>
                  </a:cubicBezTo>
                  <a:cubicBezTo>
                    <a:pt x="18284" y="8151"/>
                    <a:pt x="17980" y="8151"/>
                    <a:pt x="17693" y="8101"/>
                  </a:cubicBezTo>
                  <a:cubicBezTo>
                    <a:pt x="17407" y="8067"/>
                    <a:pt x="17137" y="7915"/>
                    <a:pt x="16850" y="7865"/>
                  </a:cubicBezTo>
                  <a:cubicBezTo>
                    <a:pt x="16563" y="7814"/>
                    <a:pt x="16277" y="7780"/>
                    <a:pt x="15990" y="7730"/>
                  </a:cubicBezTo>
                  <a:cubicBezTo>
                    <a:pt x="15703" y="7679"/>
                    <a:pt x="15400" y="7696"/>
                    <a:pt x="15130" y="7629"/>
                  </a:cubicBezTo>
                  <a:cubicBezTo>
                    <a:pt x="14843" y="7561"/>
                    <a:pt x="14573" y="7409"/>
                    <a:pt x="14286" y="7359"/>
                  </a:cubicBezTo>
                  <a:cubicBezTo>
                    <a:pt x="14151" y="7308"/>
                    <a:pt x="14000" y="7308"/>
                    <a:pt x="13848" y="7308"/>
                  </a:cubicBezTo>
                  <a:cubicBezTo>
                    <a:pt x="13696" y="7291"/>
                    <a:pt x="13561" y="7274"/>
                    <a:pt x="13409" y="7241"/>
                  </a:cubicBezTo>
                  <a:cubicBezTo>
                    <a:pt x="13139" y="7156"/>
                    <a:pt x="12870" y="7021"/>
                    <a:pt x="12583" y="6937"/>
                  </a:cubicBezTo>
                  <a:cubicBezTo>
                    <a:pt x="12296" y="6870"/>
                    <a:pt x="12043" y="6718"/>
                    <a:pt x="11773" y="6633"/>
                  </a:cubicBezTo>
                  <a:cubicBezTo>
                    <a:pt x="11486" y="6549"/>
                    <a:pt x="11217" y="6448"/>
                    <a:pt x="10930" y="6364"/>
                  </a:cubicBezTo>
                  <a:cubicBezTo>
                    <a:pt x="10660" y="6262"/>
                    <a:pt x="10356" y="6245"/>
                    <a:pt x="10087" y="6144"/>
                  </a:cubicBezTo>
                  <a:cubicBezTo>
                    <a:pt x="9817" y="6043"/>
                    <a:pt x="9547" y="5891"/>
                    <a:pt x="9294" y="5773"/>
                  </a:cubicBezTo>
                  <a:cubicBezTo>
                    <a:pt x="9007" y="5655"/>
                    <a:pt x="8737" y="5588"/>
                    <a:pt x="8467" y="5486"/>
                  </a:cubicBezTo>
                  <a:cubicBezTo>
                    <a:pt x="8181" y="5368"/>
                    <a:pt x="7961" y="5166"/>
                    <a:pt x="7692" y="5048"/>
                  </a:cubicBezTo>
                  <a:cubicBezTo>
                    <a:pt x="7422" y="4913"/>
                    <a:pt x="7118" y="4896"/>
                    <a:pt x="6865" y="4761"/>
                  </a:cubicBezTo>
                  <a:cubicBezTo>
                    <a:pt x="6595" y="4626"/>
                    <a:pt x="6359" y="4407"/>
                    <a:pt x="6106" y="4289"/>
                  </a:cubicBezTo>
                  <a:cubicBezTo>
                    <a:pt x="5836" y="4154"/>
                    <a:pt x="5549" y="4087"/>
                    <a:pt x="5296" y="3952"/>
                  </a:cubicBezTo>
                  <a:cubicBezTo>
                    <a:pt x="5027" y="3817"/>
                    <a:pt x="4757" y="3715"/>
                    <a:pt x="4504" y="3564"/>
                  </a:cubicBezTo>
                  <a:cubicBezTo>
                    <a:pt x="4234" y="3429"/>
                    <a:pt x="4015" y="3193"/>
                    <a:pt x="3779" y="3058"/>
                  </a:cubicBezTo>
                  <a:cubicBezTo>
                    <a:pt x="3509" y="2889"/>
                    <a:pt x="3239" y="2805"/>
                    <a:pt x="3003" y="2653"/>
                  </a:cubicBezTo>
                  <a:cubicBezTo>
                    <a:pt x="2733" y="2501"/>
                    <a:pt x="2497" y="2282"/>
                    <a:pt x="2277" y="2130"/>
                  </a:cubicBezTo>
                  <a:cubicBezTo>
                    <a:pt x="2008" y="1961"/>
                    <a:pt x="1755" y="1810"/>
                    <a:pt x="1518" y="1675"/>
                  </a:cubicBezTo>
                  <a:cubicBezTo>
                    <a:pt x="1232" y="1506"/>
                    <a:pt x="945" y="1455"/>
                    <a:pt x="743" y="1337"/>
                  </a:cubicBezTo>
                  <a:cubicBezTo>
                    <a:pt x="356" y="1100"/>
                    <a:pt x="140" y="940"/>
                    <a:pt x="71" y="940"/>
                  </a:cubicBezTo>
                  <a:cubicBezTo>
                    <a:pt x="62" y="940"/>
                    <a:pt x="55" y="943"/>
                    <a:pt x="51" y="949"/>
                  </a:cubicBezTo>
                  <a:cubicBezTo>
                    <a:pt x="0" y="1000"/>
                    <a:pt x="169" y="1202"/>
                    <a:pt x="540" y="1573"/>
                  </a:cubicBezTo>
                  <a:cubicBezTo>
                    <a:pt x="709" y="1742"/>
                    <a:pt x="945" y="1928"/>
                    <a:pt x="1198" y="2147"/>
                  </a:cubicBezTo>
                  <a:cubicBezTo>
                    <a:pt x="1400" y="2332"/>
                    <a:pt x="1636" y="2518"/>
                    <a:pt x="1889" y="2720"/>
                  </a:cubicBezTo>
                  <a:cubicBezTo>
                    <a:pt x="2092" y="2906"/>
                    <a:pt x="2294" y="3125"/>
                    <a:pt x="2547" y="3328"/>
                  </a:cubicBezTo>
                  <a:cubicBezTo>
                    <a:pt x="2767" y="3496"/>
                    <a:pt x="3053" y="3614"/>
                    <a:pt x="3306" y="3800"/>
                  </a:cubicBezTo>
                  <a:cubicBezTo>
                    <a:pt x="3542" y="3968"/>
                    <a:pt x="3846" y="4053"/>
                    <a:pt x="4116" y="4221"/>
                  </a:cubicBezTo>
                  <a:cubicBezTo>
                    <a:pt x="4352" y="4390"/>
                    <a:pt x="4537" y="4643"/>
                    <a:pt x="4807" y="4795"/>
                  </a:cubicBezTo>
                  <a:cubicBezTo>
                    <a:pt x="5060" y="4947"/>
                    <a:pt x="5347" y="5065"/>
                    <a:pt x="5617" y="5217"/>
                  </a:cubicBezTo>
                  <a:cubicBezTo>
                    <a:pt x="5870" y="5352"/>
                    <a:pt x="6140" y="5503"/>
                    <a:pt x="6410" y="5638"/>
                  </a:cubicBezTo>
                  <a:cubicBezTo>
                    <a:pt x="6663" y="5790"/>
                    <a:pt x="6949" y="5874"/>
                    <a:pt x="7236" y="6009"/>
                  </a:cubicBezTo>
                  <a:cubicBezTo>
                    <a:pt x="7489" y="6144"/>
                    <a:pt x="7742" y="6330"/>
                    <a:pt x="8012" y="6448"/>
                  </a:cubicBezTo>
                  <a:cubicBezTo>
                    <a:pt x="8282" y="6583"/>
                    <a:pt x="8518" y="6768"/>
                    <a:pt x="8805" y="6903"/>
                  </a:cubicBezTo>
                  <a:cubicBezTo>
                    <a:pt x="9075" y="7038"/>
                    <a:pt x="9378" y="7072"/>
                    <a:pt x="9665" y="7190"/>
                  </a:cubicBezTo>
                  <a:cubicBezTo>
                    <a:pt x="9952" y="7308"/>
                    <a:pt x="10222" y="7409"/>
                    <a:pt x="10508" y="7527"/>
                  </a:cubicBezTo>
                  <a:cubicBezTo>
                    <a:pt x="10795" y="7629"/>
                    <a:pt x="11048" y="7780"/>
                    <a:pt x="11335" y="7898"/>
                  </a:cubicBezTo>
                  <a:cubicBezTo>
                    <a:pt x="11621" y="7983"/>
                    <a:pt x="11925" y="8050"/>
                    <a:pt x="12212" y="8135"/>
                  </a:cubicBezTo>
                  <a:cubicBezTo>
                    <a:pt x="12498" y="8219"/>
                    <a:pt x="12802" y="8286"/>
                    <a:pt x="13089" y="8371"/>
                  </a:cubicBezTo>
                  <a:cubicBezTo>
                    <a:pt x="13241" y="8421"/>
                    <a:pt x="13376" y="8472"/>
                    <a:pt x="13527" y="8506"/>
                  </a:cubicBezTo>
                  <a:cubicBezTo>
                    <a:pt x="13662" y="8556"/>
                    <a:pt x="13814" y="8590"/>
                    <a:pt x="13966" y="8624"/>
                  </a:cubicBezTo>
                  <a:cubicBezTo>
                    <a:pt x="14253" y="8708"/>
                    <a:pt x="14506" y="8893"/>
                    <a:pt x="14809" y="8961"/>
                  </a:cubicBezTo>
                  <a:cubicBezTo>
                    <a:pt x="15096" y="9045"/>
                    <a:pt x="15400" y="9130"/>
                    <a:pt x="15686" y="9180"/>
                  </a:cubicBezTo>
                  <a:cubicBezTo>
                    <a:pt x="15990" y="9248"/>
                    <a:pt x="16293" y="9298"/>
                    <a:pt x="16580" y="9366"/>
                  </a:cubicBezTo>
                  <a:cubicBezTo>
                    <a:pt x="16884" y="9416"/>
                    <a:pt x="17187" y="9450"/>
                    <a:pt x="17491" y="9501"/>
                  </a:cubicBezTo>
                  <a:cubicBezTo>
                    <a:pt x="17643" y="9526"/>
                    <a:pt x="17795" y="9526"/>
                    <a:pt x="17946" y="9526"/>
                  </a:cubicBezTo>
                  <a:cubicBezTo>
                    <a:pt x="18098" y="9526"/>
                    <a:pt x="18250" y="9526"/>
                    <a:pt x="18402" y="9551"/>
                  </a:cubicBezTo>
                  <a:cubicBezTo>
                    <a:pt x="18705" y="9585"/>
                    <a:pt x="19009" y="9585"/>
                    <a:pt x="19313" y="9602"/>
                  </a:cubicBezTo>
                  <a:cubicBezTo>
                    <a:pt x="19616" y="9636"/>
                    <a:pt x="19920" y="9703"/>
                    <a:pt x="20223" y="9737"/>
                  </a:cubicBezTo>
                  <a:cubicBezTo>
                    <a:pt x="20527" y="9737"/>
                    <a:pt x="20831" y="9804"/>
                    <a:pt x="21134" y="9821"/>
                  </a:cubicBezTo>
                  <a:cubicBezTo>
                    <a:pt x="21438" y="9821"/>
                    <a:pt x="21741" y="9804"/>
                    <a:pt x="22045" y="9804"/>
                  </a:cubicBezTo>
                  <a:cubicBezTo>
                    <a:pt x="22247" y="9804"/>
                    <a:pt x="22450" y="9812"/>
                    <a:pt x="22652" y="9812"/>
                  </a:cubicBezTo>
                  <a:cubicBezTo>
                    <a:pt x="22753" y="9812"/>
                    <a:pt x="22855" y="9810"/>
                    <a:pt x="22956" y="9804"/>
                  </a:cubicBezTo>
                  <a:cubicBezTo>
                    <a:pt x="23276" y="9787"/>
                    <a:pt x="23563" y="9703"/>
                    <a:pt x="23867" y="9686"/>
                  </a:cubicBezTo>
                  <a:cubicBezTo>
                    <a:pt x="23935" y="9682"/>
                    <a:pt x="24005" y="9681"/>
                    <a:pt x="24075" y="9681"/>
                  </a:cubicBezTo>
                  <a:cubicBezTo>
                    <a:pt x="24200" y="9681"/>
                    <a:pt x="24327" y="9685"/>
                    <a:pt x="24453" y="9685"/>
                  </a:cubicBezTo>
                  <a:cubicBezTo>
                    <a:pt x="24568" y="9685"/>
                    <a:pt x="24682" y="9682"/>
                    <a:pt x="24794" y="9669"/>
                  </a:cubicBezTo>
                  <a:cubicBezTo>
                    <a:pt x="25098" y="9636"/>
                    <a:pt x="25384" y="9568"/>
                    <a:pt x="25688" y="9534"/>
                  </a:cubicBezTo>
                  <a:cubicBezTo>
                    <a:pt x="25992" y="9501"/>
                    <a:pt x="26295" y="9416"/>
                    <a:pt x="26582" y="9366"/>
                  </a:cubicBezTo>
                  <a:cubicBezTo>
                    <a:pt x="26886" y="9315"/>
                    <a:pt x="27206" y="9332"/>
                    <a:pt x="27493" y="9281"/>
                  </a:cubicBezTo>
                  <a:cubicBezTo>
                    <a:pt x="27796" y="9231"/>
                    <a:pt x="28083" y="9079"/>
                    <a:pt x="28370" y="9012"/>
                  </a:cubicBezTo>
                  <a:cubicBezTo>
                    <a:pt x="28673" y="8944"/>
                    <a:pt x="28977" y="8910"/>
                    <a:pt x="29264" y="8843"/>
                  </a:cubicBezTo>
                  <a:cubicBezTo>
                    <a:pt x="29416" y="8792"/>
                    <a:pt x="29567" y="8775"/>
                    <a:pt x="29719" y="8742"/>
                  </a:cubicBezTo>
                  <a:cubicBezTo>
                    <a:pt x="29871" y="8708"/>
                    <a:pt x="30006" y="8674"/>
                    <a:pt x="30158" y="8624"/>
                  </a:cubicBezTo>
                  <a:cubicBezTo>
                    <a:pt x="30444" y="8522"/>
                    <a:pt x="30714" y="8371"/>
                    <a:pt x="31001" y="8286"/>
                  </a:cubicBezTo>
                  <a:cubicBezTo>
                    <a:pt x="31288" y="8185"/>
                    <a:pt x="31608" y="8151"/>
                    <a:pt x="31878" y="8050"/>
                  </a:cubicBezTo>
                  <a:cubicBezTo>
                    <a:pt x="32165" y="7932"/>
                    <a:pt x="32468" y="7882"/>
                    <a:pt x="32755" y="7763"/>
                  </a:cubicBezTo>
                  <a:cubicBezTo>
                    <a:pt x="33042" y="7645"/>
                    <a:pt x="33278" y="7426"/>
                    <a:pt x="33548" y="7325"/>
                  </a:cubicBezTo>
                  <a:cubicBezTo>
                    <a:pt x="33835" y="7207"/>
                    <a:pt x="34138" y="7139"/>
                    <a:pt x="34408" y="7021"/>
                  </a:cubicBezTo>
                  <a:cubicBezTo>
                    <a:pt x="34695" y="6886"/>
                    <a:pt x="34931" y="6701"/>
                    <a:pt x="35201" y="6566"/>
                  </a:cubicBezTo>
                  <a:cubicBezTo>
                    <a:pt x="35471" y="6431"/>
                    <a:pt x="35724" y="6262"/>
                    <a:pt x="35977" y="6111"/>
                  </a:cubicBezTo>
                  <a:cubicBezTo>
                    <a:pt x="36247" y="5959"/>
                    <a:pt x="36567" y="5891"/>
                    <a:pt x="36820" y="5739"/>
                  </a:cubicBezTo>
                  <a:cubicBezTo>
                    <a:pt x="37090" y="5588"/>
                    <a:pt x="37343" y="5436"/>
                    <a:pt x="37596" y="5267"/>
                  </a:cubicBezTo>
                  <a:cubicBezTo>
                    <a:pt x="37866" y="5132"/>
                    <a:pt x="38119" y="4964"/>
                    <a:pt x="38355" y="4795"/>
                  </a:cubicBezTo>
                  <a:cubicBezTo>
                    <a:pt x="38608" y="4609"/>
                    <a:pt x="38793" y="4356"/>
                    <a:pt x="39030" y="4188"/>
                  </a:cubicBezTo>
                  <a:cubicBezTo>
                    <a:pt x="39283" y="4002"/>
                    <a:pt x="39569" y="3884"/>
                    <a:pt x="39805" y="3715"/>
                  </a:cubicBezTo>
                  <a:cubicBezTo>
                    <a:pt x="40058" y="3530"/>
                    <a:pt x="40278" y="3328"/>
                    <a:pt x="40497" y="3142"/>
                  </a:cubicBezTo>
                  <a:cubicBezTo>
                    <a:pt x="40750" y="2956"/>
                    <a:pt x="40952" y="2737"/>
                    <a:pt x="41172" y="2569"/>
                  </a:cubicBezTo>
                  <a:cubicBezTo>
                    <a:pt x="41425" y="2366"/>
                    <a:pt x="41694" y="2214"/>
                    <a:pt x="41914" y="2029"/>
                  </a:cubicBezTo>
                  <a:cubicBezTo>
                    <a:pt x="42150" y="1810"/>
                    <a:pt x="42352" y="1590"/>
                    <a:pt x="42555" y="1405"/>
                  </a:cubicBezTo>
                  <a:cubicBezTo>
                    <a:pt x="42791" y="1152"/>
                    <a:pt x="42976" y="932"/>
                    <a:pt x="43145" y="747"/>
                  </a:cubicBezTo>
                  <a:cubicBezTo>
                    <a:pt x="43499" y="376"/>
                    <a:pt x="43752" y="55"/>
                    <a:pt x="43718" y="5"/>
                  </a:cubicBezTo>
                  <a:cubicBezTo>
                    <a:pt x="43714" y="2"/>
                    <a:pt x="43706" y="0"/>
                    <a:pt x="4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4"/>
            <p:cNvSpPr/>
            <p:nvPr/>
          </p:nvSpPr>
          <p:spPr>
            <a:xfrm>
              <a:off x="3256750" y="4885000"/>
              <a:ext cx="180075" cy="152925"/>
            </a:xfrm>
            <a:custGeom>
              <a:rect b="b" l="l" r="r" t="t"/>
              <a:pathLst>
                <a:path extrusionOk="0" h="6117" w="7203">
                  <a:moveTo>
                    <a:pt x="5678" y="1764"/>
                  </a:moveTo>
                  <a:cubicBezTo>
                    <a:pt x="5672" y="1771"/>
                    <a:pt x="5668" y="1777"/>
                    <a:pt x="5668" y="1782"/>
                  </a:cubicBezTo>
                  <a:cubicBezTo>
                    <a:pt x="5668" y="1782"/>
                    <a:pt x="5672" y="1774"/>
                    <a:pt x="5678" y="1764"/>
                  </a:cubicBezTo>
                  <a:close/>
                  <a:moveTo>
                    <a:pt x="7154" y="0"/>
                  </a:moveTo>
                  <a:cubicBezTo>
                    <a:pt x="7145" y="0"/>
                    <a:pt x="7134" y="4"/>
                    <a:pt x="7118" y="11"/>
                  </a:cubicBezTo>
                  <a:cubicBezTo>
                    <a:pt x="6967" y="45"/>
                    <a:pt x="6798" y="112"/>
                    <a:pt x="6663" y="146"/>
                  </a:cubicBezTo>
                  <a:cubicBezTo>
                    <a:pt x="6632" y="150"/>
                    <a:pt x="6604" y="151"/>
                    <a:pt x="6576" y="151"/>
                  </a:cubicBezTo>
                  <a:cubicBezTo>
                    <a:pt x="6526" y="151"/>
                    <a:pt x="6479" y="147"/>
                    <a:pt x="6431" y="147"/>
                  </a:cubicBezTo>
                  <a:cubicBezTo>
                    <a:pt x="6387" y="147"/>
                    <a:pt x="6342" y="151"/>
                    <a:pt x="6292" y="163"/>
                  </a:cubicBezTo>
                  <a:cubicBezTo>
                    <a:pt x="6140" y="197"/>
                    <a:pt x="5988" y="298"/>
                    <a:pt x="5853" y="332"/>
                  </a:cubicBezTo>
                  <a:cubicBezTo>
                    <a:pt x="5718" y="365"/>
                    <a:pt x="5583" y="349"/>
                    <a:pt x="5465" y="382"/>
                  </a:cubicBezTo>
                  <a:cubicBezTo>
                    <a:pt x="5398" y="382"/>
                    <a:pt x="5314" y="416"/>
                    <a:pt x="5280" y="433"/>
                  </a:cubicBezTo>
                  <a:cubicBezTo>
                    <a:pt x="5246" y="433"/>
                    <a:pt x="5212" y="450"/>
                    <a:pt x="5179" y="450"/>
                  </a:cubicBezTo>
                  <a:cubicBezTo>
                    <a:pt x="5169" y="452"/>
                    <a:pt x="5159" y="453"/>
                    <a:pt x="5148" y="453"/>
                  </a:cubicBezTo>
                  <a:cubicBezTo>
                    <a:pt x="5083" y="453"/>
                    <a:pt x="5000" y="416"/>
                    <a:pt x="4943" y="416"/>
                  </a:cubicBezTo>
                  <a:cubicBezTo>
                    <a:pt x="4875" y="433"/>
                    <a:pt x="4808" y="517"/>
                    <a:pt x="4740" y="534"/>
                  </a:cubicBezTo>
                  <a:cubicBezTo>
                    <a:pt x="4673" y="551"/>
                    <a:pt x="4605" y="602"/>
                    <a:pt x="4538" y="618"/>
                  </a:cubicBezTo>
                  <a:cubicBezTo>
                    <a:pt x="4531" y="620"/>
                    <a:pt x="4525" y="620"/>
                    <a:pt x="4518" y="620"/>
                  </a:cubicBezTo>
                  <a:cubicBezTo>
                    <a:pt x="4447" y="620"/>
                    <a:pt x="4377" y="549"/>
                    <a:pt x="4318" y="549"/>
                  </a:cubicBezTo>
                  <a:cubicBezTo>
                    <a:pt x="4312" y="549"/>
                    <a:pt x="4307" y="550"/>
                    <a:pt x="4302" y="551"/>
                  </a:cubicBezTo>
                  <a:cubicBezTo>
                    <a:pt x="4217" y="585"/>
                    <a:pt x="4150" y="618"/>
                    <a:pt x="4082" y="635"/>
                  </a:cubicBezTo>
                  <a:cubicBezTo>
                    <a:pt x="4015" y="652"/>
                    <a:pt x="3947" y="737"/>
                    <a:pt x="3880" y="753"/>
                  </a:cubicBezTo>
                  <a:cubicBezTo>
                    <a:pt x="3870" y="756"/>
                    <a:pt x="3859" y="757"/>
                    <a:pt x="3848" y="757"/>
                  </a:cubicBezTo>
                  <a:cubicBezTo>
                    <a:pt x="3806" y="757"/>
                    <a:pt x="3760" y="741"/>
                    <a:pt x="3716" y="741"/>
                  </a:cubicBezTo>
                  <a:cubicBezTo>
                    <a:pt x="3697" y="741"/>
                    <a:pt x="3678" y="745"/>
                    <a:pt x="3661" y="753"/>
                  </a:cubicBezTo>
                  <a:cubicBezTo>
                    <a:pt x="3576" y="770"/>
                    <a:pt x="3543" y="888"/>
                    <a:pt x="3458" y="905"/>
                  </a:cubicBezTo>
                  <a:cubicBezTo>
                    <a:pt x="3425" y="914"/>
                    <a:pt x="3387" y="914"/>
                    <a:pt x="3349" y="914"/>
                  </a:cubicBezTo>
                  <a:cubicBezTo>
                    <a:pt x="3311" y="914"/>
                    <a:pt x="3273" y="914"/>
                    <a:pt x="3239" y="922"/>
                  </a:cubicBezTo>
                  <a:cubicBezTo>
                    <a:pt x="3225" y="926"/>
                    <a:pt x="3210" y="927"/>
                    <a:pt x="3194" y="927"/>
                  </a:cubicBezTo>
                  <a:cubicBezTo>
                    <a:pt x="3152" y="927"/>
                    <a:pt x="3107" y="917"/>
                    <a:pt x="3064" y="917"/>
                  </a:cubicBezTo>
                  <a:cubicBezTo>
                    <a:pt x="3049" y="917"/>
                    <a:pt x="3034" y="918"/>
                    <a:pt x="3020" y="922"/>
                  </a:cubicBezTo>
                  <a:cubicBezTo>
                    <a:pt x="2935" y="956"/>
                    <a:pt x="2868" y="989"/>
                    <a:pt x="2800" y="1006"/>
                  </a:cubicBezTo>
                  <a:cubicBezTo>
                    <a:pt x="2733" y="1023"/>
                    <a:pt x="2682" y="1124"/>
                    <a:pt x="2615" y="1158"/>
                  </a:cubicBezTo>
                  <a:cubicBezTo>
                    <a:pt x="2600" y="1162"/>
                    <a:pt x="2584" y="1163"/>
                    <a:pt x="2567" y="1163"/>
                  </a:cubicBezTo>
                  <a:cubicBezTo>
                    <a:pt x="2537" y="1163"/>
                    <a:pt x="2506" y="1159"/>
                    <a:pt x="2476" y="1159"/>
                  </a:cubicBezTo>
                  <a:cubicBezTo>
                    <a:pt x="2448" y="1159"/>
                    <a:pt x="2421" y="1163"/>
                    <a:pt x="2396" y="1175"/>
                  </a:cubicBezTo>
                  <a:cubicBezTo>
                    <a:pt x="2311" y="1192"/>
                    <a:pt x="2261" y="1259"/>
                    <a:pt x="2193" y="1276"/>
                  </a:cubicBezTo>
                  <a:cubicBezTo>
                    <a:pt x="2176" y="1283"/>
                    <a:pt x="2159" y="1286"/>
                    <a:pt x="2141" y="1286"/>
                  </a:cubicBezTo>
                  <a:cubicBezTo>
                    <a:pt x="2085" y="1286"/>
                    <a:pt x="2029" y="1257"/>
                    <a:pt x="1981" y="1257"/>
                  </a:cubicBezTo>
                  <a:cubicBezTo>
                    <a:pt x="1973" y="1257"/>
                    <a:pt x="1965" y="1257"/>
                    <a:pt x="1957" y="1259"/>
                  </a:cubicBezTo>
                  <a:cubicBezTo>
                    <a:pt x="1890" y="1293"/>
                    <a:pt x="1839" y="1394"/>
                    <a:pt x="1772" y="1428"/>
                  </a:cubicBezTo>
                  <a:cubicBezTo>
                    <a:pt x="1762" y="1430"/>
                    <a:pt x="1752" y="1431"/>
                    <a:pt x="1743" y="1431"/>
                  </a:cubicBezTo>
                  <a:cubicBezTo>
                    <a:pt x="1685" y="1431"/>
                    <a:pt x="1629" y="1402"/>
                    <a:pt x="1579" y="1402"/>
                  </a:cubicBezTo>
                  <a:cubicBezTo>
                    <a:pt x="1564" y="1402"/>
                    <a:pt x="1549" y="1404"/>
                    <a:pt x="1536" y="1411"/>
                  </a:cubicBezTo>
                  <a:cubicBezTo>
                    <a:pt x="1468" y="1445"/>
                    <a:pt x="1417" y="1529"/>
                    <a:pt x="1350" y="1563"/>
                  </a:cubicBezTo>
                  <a:cubicBezTo>
                    <a:pt x="1266" y="1597"/>
                    <a:pt x="1215" y="1647"/>
                    <a:pt x="1148" y="1681"/>
                  </a:cubicBezTo>
                  <a:cubicBezTo>
                    <a:pt x="1130" y="1688"/>
                    <a:pt x="1113" y="1691"/>
                    <a:pt x="1096" y="1691"/>
                  </a:cubicBezTo>
                  <a:cubicBezTo>
                    <a:pt x="1039" y="1691"/>
                    <a:pt x="984" y="1661"/>
                    <a:pt x="935" y="1661"/>
                  </a:cubicBezTo>
                  <a:cubicBezTo>
                    <a:pt x="927" y="1661"/>
                    <a:pt x="919" y="1662"/>
                    <a:pt x="911" y="1664"/>
                  </a:cubicBezTo>
                  <a:cubicBezTo>
                    <a:pt x="827" y="1698"/>
                    <a:pt x="777" y="1782"/>
                    <a:pt x="726" y="1816"/>
                  </a:cubicBezTo>
                  <a:cubicBezTo>
                    <a:pt x="684" y="1833"/>
                    <a:pt x="642" y="1833"/>
                    <a:pt x="602" y="1833"/>
                  </a:cubicBezTo>
                  <a:cubicBezTo>
                    <a:pt x="561" y="1833"/>
                    <a:pt x="524" y="1833"/>
                    <a:pt x="490" y="1850"/>
                  </a:cubicBezTo>
                  <a:cubicBezTo>
                    <a:pt x="422" y="1900"/>
                    <a:pt x="355" y="1934"/>
                    <a:pt x="287" y="1985"/>
                  </a:cubicBezTo>
                  <a:cubicBezTo>
                    <a:pt x="203" y="2035"/>
                    <a:pt x="203" y="2204"/>
                    <a:pt x="152" y="2254"/>
                  </a:cubicBezTo>
                  <a:cubicBezTo>
                    <a:pt x="102" y="2305"/>
                    <a:pt x="51" y="2339"/>
                    <a:pt x="34" y="2373"/>
                  </a:cubicBezTo>
                  <a:cubicBezTo>
                    <a:pt x="1" y="2423"/>
                    <a:pt x="1" y="2474"/>
                    <a:pt x="34" y="2474"/>
                  </a:cubicBezTo>
                  <a:cubicBezTo>
                    <a:pt x="68" y="2474"/>
                    <a:pt x="102" y="2491"/>
                    <a:pt x="119" y="2507"/>
                  </a:cubicBezTo>
                  <a:cubicBezTo>
                    <a:pt x="152" y="2524"/>
                    <a:pt x="186" y="2524"/>
                    <a:pt x="254" y="2524"/>
                  </a:cubicBezTo>
                  <a:cubicBezTo>
                    <a:pt x="276" y="2530"/>
                    <a:pt x="299" y="2532"/>
                    <a:pt x="322" y="2532"/>
                  </a:cubicBezTo>
                  <a:cubicBezTo>
                    <a:pt x="368" y="2532"/>
                    <a:pt x="417" y="2524"/>
                    <a:pt x="473" y="2524"/>
                  </a:cubicBezTo>
                  <a:cubicBezTo>
                    <a:pt x="518" y="2524"/>
                    <a:pt x="563" y="2532"/>
                    <a:pt x="613" y="2532"/>
                  </a:cubicBezTo>
                  <a:cubicBezTo>
                    <a:pt x="638" y="2532"/>
                    <a:pt x="664" y="2530"/>
                    <a:pt x="692" y="2524"/>
                  </a:cubicBezTo>
                  <a:cubicBezTo>
                    <a:pt x="760" y="2524"/>
                    <a:pt x="861" y="2592"/>
                    <a:pt x="928" y="2592"/>
                  </a:cubicBezTo>
                  <a:cubicBezTo>
                    <a:pt x="996" y="2592"/>
                    <a:pt x="1063" y="2541"/>
                    <a:pt x="1131" y="2524"/>
                  </a:cubicBezTo>
                  <a:cubicBezTo>
                    <a:pt x="1215" y="2524"/>
                    <a:pt x="1266" y="2423"/>
                    <a:pt x="1333" y="2423"/>
                  </a:cubicBezTo>
                  <a:cubicBezTo>
                    <a:pt x="1338" y="2422"/>
                    <a:pt x="1342" y="2422"/>
                    <a:pt x="1347" y="2422"/>
                  </a:cubicBezTo>
                  <a:cubicBezTo>
                    <a:pt x="1409" y="2422"/>
                    <a:pt x="1494" y="2509"/>
                    <a:pt x="1569" y="2509"/>
                  </a:cubicBezTo>
                  <a:cubicBezTo>
                    <a:pt x="1575" y="2509"/>
                    <a:pt x="1580" y="2509"/>
                    <a:pt x="1586" y="2507"/>
                  </a:cubicBezTo>
                  <a:cubicBezTo>
                    <a:pt x="1654" y="2507"/>
                    <a:pt x="1704" y="2440"/>
                    <a:pt x="1788" y="2423"/>
                  </a:cubicBezTo>
                  <a:cubicBezTo>
                    <a:pt x="1856" y="2423"/>
                    <a:pt x="1923" y="2406"/>
                    <a:pt x="2008" y="2389"/>
                  </a:cubicBezTo>
                  <a:cubicBezTo>
                    <a:pt x="2075" y="2389"/>
                    <a:pt x="2126" y="2322"/>
                    <a:pt x="2210" y="2305"/>
                  </a:cubicBezTo>
                  <a:cubicBezTo>
                    <a:pt x="2264" y="2305"/>
                    <a:pt x="2329" y="2327"/>
                    <a:pt x="2387" y="2327"/>
                  </a:cubicBezTo>
                  <a:cubicBezTo>
                    <a:pt x="2402" y="2327"/>
                    <a:pt x="2416" y="2325"/>
                    <a:pt x="2429" y="2322"/>
                  </a:cubicBezTo>
                  <a:cubicBezTo>
                    <a:pt x="2439" y="2320"/>
                    <a:pt x="2448" y="2319"/>
                    <a:pt x="2458" y="2319"/>
                  </a:cubicBezTo>
                  <a:cubicBezTo>
                    <a:pt x="2523" y="2319"/>
                    <a:pt x="2587" y="2358"/>
                    <a:pt x="2642" y="2358"/>
                  </a:cubicBezTo>
                  <a:cubicBezTo>
                    <a:pt x="2650" y="2358"/>
                    <a:pt x="2658" y="2358"/>
                    <a:pt x="2666" y="2356"/>
                  </a:cubicBezTo>
                  <a:cubicBezTo>
                    <a:pt x="2733" y="2356"/>
                    <a:pt x="2800" y="2271"/>
                    <a:pt x="2868" y="2254"/>
                  </a:cubicBezTo>
                  <a:cubicBezTo>
                    <a:pt x="2935" y="2238"/>
                    <a:pt x="3003" y="2221"/>
                    <a:pt x="3087" y="2204"/>
                  </a:cubicBezTo>
                  <a:cubicBezTo>
                    <a:pt x="3097" y="2201"/>
                    <a:pt x="3107" y="2200"/>
                    <a:pt x="3117" y="2200"/>
                  </a:cubicBezTo>
                  <a:cubicBezTo>
                    <a:pt x="3178" y="2200"/>
                    <a:pt x="3249" y="2238"/>
                    <a:pt x="3306" y="2238"/>
                  </a:cubicBezTo>
                  <a:cubicBezTo>
                    <a:pt x="3391" y="2221"/>
                    <a:pt x="3441" y="2136"/>
                    <a:pt x="3509" y="2136"/>
                  </a:cubicBezTo>
                  <a:cubicBezTo>
                    <a:pt x="3593" y="2120"/>
                    <a:pt x="3661" y="2086"/>
                    <a:pt x="3728" y="2069"/>
                  </a:cubicBezTo>
                  <a:cubicBezTo>
                    <a:pt x="3796" y="2052"/>
                    <a:pt x="3863" y="2052"/>
                    <a:pt x="3947" y="2035"/>
                  </a:cubicBezTo>
                  <a:cubicBezTo>
                    <a:pt x="3953" y="2034"/>
                    <a:pt x="3958" y="2033"/>
                    <a:pt x="3964" y="2033"/>
                  </a:cubicBezTo>
                  <a:cubicBezTo>
                    <a:pt x="4025" y="2033"/>
                    <a:pt x="4106" y="2105"/>
                    <a:pt x="4167" y="2105"/>
                  </a:cubicBezTo>
                  <a:cubicBezTo>
                    <a:pt x="4173" y="2105"/>
                    <a:pt x="4178" y="2104"/>
                    <a:pt x="4184" y="2103"/>
                  </a:cubicBezTo>
                  <a:cubicBezTo>
                    <a:pt x="4217" y="2094"/>
                    <a:pt x="4255" y="2094"/>
                    <a:pt x="4293" y="2094"/>
                  </a:cubicBezTo>
                  <a:cubicBezTo>
                    <a:pt x="4331" y="2094"/>
                    <a:pt x="4369" y="2094"/>
                    <a:pt x="4403" y="2086"/>
                  </a:cubicBezTo>
                  <a:cubicBezTo>
                    <a:pt x="4470" y="2069"/>
                    <a:pt x="4538" y="2052"/>
                    <a:pt x="4622" y="2035"/>
                  </a:cubicBezTo>
                  <a:cubicBezTo>
                    <a:pt x="4690" y="2018"/>
                    <a:pt x="4757" y="2001"/>
                    <a:pt x="4841" y="1985"/>
                  </a:cubicBezTo>
                  <a:cubicBezTo>
                    <a:pt x="4909" y="1985"/>
                    <a:pt x="4959" y="1883"/>
                    <a:pt x="5027" y="1867"/>
                  </a:cubicBezTo>
                  <a:cubicBezTo>
                    <a:pt x="5111" y="1850"/>
                    <a:pt x="5162" y="1816"/>
                    <a:pt x="5246" y="1799"/>
                  </a:cubicBezTo>
                  <a:cubicBezTo>
                    <a:pt x="5280" y="1791"/>
                    <a:pt x="5318" y="1791"/>
                    <a:pt x="5356" y="1791"/>
                  </a:cubicBezTo>
                  <a:cubicBezTo>
                    <a:pt x="5394" y="1791"/>
                    <a:pt x="5432" y="1791"/>
                    <a:pt x="5465" y="1782"/>
                  </a:cubicBezTo>
                  <a:cubicBezTo>
                    <a:pt x="5499" y="1782"/>
                    <a:pt x="5533" y="1782"/>
                    <a:pt x="5583" y="1799"/>
                  </a:cubicBezTo>
                  <a:cubicBezTo>
                    <a:pt x="5617" y="1799"/>
                    <a:pt x="5600" y="1816"/>
                    <a:pt x="5617" y="1816"/>
                  </a:cubicBezTo>
                  <a:cubicBezTo>
                    <a:pt x="5634" y="1816"/>
                    <a:pt x="5634" y="1782"/>
                    <a:pt x="5634" y="1765"/>
                  </a:cubicBezTo>
                  <a:cubicBezTo>
                    <a:pt x="5651" y="1765"/>
                    <a:pt x="5634" y="1799"/>
                    <a:pt x="5634" y="1799"/>
                  </a:cubicBezTo>
                  <a:cubicBezTo>
                    <a:pt x="5634" y="1799"/>
                    <a:pt x="5685" y="1715"/>
                    <a:pt x="5702" y="1715"/>
                  </a:cubicBezTo>
                  <a:cubicBezTo>
                    <a:pt x="5703" y="1713"/>
                    <a:pt x="5704" y="1713"/>
                    <a:pt x="5705" y="1713"/>
                  </a:cubicBezTo>
                  <a:lnTo>
                    <a:pt x="5705" y="1713"/>
                  </a:lnTo>
                  <a:cubicBezTo>
                    <a:pt x="5708" y="1713"/>
                    <a:pt x="5690" y="1743"/>
                    <a:pt x="5678" y="1764"/>
                  </a:cubicBezTo>
                  <a:lnTo>
                    <a:pt x="5678" y="1764"/>
                  </a:lnTo>
                  <a:cubicBezTo>
                    <a:pt x="5693" y="1748"/>
                    <a:pt x="5718" y="1732"/>
                    <a:pt x="5718" y="1732"/>
                  </a:cubicBezTo>
                  <a:cubicBezTo>
                    <a:pt x="5718" y="1740"/>
                    <a:pt x="5723" y="1740"/>
                    <a:pt x="5727" y="1740"/>
                  </a:cubicBezTo>
                  <a:cubicBezTo>
                    <a:pt x="5731" y="1740"/>
                    <a:pt x="5735" y="1740"/>
                    <a:pt x="5735" y="1748"/>
                  </a:cubicBezTo>
                  <a:cubicBezTo>
                    <a:pt x="5752" y="1765"/>
                    <a:pt x="5685" y="1799"/>
                    <a:pt x="5685" y="1799"/>
                  </a:cubicBezTo>
                  <a:cubicBezTo>
                    <a:pt x="5685" y="1799"/>
                    <a:pt x="5722" y="1792"/>
                    <a:pt x="5747" y="1792"/>
                  </a:cubicBezTo>
                  <a:cubicBezTo>
                    <a:pt x="5760" y="1792"/>
                    <a:pt x="5769" y="1793"/>
                    <a:pt x="5769" y="1799"/>
                  </a:cubicBezTo>
                  <a:cubicBezTo>
                    <a:pt x="5769" y="1816"/>
                    <a:pt x="5752" y="1816"/>
                    <a:pt x="5752" y="1816"/>
                  </a:cubicBezTo>
                  <a:cubicBezTo>
                    <a:pt x="5735" y="1816"/>
                    <a:pt x="5718" y="1883"/>
                    <a:pt x="5718" y="1917"/>
                  </a:cubicBezTo>
                  <a:cubicBezTo>
                    <a:pt x="5718" y="1985"/>
                    <a:pt x="5685" y="2069"/>
                    <a:pt x="5685" y="2136"/>
                  </a:cubicBezTo>
                  <a:cubicBezTo>
                    <a:pt x="5685" y="2204"/>
                    <a:pt x="5752" y="2288"/>
                    <a:pt x="5752" y="2356"/>
                  </a:cubicBezTo>
                  <a:cubicBezTo>
                    <a:pt x="5752" y="2423"/>
                    <a:pt x="5702" y="2507"/>
                    <a:pt x="5702" y="2575"/>
                  </a:cubicBezTo>
                  <a:cubicBezTo>
                    <a:pt x="5702" y="2642"/>
                    <a:pt x="5651" y="2727"/>
                    <a:pt x="5651" y="2794"/>
                  </a:cubicBezTo>
                  <a:cubicBezTo>
                    <a:pt x="5651" y="2862"/>
                    <a:pt x="5752" y="2946"/>
                    <a:pt x="5752" y="3013"/>
                  </a:cubicBezTo>
                  <a:cubicBezTo>
                    <a:pt x="5769" y="3098"/>
                    <a:pt x="5668" y="3165"/>
                    <a:pt x="5668" y="3233"/>
                  </a:cubicBezTo>
                  <a:cubicBezTo>
                    <a:pt x="5668" y="3317"/>
                    <a:pt x="5735" y="3385"/>
                    <a:pt x="5735" y="3452"/>
                  </a:cubicBezTo>
                  <a:cubicBezTo>
                    <a:pt x="5735" y="3536"/>
                    <a:pt x="5786" y="3604"/>
                    <a:pt x="5786" y="3688"/>
                  </a:cubicBezTo>
                  <a:cubicBezTo>
                    <a:pt x="5803" y="3756"/>
                    <a:pt x="5685" y="3823"/>
                    <a:pt x="5685" y="3891"/>
                  </a:cubicBezTo>
                  <a:cubicBezTo>
                    <a:pt x="5702" y="3975"/>
                    <a:pt x="5702" y="4042"/>
                    <a:pt x="5718" y="4127"/>
                  </a:cubicBezTo>
                  <a:cubicBezTo>
                    <a:pt x="5718" y="4194"/>
                    <a:pt x="5702" y="4262"/>
                    <a:pt x="5718" y="4346"/>
                  </a:cubicBezTo>
                  <a:cubicBezTo>
                    <a:pt x="5718" y="4413"/>
                    <a:pt x="5836" y="4498"/>
                    <a:pt x="5853" y="4565"/>
                  </a:cubicBezTo>
                  <a:cubicBezTo>
                    <a:pt x="5853" y="4633"/>
                    <a:pt x="5803" y="4717"/>
                    <a:pt x="5820" y="4784"/>
                  </a:cubicBezTo>
                  <a:cubicBezTo>
                    <a:pt x="5820" y="4852"/>
                    <a:pt x="5836" y="4936"/>
                    <a:pt x="5836" y="5004"/>
                  </a:cubicBezTo>
                  <a:cubicBezTo>
                    <a:pt x="5853" y="5088"/>
                    <a:pt x="5887" y="5156"/>
                    <a:pt x="5887" y="5223"/>
                  </a:cubicBezTo>
                  <a:cubicBezTo>
                    <a:pt x="5904" y="5307"/>
                    <a:pt x="5853" y="5375"/>
                    <a:pt x="5870" y="5442"/>
                  </a:cubicBezTo>
                  <a:cubicBezTo>
                    <a:pt x="5887" y="5527"/>
                    <a:pt x="5904" y="5594"/>
                    <a:pt x="5921" y="5662"/>
                  </a:cubicBezTo>
                  <a:cubicBezTo>
                    <a:pt x="5938" y="5763"/>
                    <a:pt x="6005" y="5830"/>
                    <a:pt x="6022" y="5881"/>
                  </a:cubicBezTo>
                  <a:cubicBezTo>
                    <a:pt x="6073" y="6016"/>
                    <a:pt x="6157" y="6117"/>
                    <a:pt x="6208" y="6117"/>
                  </a:cubicBezTo>
                  <a:cubicBezTo>
                    <a:pt x="6275" y="6117"/>
                    <a:pt x="6393" y="6033"/>
                    <a:pt x="6461" y="5915"/>
                  </a:cubicBezTo>
                  <a:cubicBezTo>
                    <a:pt x="6494" y="5847"/>
                    <a:pt x="6410" y="5763"/>
                    <a:pt x="6444" y="5678"/>
                  </a:cubicBezTo>
                  <a:cubicBezTo>
                    <a:pt x="6461" y="5628"/>
                    <a:pt x="6511" y="5543"/>
                    <a:pt x="6545" y="5476"/>
                  </a:cubicBezTo>
                  <a:cubicBezTo>
                    <a:pt x="6562" y="5409"/>
                    <a:pt x="6663" y="5341"/>
                    <a:pt x="6680" y="5257"/>
                  </a:cubicBezTo>
                  <a:cubicBezTo>
                    <a:pt x="6697" y="5189"/>
                    <a:pt x="6714" y="5122"/>
                    <a:pt x="6730" y="5037"/>
                  </a:cubicBezTo>
                  <a:cubicBezTo>
                    <a:pt x="6747" y="4970"/>
                    <a:pt x="6697" y="4903"/>
                    <a:pt x="6697" y="4818"/>
                  </a:cubicBezTo>
                  <a:cubicBezTo>
                    <a:pt x="6714" y="4751"/>
                    <a:pt x="6680" y="4683"/>
                    <a:pt x="6697" y="4599"/>
                  </a:cubicBezTo>
                  <a:cubicBezTo>
                    <a:pt x="6714" y="4531"/>
                    <a:pt x="6714" y="4464"/>
                    <a:pt x="6730" y="4380"/>
                  </a:cubicBezTo>
                  <a:cubicBezTo>
                    <a:pt x="6747" y="4312"/>
                    <a:pt x="6882" y="4245"/>
                    <a:pt x="6882" y="4177"/>
                  </a:cubicBezTo>
                  <a:cubicBezTo>
                    <a:pt x="6899" y="4093"/>
                    <a:pt x="6865" y="4025"/>
                    <a:pt x="6865" y="3941"/>
                  </a:cubicBezTo>
                  <a:cubicBezTo>
                    <a:pt x="6882" y="3874"/>
                    <a:pt x="6815" y="3806"/>
                    <a:pt x="6832" y="3722"/>
                  </a:cubicBezTo>
                  <a:cubicBezTo>
                    <a:pt x="6832" y="3654"/>
                    <a:pt x="6950" y="3587"/>
                    <a:pt x="6950" y="3519"/>
                  </a:cubicBezTo>
                  <a:cubicBezTo>
                    <a:pt x="6967" y="3435"/>
                    <a:pt x="6899" y="3368"/>
                    <a:pt x="6916" y="3283"/>
                  </a:cubicBezTo>
                  <a:cubicBezTo>
                    <a:pt x="6916" y="3216"/>
                    <a:pt x="6950" y="3148"/>
                    <a:pt x="6967" y="3064"/>
                  </a:cubicBezTo>
                  <a:cubicBezTo>
                    <a:pt x="6967" y="2997"/>
                    <a:pt x="7034" y="2929"/>
                    <a:pt x="7034" y="2862"/>
                  </a:cubicBezTo>
                  <a:cubicBezTo>
                    <a:pt x="7051" y="2777"/>
                    <a:pt x="6950" y="2693"/>
                    <a:pt x="6950" y="2626"/>
                  </a:cubicBezTo>
                  <a:cubicBezTo>
                    <a:pt x="6950" y="2558"/>
                    <a:pt x="6983" y="2491"/>
                    <a:pt x="6983" y="2406"/>
                  </a:cubicBezTo>
                  <a:cubicBezTo>
                    <a:pt x="7000" y="2339"/>
                    <a:pt x="7051" y="2271"/>
                    <a:pt x="7051" y="2187"/>
                  </a:cubicBezTo>
                  <a:cubicBezTo>
                    <a:pt x="7068" y="2120"/>
                    <a:pt x="7085" y="2052"/>
                    <a:pt x="7101" y="1968"/>
                  </a:cubicBezTo>
                  <a:cubicBezTo>
                    <a:pt x="7101" y="1951"/>
                    <a:pt x="7101" y="1934"/>
                    <a:pt x="7101" y="1917"/>
                  </a:cubicBezTo>
                  <a:lnTo>
                    <a:pt x="7085" y="1850"/>
                  </a:lnTo>
                  <a:cubicBezTo>
                    <a:pt x="7085" y="1765"/>
                    <a:pt x="7085" y="1698"/>
                    <a:pt x="7085" y="1630"/>
                  </a:cubicBezTo>
                  <a:cubicBezTo>
                    <a:pt x="7101" y="1495"/>
                    <a:pt x="7169" y="1344"/>
                    <a:pt x="7169" y="1192"/>
                  </a:cubicBezTo>
                  <a:cubicBezTo>
                    <a:pt x="7186" y="1040"/>
                    <a:pt x="7186" y="905"/>
                    <a:pt x="7186" y="753"/>
                  </a:cubicBezTo>
                  <a:cubicBezTo>
                    <a:pt x="7203" y="602"/>
                    <a:pt x="7135" y="517"/>
                    <a:pt x="7135" y="382"/>
                  </a:cubicBezTo>
                  <a:cubicBezTo>
                    <a:pt x="7135" y="315"/>
                    <a:pt x="7152" y="231"/>
                    <a:pt x="7152" y="163"/>
                  </a:cubicBezTo>
                  <a:cubicBezTo>
                    <a:pt x="7152" y="106"/>
                    <a:pt x="7201" y="0"/>
                    <a:pt x="7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8"/>
          <p:cNvSpPr txBox="1"/>
          <p:nvPr>
            <p:ph type="title"/>
          </p:nvPr>
        </p:nvSpPr>
        <p:spPr>
          <a:xfrm>
            <a:off x="579725" y="0"/>
            <a:ext cx="3501600" cy="284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DeFi :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Open and Global financial system on public blockchains, accessible to         anyone with an internet connection. </a:t>
            </a:r>
            <a:endParaRPr sz="1400"/>
          </a:p>
          <a:p>
            <a:pPr indent="0" lvl="0" marL="0" rtl="0" algn="l">
              <a:spcBef>
                <a:spcPts val="0"/>
              </a:spcBef>
              <a:spcAft>
                <a:spcPts val="0"/>
              </a:spcAft>
              <a:buNone/>
            </a:pPr>
            <a:r>
              <a:rPr lang="en" sz="1400"/>
              <a:t>Peer - to - Peer, doesn’t rely on intermediaries. Pseudonymous </a:t>
            </a:r>
            <a:endParaRPr sz="1400"/>
          </a:p>
        </p:txBody>
      </p:sp>
      <p:grpSp>
        <p:nvGrpSpPr>
          <p:cNvPr id="407" name="Google Shape;407;p38"/>
          <p:cNvGrpSpPr/>
          <p:nvPr/>
        </p:nvGrpSpPr>
        <p:grpSpPr>
          <a:xfrm flipH="1">
            <a:off x="399068" y="3596579"/>
            <a:ext cx="1721839" cy="1119994"/>
            <a:chOff x="3592801" y="1007817"/>
            <a:chExt cx="1169966" cy="761021"/>
          </a:xfrm>
        </p:grpSpPr>
        <p:sp>
          <p:nvSpPr>
            <p:cNvPr id="408" name="Google Shape;408;p38"/>
            <p:cNvSpPr/>
            <p:nvPr/>
          </p:nvSpPr>
          <p:spPr>
            <a:xfrm>
              <a:off x="3592801" y="1335208"/>
              <a:ext cx="105756" cy="174748"/>
            </a:xfrm>
            <a:custGeom>
              <a:rect b="b" l="l" r="r" t="t"/>
              <a:pathLst>
                <a:path extrusionOk="0" h="4354" w="2635">
                  <a:moveTo>
                    <a:pt x="1" y="1"/>
                  </a:moveTo>
                  <a:lnTo>
                    <a:pt x="1" y="4353"/>
                  </a:lnTo>
                  <a:lnTo>
                    <a:pt x="2634" y="4353"/>
                  </a:lnTo>
                  <a:lnTo>
                    <a:pt x="26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3639399" y="1510363"/>
              <a:ext cx="69915" cy="55105"/>
            </a:xfrm>
            <a:custGeom>
              <a:rect b="b" l="l" r="r" t="t"/>
              <a:pathLst>
                <a:path extrusionOk="0" h="1373" w="1742">
                  <a:moveTo>
                    <a:pt x="0" y="0"/>
                  </a:moveTo>
                  <a:lnTo>
                    <a:pt x="0" y="1373"/>
                  </a:lnTo>
                  <a:lnTo>
                    <a:pt x="1741" y="1373"/>
                  </a:lnTo>
                  <a:lnTo>
                    <a:pt x="1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3728542" y="1051244"/>
              <a:ext cx="141115" cy="198909"/>
            </a:xfrm>
            <a:custGeom>
              <a:rect b="b" l="l" r="r" t="t"/>
              <a:pathLst>
                <a:path extrusionOk="0" h="4956" w="3516">
                  <a:moveTo>
                    <a:pt x="0" y="1"/>
                  </a:moveTo>
                  <a:lnTo>
                    <a:pt x="0" y="4956"/>
                  </a:lnTo>
                  <a:lnTo>
                    <a:pt x="3515" y="4956"/>
                  </a:lnTo>
                  <a:cubicBezTo>
                    <a:pt x="3515" y="916"/>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4227035" y="1665771"/>
              <a:ext cx="156366" cy="103067"/>
            </a:xfrm>
            <a:custGeom>
              <a:rect b="b" l="l" r="r" t="t"/>
              <a:pathLst>
                <a:path extrusionOk="0" h="2568" w="3896">
                  <a:moveTo>
                    <a:pt x="1" y="1"/>
                  </a:moveTo>
                  <a:lnTo>
                    <a:pt x="1" y="2567"/>
                  </a:lnTo>
                  <a:lnTo>
                    <a:pt x="3895" y="2567"/>
                  </a:lnTo>
                  <a:lnTo>
                    <a:pt x="38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3871387" y="1665771"/>
              <a:ext cx="156366" cy="103067"/>
            </a:xfrm>
            <a:custGeom>
              <a:rect b="b" l="l" r="r" t="t"/>
              <a:pathLst>
                <a:path extrusionOk="0" h="2568" w="3896">
                  <a:moveTo>
                    <a:pt x="1" y="1"/>
                  </a:moveTo>
                  <a:lnTo>
                    <a:pt x="1" y="2567"/>
                  </a:lnTo>
                  <a:lnTo>
                    <a:pt x="3896" y="2567"/>
                  </a:lnTo>
                  <a:lnTo>
                    <a:pt x="38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3634904" y="1148896"/>
              <a:ext cx="964364" cy="547803"/>
            </a:xfrm>
            <a:custGeom>
              <a:rect b="b" l="l" r="r" t="t"/>
              <a:pathLst>
                <a:path extrusionOk="0" h="13649" w="24028">
                  <a:moveTo>
                    <a:pt x="7344" y="1"/>
                  </a:moveTo>
                  <a:cubicBezTo>
                    <a:pt x="5536" y="1"/>
                    <a:pt x="3795" y="726"/>
                    <a:pt x="2523" y="2009"/>
                  </a:cubicBezTo>
                  <a:cubicBezTo>
                    <a:pt x="603" y="3906"/>
                    <a:pt x="1" y="6763"/>
                    <a:pt x="983" y="9285"/>
                  </a:cubicBezTo>
                  <a:cubicBezTo>
                    <a:pt x="1998" y="11908"/>
                    <a:pt x="4520" y="13637"/>
                    <a:pt x="7344" y="13649"/>
                  </a:cubicBezTo>
                  <a:lnTo>
                    <a:pt x="17209" y="13649"/>
                  </a:lnTo>
                  <a:cubicBezTo>
                    <a:pt x="20969" y="13626"/>
                    <a:pt x="24016" y="10580"/>
                    <a:pt x="24027" y="6819"/>
                  </a:cubicBezTo>
                  <a:cubicBezTo>
                    <a:pt x="24016" y="3739"/>
                    <a:pt x="21940" y="1038"/>
                    <a:pt x="18961" y="235"/>
                  </a:cubicBezTo>
                  <a:cubicBezTo>
                    <a:pt x="18392" y="79"/>
                    <a:pt x="17800" y="1"/>
                    <a:pt x="17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3741506" y="1335208"/>
              <a:ext cx="34998" cy="87856"/>
            </a:xfrm>
            <a:custGeom>
              <a:rect b="b" l="l" r="r" t="t"/>
              <a:pathLst>
                <a:path extrusionOk="0" h="2189" w="872">
                  <a:moveTo>
                    <a:pt x="436" y="1"/>
                  </a:moveTo>
                  <a:cubicBezTo>
                    <a:pt x="190" y="1"/>
                    <a:pt x="1" y="492"/>
                    <a:pt x="1" y="1095"/>
                  </a:cubicBezTo>
                  <a:cubicBezTo>
                    <a:pt x="1" y="1697"/>
                    <a:pt x="190" y="2188"/>
                    <a:pt x="436" y="2188"/>
                  </a:cubicBezTo>
                  <a:cubicBezTo>
                    <a:pt x="670" y="2188"/>
                    <a:pt x="871" y="1697"/>
                    <a:pt x="871" y="1095"/>
                  </a:cubicBezTo>
                  <a:cubicBezTo>
                    <a:pt x="871" y="492"/>
                    <a:pt x="670" y="1"/>
                    <a:pt x="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4013389" y="1189193"/>
              <a:ext cx="305066" cy="34998"/>
            </a:xfrm>
            <a:custGeom>
              <a:rect b="b" l="l" r="r" t="t"/>
              <a:pathLst>
                <a:path extrusionOk="0" h="872" w="7601">
                  <a:moveTo>
                    <a:pt x="0" y="1"/>
                  </a:moveTo>
                  <a:lnTo>
                    <a:pt x="0" y="871"/>
                  </a:lnTo>
                  <a:lnTo>
                    <a:pt x="7600" y="871"/>
                  </a:lnTo>
                  <a:lnTo>
                    <a:pt x="76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4546399" y="1353069"/>
              <a:ext cx="216368" cy="120164"/>
            </a:xfrm>
            <a:custGeom>
              <a:rect b="b" l="l" r="r" t="t"/>
              <a:pathLst>
                <a:path extrusionOk="0" h="2994" w="5391">
                  <a:moveTo>
                    <a:pt x="2623" y="527"/>
                  </a:moveTo>
                  <a:cubicBezTo>
                    <a:pt x="2913" y="527"/>
                    <a:pt x="3203" y="594"/>
                    <a:pt x="3471" y="728"/>
                  </a:cubicBezTo>
                  <a:cubicBezTo>
                    <a:pt x="3861" y="940"/>
                    <a:pt x="4096" y="1341"/>
                    <a:pt x="4096" y="1788"/>
                  </a:cubicBezTo>
                  <a:cubicBezTo>
                    <a:pt x="4085" y="2190"/>
                    <a:pt x="3839" y="2547"/>
                    <a:pt x="3471" y="2714"/>
                  </a:cubicBezTo>
                  <a:cubicBezTo>
                    <a:pt x="3346" y="2781"/>
                    <a:pt x="3210" y="2813"/>
                    <a:pt x="3076" y="2813"/>
                  </a:cubicBezTo>
                  <a:cubicBezTo>
                    <a:pt x="2850" y="2813"/>
                    <a:pt x="2627" y="2722"/>
                    <a:pt x="2467" y="2547"/>
                  </a:cubicBezTo>
                  <a:cubicBezTo>
                    <a:pt x="2076" y="2134"/>
                    <a:pt x="1976" y="1520"/>
                    <a:pt x="2221" y="996"/>
                  </a:cubicBezTo>
                  <a:cubicBezTo>
                    <a:pt x="2321" y="806"/>
                    <a:pt x="2455" y="650"/>
                    <a:pt x="2623" y="527"/>
                  </a:cubicBezTo>
                  <a:close/>
                  <a:moveTo>
                    <a:pt x="3766" y="1"/>
                  </a:moveTo>
                  <a:cubicBezTo>
                    <a:pt x="3609" y="1"/>
                    <a:pt x="3450" y="16"/>
                    <a:pt x="3292" y="47"/>
                  </a:cubicBezTo>
                  <a:cubicBezTo>
                    <a:pt x="3036" y="92"/>
                    <a:pt x="2779" y="203"/>
                    <a:pt x="2556" y="348"/>
                  </a:cubicBezTo>
                  <a:cubicBezTo>
                    <a:pt x="2221" y="348"/>
                    <a:pt x="1897" y="404"/>
                    <a:pt x="1585" y="527"/>
                  </a:cubicBezTo>
                  <a:cubicBezTo>
                    <a:pt x="1072" y="728"/>
                    <a:pt x="391" y="1219"/>
                    <a:pt x="23" y="2335"/>
                  </a:cubicBezTo>
                  <a:cubicBezTo>
                    <a:pt x="0" y="2379"/>
                    <a:pt x="34" y="2424"/>
                    <a:pt x="78" y="2446"/>
                  </a:cubicBezTo>
                  <a:cubicBezTo>
                    <a:pt x="86" y="2448"/>
                    <a:pt x="94" y="2449"/>
                    <a:pt x="101" y="2449"/>
                  </a:cubicBezTo>
                  <a:cubicBezTo>
                    <a:pt x="138" y="2449"/>
                    <a:pt x="171" y="2427"/>
                    <a:pt x="190" y="2390"/>
                  </a:cubicBezTo>
                  <a:cubicBezTo>
                    <a:pt x="458" y="1553"/>
                    <a:pt x="960" y="973"/>
                    <a:pt x="1652" y="694"/>
                  </a:cubicBezTo>
                  <a:cubicBezTo>
                    <a:pt x="1864" y="605"/>
                    <a:pt x="2109" y="549"/>
                    <a:pt x="2344" y="527"/>
                  </a:cubicBezTo>
                  <a:lnTo>
                    <a:pt x="2344" y="527"/>
                  </a:lnTo>
                  <a:cubicBezTo>
                    <a:pt x="2232" y="638"/>
                    <a:pt x="2132" y="772"/>
                    <a:pt x="2065" y="917"/>
                  </a:cubicBezTo>
                  <a:cubicBezTo>
                    <a:pt x="1786" y="1509"/>
                    <a:pt x="1897" y="2201"/>
                    <a:pt x="2344" y="2681"/>
                  </a:cubicBezTo>
                  <a:cubicBezTo>
                    <a:pt x="2533" y="2870"/>
                    <a:pt x="2801" y="2982"/>
                    <a:pt x="3069" y="2993"/>
                  </a:cubicBezTo>
                  <a:cubicBezTo>
                    <a:pt x="3225" y="2982"/>
                    <a:pt x="3382" y="2937"/>
                    <a:pt x="3527" y="2859"/>
                  </a:cubicBezTo>
                  <a:cubicBezTo>
                    <a:pt x="3951" y="2669"/>
                    <a:pt x="4230" y="2245"/>
                    <a:pt x="4241" y="1777"/>
                  </a:cubicBezTo>
                  <a:cubicBezTo>
                    <a:pt x="4241" y="1275"/>
                    <a:pt x="3973" y="817"/>
                    <a:pt x="3527" y="560"/>
                  </a:cubicBezTo>
                  <a:cubicBezTo>
                    <a:pt x="3326" y="460"/>
                    <a:pt x="3091" y="393"/>
                    <a:pt x="2857" y="359"/>
                  </a:cubicBezTo>
                  <a:cubicBezTo>
                    <a:pt x="3002" y="292"/>
                    <a:pt x="3158" y="248"/>
                    <a:pt x="3326" y="214"/>
                  </a:cubicBezTo>
                  <a:cubicBezTo>
                    <a:pt x="3472" y="185"/>
                    <a:pt x="3619" y="171"/>
                    <a:pt x="3766" y="171"/>
                  </a:cubicBezTo>
                  <a:cubicBezTo>
                    <a:pt x="4294" y="171"/>
                    <a:pt x="4815" y="356"/>
                    <a:pt x="5234" y="705"/>
                  </a:cubicBezTo>
                  <a:cubicBezTo>
                    <a:pt x="5251" y="722"/>
                    <a:pt x="5273" y="730"/>
                    <a:pt x="5295" y="730"/>
                  </a:cubicBezTo>
                  <a:cubicBezTo>
                    <a:pt x="5318" y="730"/>
                    <a:pt x="5340" y="722"/>
                    <a:pt x="5357" y="705"/>
                  </a:cubicBezTo>
                  <a:cubicBezTo>
                    <a:pt x="5390" y="672"/>
                    <a:pt x="5390" y="616"/>
                    <a:pt x="5357" y="583"/>
                  </a:cubicBezTo>
                  <a:cubicBezTo>
                    <a:pt x="4910" y="206"/>
                    <a:pt x="4345" y="1"/>
                    <a:pt x="3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3776465" y="1007817"/>
              <a:ext cx="140673" cy="198909"/>
            </a:xfrm>
            <a:custGeom>
              <a:rect b="b" l="l" r="r" t="t"/>
              <a:pathLst>
                <a:path extrusionOk="0" h="4956" w="3505">
                  <a:moveTo>
                    <a:pt x="0" y="0"/>
                  </a:moveTo>
                  <a:lnTo>
                    <a:pt x="0" y="4955"/>
                  </a:lnTo>
                  <a:lnTo>
                    <a:pt x="3504" y="4955"/>
                  </a:lnTo>
                  <a:cubicBezTo>
                    <a:pt x="3504" y="915"/>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3674318" y="1158288"/>
              <a:ext cx="949554" cy="538411"/>
            </a:xfrm>
            <a:custGeom>
              <a:rect b="b" l="l" r="r" t="t"/>
              <a:pathLst>
                <a:path extrusionOk="0" h="13415" w="23659">
                  <a:moveTo>
                    <a:pt x="17979" y="1"/>
                  </a:moveTo>
                  <a:cubicBezTo>
                    <a:pt x="23659" y="3706"/>
                    <a:pt x="20478" y="9241"/>
                    <a:pt x="15992" y="10982"/>
                  </a:cubicBezTo>
                  <a:cubicBezTo>
                    <a:pt x="13934" y="11781"/>
                    <a:pt x="11441" y="12179"/>
                    <a:pt x="9023" y="12179"/>
                  </a:cubicBezTo>
                  <a:cubicBezTo>
                    <a:pt x="5095" y="12179"/>
                    <a:pt x="1361" y="11130"/>
                    <a:pt x="1" y="9051"/>
                  </a:cubicBezTo>
                  <a:lnTo>
                    <a:pt x="1" y="9051"/>
                  </a:lnTo>
                  <a:cubicBezTo>
                    <a:pt x="1016" y="11674"/>
                    <a:pt x="3538" y="13403"/>
                    <a:pt x="6362" y="13415"/>
                  </a:cubicBezTo>
                  <a:lnTo>
                    <a:pt x="16227" y="13415"/>
                  </a:lnTo>
                  <a:cubicBezTo>
                    <a:pt x="19987" y="13392"/>
                    <a:pt x="23034" y="10346"/>
                    <a:pt x="23045" y="6585"/>
                  </a:cubicBezTo>
                  <a:cubicBezTo>
                    <a:pt x="23034" y="3505"/>
                    <a:pt x="20958" y="804"/>
                    <a:pt x="17979" y="1"/>
                  </a:cubicBez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4214954" y="1430933"/>
              <a:ext cx="334605" cy="237118"/>
            </a:xfrm>
            <a:custGeom>
              <a:rect b="b" l="l" r="r" t="t"/>
              <a:pathLst>
                <a:path extrusionOk="0" h="5908" w="8337">
                  <a:moveTo>
                    <a:pt x="4652" y="1"/>
                  </a:moveTo>
                  <a:cubicBezTo>
                    <a:pt x="4048" y="1"/>
                    <a:pt x="3434" y="135"/>
                    <a:pt x="2857" y="417"/>
                  </a:cubicBezTo>
                  <a:cubicBezTo>
                    <a:pt x="837" y="1410"/>
                    <a:pt x="0" y="3832"/>
                    <a:pt x="960" y="5863"/>
                  </a:cubicBezTo>
                  <a:cubicBezTo>
                    <a:pt x="982" y="5885"/>
                    <a:pt x="1005" y="5907"/>
                    <a:pt x="1038" y="5907"/>
                  </a:cubicBezTo>
                  <a:cubicBezTo>
                    <a:pt x="1049" y="5907"/>
                    <a:pt x="1060" y="5907"/>
                    <a:pt x="1072" y="5896"/>
                  </a:cubicBezTo>
                  <a:cubicBezTo>
                    <a:pt x="1116" y="5874"/>
                    <a:pt x="1139" y="5829"/>
                    <a:pt x="1116" y="5785"/>
                  </a:cubicBezTo>
                  <a:cubicBezTo>
                    <a:pt x="156" y="3843"/>
                    <a:pt x="971" y="1488"/>
                    <a:pt x="2913" y="529"/>
                  </a:cubicBezTo>
                  <a:cubicBezTo>
                    <a:pt x="3466" y="258"/>
                    <a:pt x="4053" y="130"/>
                    <a:pt x="4631" y="130"/>
                  </a:cubicBezTo>
                  <a:cubicBezTo>
                    <a:pt x="6082" y="130"/>
                    <a:pt x="7480" y="937"/>
                    <a:pt x="8158" y="2325"/>
                  </a:cubicBezTo>
                  <a:cubicBezTo>
                    <a:pt x="8174" y="2358"/>
                    <a:pt x="8208" y="2379"/>
                    <a:pt x="8243" y="2379"/>
                  </a:cubicBezTo>
                  <a:cubicBezTo>
                    <a:pt x="8256" y="2379"/>
                    <a:pt x="8269" y="2376"/>
                    <a:pt x="8281" y="2370"/>
                  </a:cubicBezTo>
                  <a:cubicBezTo>
                    <a:pt x="8325" y="2348"/>
                    <a:pt x="8336" y="2292"/>
                    <a:pt x="8314" y="2247"/>
                  </a:cubicBezTo>
                  <a:cubicBezTo>
                    <a:pt x="7598" y="824"/>
                    <a:pt x="6152" y="1"/>
                    <a:pt x="4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3733639" y="1461798"/>
              <a:ext cx="291862" cy="211632"/>
            </a:xfrm>
            <a:custGeom>
              <a:rect b="b" l="l" r="r" t="t"/>
              <a:pathLst>
                <a:path extrusionOk="0" h="5273" w="7272">
                  <a:moveTo>
                    <a:pt x="3348" y="0"/>
                  </a:moveTo>
                  <a:cubicBezTo>
                    <a:pt x="1550" y="0"/>
                    <a:pt x="0" y="1539"/>
                    <a:pt x="152" y="3465"/>
                  </a:cubicBezTo>
                  <a:cubicBezTo>
                    <a:pt x="152" y="3509"/>
                    <a:pt x="197" y="3543"/>
                    <a:pt x="241" y="3543"/>
                  </a:cubicBezTo>
                  <a:cubicBezTo>
                    <a:pt x="297" y="3531"/>
                    <a:pt x="331" y="3498"/>
                    <a:pt x="331" y="3442"/>
                  </a:cubicBezTo>
                  <a:cubicBezTo>
                    <a:pt x="179" y="1620"/>
                    <a:pt x="1641" y="153"/>
                    <a:pt x="3345" y="153"/>
                  </a:cubicBezTo>
                  <a:cubicBezTo>
                    <a:pt x="3644" y="153"/>
                    <a:pt x="3952" y="198"/>
                    <a:pt x="4259" y="295"/>
                  </a:cubicBezTo>
                  <a:cubicBezTo>
                    <a:pt x="6323" y="942"/>
                    <a:pt x="7071" y="3465"/>
                    <a:pt x="5698" y="5127"/>
                  </a:cubicBezTo>
                  <a:cubicBezTo>
                    <a:pt x="5676" y="5172"/>
                    <a:pt x="5676" y="5228"/>
                    <a:pt x="5721" y="5250"/>
                  </a:cubicBezTo>
                  <a:cubicBezTo>
                    <a:pt x="5732" y="5261"/>
                    <a:pt x="5754" y="5272"/>
                    <a:pt x="5776" y="5272"/>
                  </a:cubicBezTo>
                  <a:cubicBezTo>
                    <a:pt x="5799" y="5272"/>
                    <a:pt x="5821" y="5261"/>
                    <a:pt x="5843" y="5239"/>
                  </a:cubicBezTo>
                  <a:cubicBezTo>
                    <a:pt x="7272" y="3487"/>
                    <a:pt x="6479" y="831"/>
                    <a:pt x="4315" y="150"/>
                  </a:cubicBezTo>
                  <a:cubicBezTo>
                    <a:pt x="3990" y="48"/>
                    <a:pt x="3665" y="0"/>
                    <a:pt x="3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3903215" y="1166275"/>
              <a:ext cx="487319" cy="272436"/>
            </a:xfrm>
            <a:custGeom>
              <a:rect b="b" l="l" r="r" t="t"/>
              <a:pathLst>
                <a:path extrusionOk="0" h="6788" w="12142">
                  <a:moveTo>
                    <a:pt x="883" y="1"/>
                  </a:moveTo>
                  <a:cubicBezTo>
                    <a:pt x="837" y="1"/>
                    <a:pt x="802" y="31"/>
                    <a:pt x="793" y="70"/>
                  </a:cubicBezTo>
                  <a:cubicBezTo>
                    <a:pt x="0" y="3496"/>
                    <a:pt x="2600" y="6788"/>
                    <a:pt x="6127" y="6788"/>
                  </a:cubicBezTo>
                  <a:cubicBezTo>
                    <a:pt x="9564" y="6788"/>
                    <a:pt x="12142" y="3652"/>
                    <a:pt x="11495" y="271"/>
                  </a:cubicBezTo>
                  <a:cubicBezTo>
                    <a:pt x="11485" y="232"/>
                    <a:pt x="11450" y="202"/>
                    <a:pt x="11412" y="202"/>
                  </a:cubicBezTo>
                  <a:cubicBezTo>
                    <a:pt x="11406" y="202"/>
                    <a:pt x="11400" y="202"/>
                    <a:pt x="11394" y="204"/>
                  </a:cubicBezTo>
                  <a:cubicBezTo>
                    <a:pt x="11349" y="215"/>
                    <a:pt x="11316" y="260"/>
                    <a:pt x="11327" y="304"/>
                  </a:cubicBezTo>
                  <a:cubicBezTo>
                    <a:pt x="11969" y="3589"/>
                    <a:pt x="9442" y="6632"/>
                    <a:pt x="6106" y="6632"/>
                  </a:cubicBezTo>
                  <a:cubicBezTo>
                    <a:pt x="6076" y="6632"/>
                    <a:pt x="6046" y="6632"/>
                    <a:pt x="6015" y="6632"/>
                  </a:cubicBezTo>
                  <a:cubicBezTo>
                    <a:pt x="2645" y="6565"/>
                    <a:pt x="190" y="3395"/>
                    <a:pt x="960" y="103"/>
                  </a:cubicBezTo>
                  <a:cubicBezTo>
                    <a:pt x="971" y="59"/>
                    <a:pt x="949" y="14"/>
                    <a:pt x="904" y="3"/>
                  </a:cubicBezTo>
                  <a:cubicBezTo>
                    <a:pt x="897" y="1"/>
                    <a:pt x="89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4546841" y="1392884"/>
              <a:ext cx="39011" cy="58396"/>
            </a:xfrm>
            <a:custGeom>
              <a:rect b="b" l="l" r="r" t="t"/>
              <a:pathLst>
                <a:path extrusionOk="0" h="1455" w="972">
                  <a:moveTo>
                    <a:pt x="876" y="1"/>
                  </a:moveTo>
                  <a:cubicBezTo>
                    <a:pt x="854" y="1"/>
                    <a:pt x="832" y="9"/>
                    <a:pt x="815" y="26"/>
                  </a:cubicBezTo>
                  <a:cubicBezTo>
                    <a:pt x="447" y="394"/>
                    <a:pt x="168" y="852"/>
                    <a:pt x="23" y="1343"/>
                  </a:cubicBezTo>
                  <a:cubicBezTo>
                    <a:pt x="0" y="1387"/>
                    <a:pt x="23" y="1443"/>
                    <a:pt x="67" y="1454"/>
                  </a:cubicBezTo>
                  <a:lnTo>
                    <a:pt x="101" y="1454"/>
                  </a:lnTo>
                  <a:cubicBezTo>
                    <a:pt x="134" y="1454"/>
                    <a:pt x="179" y="1432"/>
                    <a:pt x="190" y="1398"/>
                  </a:cubicBezTo>
                  <a:cubicBezTo>
                    <a:pt x="324" y="919"/>
                    <a:pt x="581" y="495"/>
                    <a:pt x="938" y="149"/>
                  </a:cubicBezTo>
                  <a:cubicBezTo>
                    <a:pt x="971" y="115"/>
                    <a:pt x="971" y="59"/>
                    <a:pt x="938" y="26"/>
                  </a:cubicBezTo>
                  <a:cubicBezTo>
                    <a:pt x="921" y="9"/>
                    <a:pt x="899" y="1"/>
                    <a:pt x="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8"/>
          <p:cNvGrpSpPr/>
          <p:nvPr/>
        </p:nvGrpSpPr>
        <p:grpSpPr>
          <a:xfrm rot="-1331092">
            <a:off x="916400" y="3008480"/>
            <a:ext cx="1422367" cy="744857"/>
            <a:chOff x="1505930" y="2349473"/>
            <a:chExt cx="1241231" cy="650000"/>
          </a:xfrm>
        </p:grpSpPr>
        <p:sp>
          <p:nvSpPr>
            <p:cNvPr id="424" name="Google Shape;424;p38"/>
            <p:cNvSpPr/>
            <p:nvPr/>
          </p:nvSpPr>
          <p:spPr>
            <a:xfrm>
              <a:off x="2209203" y="2554043"/>
              <a:ext cx="520362" cy="445430"/>
            </a:xfrm>
            <a:custGeom>
              <a:rect b="b" l="l" r="r" t="t"/>
              <a:pathLst>
                <a:path extrusionOk="0" h="4810" w="5619">
                  <a:moveTo>
                    <a:pt x="3203" y="1"/>
                  </a:moveTo>
                  <a:cubicBezTo>
                    <a:pt x="1079" y="1"/>
                    <a:pt x="1" y="2563"/>
                    <a:pt x="1490" y="4085"/>
                  </a:cubicBezTo>
                  <a:cubicBezTo>
                    <a:pt x="1983" y="4586"/>
                    <a:pt x="2592" y="4810"/>
                    <a:pt x="3190" y="4810"/>
                  </a:cubicBezTo>
                  <a:cubicBezTo>
                    <a:pt x="4417" y="4810"/>
                    <a:pt x="5593" y="3864"/>
                    <a:pt x="5608" y="2422"/>
                  </a:cubicBezTo>
                  <a:cubicBezTo>
                    <a:pt x="5619" y="1094"/>
                    <a:pt x="4559" y="12"/>
                    <a:pt x="3231" y="1"/>
                  </a:cubicBezTo>
                  <a:cubicBezTo>
                    <a:pt x="3222" y="1"/>
                    <a:pt x="3212" y="1"/>
                    <a:pt x="3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2226799" y="2554043"/>
              <a:ext cx="520362" cy="445430"/>
            </a:xfrm>
            <a:custGeom>
              <a:rect b="b" l="l" r="r" t="t"/>
              <a:pathLst>
                <a:path extrusionOk="0" h="4810" w="5619">
                  <a:moveTo>
                    <a:pt x="3203" y="1"/>
                  </a:moveTo>
                  <a:cubicBezTo>
                    <a:pt x="1079" y="1"/>
                    <a:pt x="1" y="2563"/>
                    <a:pt x="1501" y="4085"/>
                  </a:cubicBezTo>
                  <a:cubicBezTo>
                    <a:pt x="1990" y="4586"/>
                    <a:pt x="2598" y="4810"/>
                    <a:pt x="3195" y="4810"/>
                  </a:cubicBezTo>
                  <a:cubicBezTo>
                    <a:pt x="4421" y="4810"/>
                    <a:pt x="5600" y="3864"/>
                    <a:pt x="5607" y="2422"/>
                  </a:cubicBezTo>
                  <a:cubicBezTo>
                    <a:pt x="5619" y="1094"/>
                    <a:pt x="4558" y="12"/>
                    <a:pt x="3231" y="1"/>
                  </a:cubicBezTo>
                  <a:cubicBezTo>
                    <a:pt x="3221" y="1"/>
                    <a:pt x="3212" y="1"/>
                    <a:pt x="3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2398774" y="2614053"/>
              <a:ext cx="255411" cy="324581"/>
            </a:xfrm>
            <a:custGeom>
              <a:rect b="b" l="l" r="r" t="t"/>
              <a:pathLst>
                <a:path extrusionOk="0" h="3505" w="2758">
                  <a:moveTo>
                    <a:pt x="1016" y="0"/>
                  </a:moveTo>
                  <a:lnTo>
                    <a:pt x="559" y="156"/>
                  </a:lnTo>
                  <a:lnTo>
                    <a:pt x="771" y="714"/>
                  </a:lnTo>
                  <a:cubicBezTo>
                    <a:pt x="325" y="904"/>
                    <a:pt x="1" y="1216"/>
                    <a:pt x="168" y="1707"/>
                  </a:cubicBezTo>
                  <a:cubicBezTo>
                    <a:pt x="278" y="2041"/>
                    <a:pt x="543" y="2126"/>
                    <a:pt x="831" y="2126"/>
                  </a:cubicBezTo>
                  <a:cubicBezTo>
                    <a:pt x="1130" y="2126"/>
                    <a:pt x="1454" y="2035"/>
                    <a:pt x="1654" y="2035"/>
                  </a:cubicBezTo>
                  <a:cubicBezTo>
                    <a:pt x="1752" y="2035"/>
                    <a:pt x="1820" y="2056"/>
                    <a:pt x="1842" y="2120"/>
                  </a:cubicBezTo>
                  <a:cubicBezTo>
                    <a:pt x="1898" y="2277"/>
                    <a:pt x="1675" y="2355"/>
                    <a:pt x="1563" y="2388"/>
                  </a:cubicBezTo>
                  <a:cubicBezTo>
                    <a:pt x="1514" y="2406"/>
                    <a:pt x="1445" y="2422"/>
                    <a:pt x="1376" y="2422"/>
                  </a:cubicBezTo>
                  <a:cubicBezTo>
                    <a:pt x="1273" y="2422"/>
                    <a:pt x="1168" y="2386"/>
                    <a:pt x="1128" y="2265"/>
                  </a:cubicBezTo>
                  <a:lnTo>
                    <a:pt x="1128" y="2243"/>
                  </a:lnTo>
                  <a:lnTo>
                    <a:pt x="369" y="2489"/>
                  </a:lnTo>
                  <a:cubicBezTo>
                    <a:pt x="485" y="2845"/>
                    <a:pt x="798" y="2980"/>
                    <a:pt x="1148" y="2980"/>
                  </a:cubicBezTo>
                  <a:cubicBezTo>
                    <a:pt x="1270" y="2980"/>
                    <a:pt x="1395" y="2964"/>
                    <a:pt x="1519" y="2935"/>
                  </a:cubicBezTo>
                  <a:lnTo>
                    <a:pt x="1675" y="3504"/>
                  </a:lnTo>
                  <a:lnTo>
                    <a:pt x="2132" y="3359"/>
                  </a:lnTo>
                  <a:lnTo>
                    <a:pt x="1920" y="2812"/>
                  </a:lnTo>
                  <a:cubicBezTo>
                    <a:pt x="2411" y="2600"/>
                    <a:pt x="2757" y="2277"/>
                    <a:pt x="2579" y="1752"/>
                  </a:cubicBezTo>
                  <a:cubicBezTo>
                    <a:pt x="2465" y="1407"/>
                    <a:pt x="2201" y="1317"/>
                    <a:pt x="1914" y="1317"/>
                  </a:cubicBezTo>
                  <a:cubicBezTo>
                    <a:pt x="1602" y="1317"/>
                    <a:pt x="1263" y="1424"/>
                    <a:pt x="1066" y="1424"/>
                  </a:cubicBezTo>
                  <a:cubicBezTo>
                    <a:pt x="983" y="1424"/>
                    <a:pt x="925" y="1405"/>
                    <a:pt x="905" y="1350"/>
                  </a:cubicBezTo>
                  <a:cubicBezTo>
                    <a:pt x="860" y="1205"/>
                    <a:pt x="1083" y="1138"/>
                    <a:pt x="1161" y="1116"/>
                  </a:cubicBezTo>
                  <a:cubicBezTo>
                    <a:pt x="1199" y="1100"/>
                    <a:pt x="1248" y="1088"/>
                    <a:pt x="1299" y="1088"/>
                  </a:cubicBezTo>
                  <a:cubicBezTo>
                    <a:pt x="1386" y="1088"/>
                    <a:pt x="1476" y="1122"/>
                    <a:pt x="1519" y="1228"/>
                  </a:cubicBezTo>
                  <a:lnTo>
                    <a:pt x="2266" y="971"/>
                  </a:lnTo>
                  <a:cubicBezTo>
                    <a:pt x="2160" y="644"/>
                    <a:pt x="1874" y="527"/>
                    <a:pt x="1545" y="527"/>
                  </a:cubicBezTo>
                  <a:cubicBezTo>
                    <a:pt x="1424" y="527"/>
                    <a:pt x="1298" y="542"/>
                    <a:pt x="1173" y="569"/>
                  </a:cubicBezTo>
                  <a:lnTo>
                    <a:pt x="10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1505930" y="2349473"/>
              <a:ext cx="841247" cy="211880"/>
            </a:xfrm>
            <a:custGeom>
              <a:rect b="b" l="l" r="r" t="t"/>
              <a:pathLst>
                <a:path extrusionOk="0" h="2288" w="9084">
                  <a:moveTo>
                    <a:pt x="4587" y="1"/>
                  </a:moveTo>
                  <a:cubicBezTo>
                    <a:pt x="4317" y="1"/>
                    <a:pt x="4050" y="18"/>
                    <a:pt x="3783" y="56"/>
                  </a:cubicBezTo>
                  <a:cubicBezTo>
                    <a:pt x="3739" y="56"/>
                    <a:pt x="3716" y="90"/>
                    <a:pt x="3716" y="134"/>
                  </a:cubicBezTo>
                  <a:cubicBezTo>
                    <a:pt x="3716" y="168"/>
                    <a:pt x="3750" y="201"/>
                    <a:pt x="3794" y="201"/>
                  </a:cubicBezTo>
                  <a:cubicBezTo>
                    <a:pt x="4038" y="166"/>
                    <a:pt x="4278" y="149"/>
                    <a:pt x="4519" y="149"/>
                  </a:cubicBezTo>
                  <a:cubicBezTo>
                    <a:pt x="4664" y="149"/>
                    <a:pt x="4808" y="155"/>
                    <a:pt x="4955" y="168"/>
                  </a:cubicBezTo>
                  <a:cubicBezTo>
                    <a:pt x="5000" y="168"/>
                    <a:pt x="5033" y="134"/>
                    <a:pt x="5033" y="90"/>
                  </a:cubicBezTo>
                  <a:cubicBezTo>
                    <a:pt x="5033" y="56"/>
                    <a:pt x="5000" y="23"/>
                    <a:pt x="4966" y="11"/>
                  </a:cubicBezTo>
                  <a:cubicBezTo>
                    <a:pt x="4839" y="4"/>
                    <a:pt x="4713" y="1"/>
                    <a:pt x="4587" y="1"/>
                  </a:cubicBezTo>
                  <a:close/>
                  <a:moveTo>
                    <a:pt x="6115" y="221"/>
                  </a:moveTo>
                  <a:cubicBezTo>
                    <a:pt x="6079" y="221"/>
                    <a:pt x="6049" y="242"/>
                    <a:pt x="6049" y="279"/>
                  </a:cubicBezTo>
                  <a:cubicBezTo>
                    <a:pt x="6026" y="313"/>
                    <a:pt x="6049" y="357"/>
                    <a:pt x="6093" y="369"/>
                  </a:cubicBezTo>
                  <a:cubicBezTo>
                    <a:pt x="6461" y="469"/>
                    <a:pt x="6819" y="614"/>
                    <a:pt x="7164" y="793"/>
                  </a:cubicBezTo>
                  <a:cubicBezTo>
                    <a:pt x="7176" y="804"/>
                    <a:pt x="7187" y="804"/>
                    <a:pt x="7198" y="804"/>
                  </a:cubicBezTo>
                  <a:cubicBezTo>
                    <a:pt x="7231" y="804"/>
                    <a:pt x="7254" y="793"/>
                    <a:pt x="7265" y="759"/>
                  </a:cubicBezTo>
                  <a:cubicBezTo>
                    <a:pt x="7287" y="726"/>
                    <a:pt x="7265" y="681"/>
                    <a:pt x="7231" y="670"/>
                  </a:cubicBezTo>
                  <a:cubicBezTo>
                    <a:pt x="6886" y="480"/>
                    <a:pt x="6517" y="335"/>
                    <a:pt x="6138" y="223"/>
                  </a:cubicBezTo>
                  <a:cubicBezTo>
                    <a:pt x="6130" y="222"/>
                    <a:pt x="6123" y="221"/>
                    <a:pt x="6115" y="221"/>
                  </a:cubicBezTo>
                  <a:close/>
                  <a:moveTo>
                    <a:pt x="2645" y="321"/>
                  </a:moveTo>
                  <a:cubicBezTo>
                    <a:pt x="2638" y="321"/>
                    <a:pt x="2630" y="322"/>
                    <a:pt x="2623" y="324"/>
                  </a:cubicBezTo>
                  <a:cubicBezTo>
                    <a:pt x="2254" y="458"/>
                    <a:pt x="1897" y="625"/>
                    <a:pt x="1551" y="837"/>
                  </a:cubicBezTo>
                  <a:cubicBezTo>
                    <a:pt x="1518" y="860"/>
                    <a:pt x="1507" y="904"/>
                    <a:pt x="1529" y="938"/>
                  </a:cubicBezTo>
                  <a:cubicBezTo>
                    <a:pt x="1540" y="960"/>
                    <a:pt x="1562" y="971"/>
                    <a:pt x="1596" y="971"/>
                  </a:cubicBezTo>
                  <a:cubicBezTo>
                    <a:pt x="1607" y="971"/>
                    <a:pt x="1618" y="960"/>
                    <a:pt x="1629" y="960"/>
                  </a:cubicBezTo>
                  <a:cubicBezTo>
                    <a:pt x="1964" y="759"/>
                    <a:pt x="2310" y="592"/>
                    <a:pt x="2678" y="469"/>
                  </a:cubicBezTo>
                  <a:cubicBezTo>
                    <a:pt x="2712" y="447"/>
                    <a:pt x="2734" y="413"/>
                    <a:pt x="2723" y="369"/>
                  </a:cubicBezTo>
                  <a:cubicBezTo>
                    <a:pt x="2705" y="341"/>
                    <a:pt x="2679" y="321"/>
                    <a:pt x="2645" y="321"/>
                  </a:cubicBezTo>
                  <a:close/>
                  <a:moveTo>
                    <a:pt x="659" y="1526"/>
                  </a:moveTo>
                  <a:cubicBezTo>
                    <a:pt x="639" y="1526"/>
                    <a:pt x="619" y="1535"/>
                    <a:pt x="603" y="1551"/>
                  </a:cubicBezTo>
                  <a:cubicBezTo>
                    <a:pt x="402" y="1741"/>
                    <a:pt x="201" y="1942"/>
                    <a:pt x="34" y="2165"/>
                  </a:cubicBezTo>
                  <a:cubicBezTo>
                    <a:pt x="0" y="2199"/>
                    <a:pt x="11" y="2243"/>
                    <a:pt x="45" y="2266"/>
                  </a:cubicBezTo>
                  <a:cubicBezTo>
                    <a:pt x="56" y="2277"/>
                    <a:pt x="67" y="2288"/>
                    <a:pt x="89" y="2288"/>
                  </a:cubicBezTo>
                  <a:cubicBezTo>
                    <a:pt x="112" y="2288"/>
                    <a:pt x="134" y="2277"/>
                    <a:pt x="156" y="2254"/>
                  </a:cubicBezTo>
                  <a:cubicBezTo>
                    <a:pt x="324" y="2042"/>
                    <a:pt x="513" y="1842"/>
                    <a:pt x="714" y="1652"/>
                  </a:cubicBezTo>
                  <a:cubicBezTo>
                    <a:pt x="737" y="1618"/>
                    <a:pt x="737" y="1574"/>
                    <a:pt x="714" y="1551"/>
                  </a:cubicBezTo>
                  <a:cubicBezTo>
                    <a:pt x="698" y="1535"/>
                    <a:pt x="678" y="1526"/>
                    <a:pt x="659" y="1526"/>
                  </a:cubicBezTo>
                  <a:close/>
                  <a:moveTo>
                    <a:pt x="8191" y="1303"/>
                  </a:moveTo>
                  <a:cubicBezTo>
                    <a:pt x="8135" y="1303"/>
                    <a:pt x="8069" y="1394"/>
                    <a:pt x="8124" y="1440"/>
                  </a:cubicBezTo>
                  <a:cubicBezTo>
                    <a:pt x="8426" y="1685"/>
                    <a:pt x="8693" y="1953"/>
                    <a:pt x="8939" y="2254"/>
                  </a:cubicBezTo>
                  <a:cubicBezTo>
                    <a:pt x="8950" y="2277"/>
                    <a:pt x="8972" y="2288"/>
                    <a:pt x="8995" y="2288"/>
                  </a:cubicBezTo>
                  <a:cubicBezTo>
                    <a:pt x="9017" y="2288"/>
                    <a:pt x="9028" y="2277"/>
                    <a:pt x="9050" y="2266"/>
                  </a:cubicBezTo>
                  <a:cubicBezTo>
                    <a:pt x="9084" y="2243"/>
                    <a:pt x="9084" y="2199"/>
                    <a:pt x="9062" y="2165"/>
                  </a:cubicBezTo>
                  <a:cubicBezTo>
                    <a:pt x="8805" y="1853"/>
                    <a:pt x="8526" y="1574"/>
                    <a:pt x="8225" y="1317"/>
                  </a:cubicBezTo>
                  <a:cubicBezTo>
                    <a:pt x="8215" y="1307"/>
                    <a:pt x="8203" y="1303"/>
                    <a:pt x="8191" y="130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8" name="Google Shape;428;p38"/>
          <p:cNvPicPr preferRelativeResize="0"/>
          <p:nvPr/>
        </p:nvPicPr>
        <p:blipFill>
          <a:blip r:embed="rId3">
            <a:alphaModFix/>
          </a:blip>
          <a:stretch>
            <a:fillRect/>
          </a:stretch>
        </p:blipFill>
        <p:spPr>
          <a:xfrm>
            <a:off x="4436976" y="153225"/>
            <a:ext cx="4618174" cy="2491725"/>
          </a:xfrm>
          <a:prstGeom prst="rect">
            <a:avLst/>
          </a:prstGeom>
          <a:noFill/>
          <a:ln>
            <a:noFill/>
          </a:ln>
        </p:spPr>
      </p:pic>
      <p:pic>
        <p:nvPicPr>
          <p:cNvPr id="429" name="Google Shape;429;p38"/>
          <p:cNvPicPr preferRelativeResize="0"/>
          <p:nvPr/>
        </p:nvPicPr>
        <p:blipFill>
          <a:blip r:embed="rId4">
            <a:alphaModFix/>
          </a:blip>
          <a:stretch>
            <a:fillRect/>
          </a:stretch>
        </p:blipFill>
        <p:spPr>
          <a:xfrm>
            <a:off x="2426738" y="2767500"/>
            <a:ext cx="3743027" cy="2193751"/>
          </a:xfrm>
          <a:prstGeom prst="rect">
            <a:avLst/>
          </a:prstGeom>
          <a:noFill/>
          <a:ln>
            <a:noFill/>
          </a:ln>
        </p:spPr>
      </p:pic>
      <p:pic>
        <p:nvPicPr>
          <p:cNvPr id="430" name="Google Shape;430;p38"/>
          <p:cNvPicPr preferRelativeResize="0"/>
          <p:nvPr/>
        </p:nvPicPr>
        <p:blipFill>
          <a:blip r:embed="rId5">
            <a:alphaModFix/>
          </a:blip>
          <a:stretch>
            <a:fillRect/>
          </a:stretch>
        </p:blipFill>
        <p:spPr>
          <a:xfrm>
            <a:off x="6318500" y="3019200"/>
            <a:ext cx="2736650" cy="19719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65"/>
          <p:cNvSpPr txBox="1"/>
          <p:nvPr>
            <p:ph idx="1" type="subTitle"/>
          </p:nvPr>
        </p:nvSpPr>
        <p:spPr>
          <a:xfrm>
            <a:off x="561850" y="728108"/>
            <a:ext cx="3700200" cy="74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Lending Farming</a:t>
            </a:r>
            <a:endParaRPr/>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1325" name="Google Shape;1325;p65"/>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6" name="Google Shape;1326;p65"/>
          <p:cNvPicPr preferRelativeResize="0"/>
          <p:nvPr/>
        </p:nvPicPr>
        <p:blipFill>
          <a:blip r:embed="rId3">
            <a:alphaModFix/>
          </a:blip>
          <a:stretch>
            <a:fillRect/>
          </a:stretch>
        </p:blipFill>
        <p:spPr>
          <a:xfrm>
            <a:off x="4572000" y="454048"/>
            <a:ext cx="4572001" cy="1294802"/>
          </a:xfrm>
          <a:prstGeom prst="rect">
            <a:avLst/>
          </a:prstGeom>
          <a:noFill/>
          <a:ln>
            <a:noFill/>
          </a:ln>
        </p:spPr>
      </p:pic>
      <p:pic>
        <p:nvPicPr>
          <p:cNvPr id="1327" name="Google Shape;1327;p65"/>
          <p:cNvPicPr preferRelativeResize="0"/>
          <p:nvPr/>
        </p:nvPicPr>
        <p:blipFill>
          <a:blip r:embed="rId4">
            <a:alphaModFix/>
          </a:blip>
          <a:stretch>
            <a:fillRect/>
          </a:stretch>
        </p:blipFill>
        <p:spPr>
          <a:xfrm>
            <a:off x="4262050" y="2485101"/>
            <a:ext cx="4825426" cy="1979174"/>
          </a:xfrm>
          <a:prstGeom prst="rect">
            <a:avLst/>
          </a:prstGeom>
          <a:noFill/>
          <a:ln>
            <a:noFill/>
          </a:ln>
        </p:spPr>
      </p:pic>
      <p:pic>
        <p:nvPicPr>
          <p:cNvPr id="1328" name="Google Shape;1328;p65"/>
          <p:cNvPicPr preferRelativeResize="0"/>
          <p:nvPr/>
        </p:nvPicPr>
        <p:blipFill>
          <a:blip r:embed="rId5">
            <a:alphaModFix/>
          </a:blip>
          <a:stretch>
            <a:fillRect/>
          </a:stretch>
        </p:blipFill>
        <p:spPr>
          <a:xfrm>
            <a:off x="344675" y="2571750"/>
            <a:ext cx="3752014" cy="22406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66"/>
          <p:cNvSpPr txBox="1"/>
          <p:nvPr>
            <p:ph idx="1" type="subTitle"/>
          </p:nvPr>
        </p:nvSpPr>
        <p:spPr>
          <a:xfrm>
            <a:off x="712475" y="396421"/>
            <a:ext cx="7653000" cy="39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Liquidity Provider</a:t>
            </a:r>
            <a:endParaRPr/>
          </a:p>
        </p:txBody>
      </p:sp>
      <p:sp>
        <p:nvSpPr>
          <p:cNvPr id="1334" name="Google Shape;1334;p66"/>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5" name="Google Shape;1335;p66"/>
          <p:cNvPicPr preferRelativeResize="0"/>
          <p:nvPr/>
        </p:nvPicPr>
        <p:blipFill>
          <a:blip r:embed="rId3">
            <a:alphaModFix/>
          </a:blip>
          <a:stretch>
            <a:fillRect/>
          </a:stretch>
        </p:blipFill>
        <p:spPr>
          <a:xfrm>
            <a:off x="4408797" y="396425"/>
            <a:ext cx="4339553" cy="2440999"/>
          </a:xfrm>
          <a:prstGeom prst="rect">
            <a:avLst/>
          </a:prstGeom>
          <a:noFill/>
          <a:ln>
            <a:noFill/>
          </a:ln>
        </p:spPr>
      </p:pic>
      <p:pic>
        <p:nvPicPr>
          <p:cNvPr id="1336" name="Google Shape;1336;p66"/>
          <p:cNvPicPr preferRelativeResize="0"/>
          <p:nvPr/>
        </p:nvPicPr>
        <p:blipFill>
          <a:blip r:embed="rId4">
            <a:alphaModFix/>
          </a:blip>
          <a:stretch>
            <a:fillRect/>
          </a:stretch>
        </p:blipFill>
        <p:spPr>
          <a:xfrm>
            <a:off x="905820" y="1987400"/>
            <a:ext cx="2869499" cy="2881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67"/>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Yield aggregators</a:t>
            </a:r>
            <a:endParaRPr sz="1600"/>
          </a:p>
        </p:txBody>
      </p:sp>
      <p:sp>
        <p:nvSpPr>
          <p:cNvPr id="1342" name="Google Shape;1342;p67"/>
          <p:cNvSpPr txBox="1"/>
          <p:nvPr>
            <p:ph idx="1" type="subTitle"/>
          </p:nvPr>
        </p:nvSpPr>
        <p:spPr>
          <a:xfrm>
            <a:off x="720000" y="3414695"/>
            <a:ext cx="7645500" cy="151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Yield Aggregators automate the process of earning yields by automatically switching and shifting funds between different lending protocols, pools and platforms to find the highest interest rate at any given time.</a:t>
            </a:r>
            <a:endParaRPr>
              <a:solidFill>
                <a:schemeClr val="dk2"/>
              </a:solidFill>
              <a:latin typeface="Roboto"/>
              <a:ea typeface="Roboto"/>
              <a:cs typeface="Roboto"/>
              <a:sym typeface="Roboto"/>
            </a:endParaRPr>
          </a:p>
          <a:p>
            <a:pPr indent="0" lvl="0" marL="0" rtl="0" algn="ctr">
              <a:spcBef>
                <a:spcPts val="0"/>
              </a:spcBef>
              <a:spcAft>
                <a:spcPts val="0"/>
              </a:spcAft>
              <a:buNone/>
            </a:pPr>
            <a:r>
              <a:rPr lang="en">
                <a:solidFill>
                  <a:schemeClr val="dk2"/>
                </a:solidFill>
                <a:latin typeface="Roboto"/>
                <a:ea typeface="Roboto"/>
                <a:cs typeface="Roboto"/>
                <a:sym typeface="Roboto"/>
              </a:rPr>
              <a:t>Benefits of using Yield Aggregators are : Ease of use, Automation, High Yield, Diversification, Compounding Effect.</a:t>
            </a:r>
            <a:endParaRPr>
              <a:solidFill>
                <a:schemeClr val="dk2"/>
              </a:solidFill>
              <a:latin typeface="Roboto"/>
              <a:ea typeface="Roboto"/>
              <a:cs typeface="Roboto"/>
              <a:sym typeface="Roboto"/>
            </a:endParaRPr>
          </a:p>
        </p:txBody>
      </p:sp>
      <p:sp>
        <p:nvSpPr>
          <p:cNvPr id="1343" name="Google Shape;1343;p67"/>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4" name="Google Shape;1344;p67"/>
          <p:cNvPicPr preferRelativeResize="0"/>
          <p:nvPr/>
        </p:nvPicPr>
        <p:blipFill>
          <a:blip r:embed="rId3">
            <a:alphaModFix/>
          </a:blip>
          <a:stretch>
            <a:fillRect/>
          </a:stretch>
        </p:blipFill>
        <p:spPr>
          <a:xfrm>
            <a:off x="1915864" y="1017725"/>
            <a:ext cx="5312261" cy="2326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68"/>
          <p:cNvSpPr txBox="1"/>
          <p:nvPr>
            <p:ph idx="1" type="subTitle"/>
          </p:nvPr>
        </p:nvSpPr>
        <p:spPr>
          <a:xfrm>
            <a:off x="5550750" y="859900"/>
            <a:ext cx="3048600" cy="22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Vaults in BEEFY :</a:t>
            </a:r>
            <a:endParaRPr/>
          </a:p>
          <a:p>
            <a:pPr indent="0" lvl="0" marL="0" rtl="0" algn="ctr">
              <a:spcBef>
                <a:spcPts val="0"/>
              </a:spcBef>
              <a:spcAft>
                <a:spcPts val="0"/>
              </a:spcAft>
              <a:buNone/>
            </a:pPr>
            <a:r>
              <a:rPr lang="en">
                <a:solidFill>
                  <a:schemeClr val="dk2"/>
                </a:solidFill>
              </a:rPr>
              <a:t>Vaults are investment instruments that employ a specific set of strategies for yield farming.</a:t>
            </a:r>
            <a:r>
              <a:rPr lang="en">
                <a:solidFill>
                  <a:schemeClr val="dk2"/>
                </a:solidFill>
                <a:latin typeface="Arial"/>
                <a:ea typeface="Arial"/>
                <a:cs typeface="Arial"/>
                <a:sym typeface="Arial"/>
              </a:rPr>
              <a:t> </a:t>
            </a:r>
            <a:r>
              <a:rPr lang="en">
                <a:solidFill>
                  <a:schemeClr val="dk2"/>
                </a:solidFill>
              </a:rPr>
              <a:t>Vaults charge 0.1% fees on withdrawal amounts and a 4.0% performance fee</a:t>
            </a:r>
            <a:endParaRPr sz="1800">
              <a:solidFill>
                <a:schemeClr val="dk2"/>
              </a:solidFill>
            </a:endParaRPr>
          </a:p>
        </p:txBody>
      </p:sp>
      <p:pic>
        <p:nvPicPr>
          <p:cNvPr id="1350" name="Google Shape;1350;p68"/>
          <p:cNvPicPr preferRelativeResize="0"/>
          <p:nvPr/>
        </p:nvPicPr>
        <p:blipFill>
          <a:blip r:embed="rId3">
            <a:alphaModFix/>
          </a:blip>
          <a:stretch>
            <a:fillRect/>
          </a:stretch>
        </p:blipFill>
        <p:spPr>
          <a:xfrm>
            <a:off x="468200" y="3532901"/>
            <a:ext cx="4103801" cy="1036150"/>
          </a:xfrm>
          <a:prstGeom prst="rect">
            <a:avLst/>
          </a:prstGeom>
          <a:noFill/>
          <a:ln>
            <a:noFill/>
          </a:ln>
        </p:spPr>
      </p:pic>
      <p:pic>
        <p:nvPicPr>
          <p:cNvPr id="1351" name="Google Shape;1351;p68"/>
          <p:cNvPicPr preferRelativeResize="0"/>
          <p:nvPr/>
        </p:nvPicPr>
        <p:blipFill>
          <a:blip r:embed="rId4">
            <a:alphaModFix/>
          </a:blip>
          <a:stretch>
            <a:fillRect/>
          </a:stretch>
        </p:blipFill>
        <p:spPr>
          <a:xfrm>
            <a:off x="5384775" y="3306639"/>
            <a:ext cx="3048674" cy="1488676"/>
          </a:xfrm>
          <a:prstGeom prst="rect">
            <a:avLst/>
          </a:prstGeom>
          <a:noFill/>
          <a:ln>
            <a:noFill/>
          </a:ln>
        </p:spPr>
      </p:pic>
      <p:pic>
        <p:nvPicPr>
          <p:cNvPr id="1352" name="Google Shape;1352;p68"/>
          <p:cNvPicPr preferRelativeResize="0"/>
          <p:nvPr/>
        </p:nvPicPr>
        <p:blipFill>
          <a:blip r:embed="rId5">
            <a:alphaModFix/>
          </a:blip>
          <a:stretch>
            <a:fillRect/>
          </a:stretch>
        </p:blipFill>
        <p:spPr>
          <a:xfrm>
            <a:off x="549125" y="279925"/>
            <a:ext cx="4215076" cy="2370974"/>
          </a:xfrm>
          <a:prstGeom prst="rect">
            <a:avLst/>
          </a:prstGeom>
          <a:noFill/>
          <a:ln>
            <a:noFill/>
          </a:ln>
        </p:spPr>
      </p:pic>
      <p:sp>
        <p:nvSpPr>
          <p:cNvPr id="1353" name="Google Shape;1353;p68"/>
          <p:cNvSpPr txBox="1"/>
          <p:nvPr>
            <p:ph idx="6" type="title"/>
          </p:nvPr>
        </p:nvSpPr>
        <p:spPr>
          <a:xfrm>
            <a:off x="5303900" y="279925"/>
            <a:ext cx="3048600" cy="73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BEEFY FINANCE</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69"/>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69"/>
          <p:cNvPicPr preferRelativeResize="0"/>
          <p:nvPr/>
        </p:nvPicPr>
        <p:blipFill>
          <a:blip r:embed="rId3">
            <a:alphaModFix/>
          </a:blip>
          <a:stretch>
            <a:fillRect/>
          </a:stretch>
        </p:blipFill>
        <p:spPr>
          <a:xfrm>
            <a:off x="234950" y="619075"/>
            <a:ext cx="3945166" cy="1345425"/>
          </a:xfrm>
          <a:prstGeom prst="rect">
            <a:avLst/>
          </a:prstGeom>
          <a:noFill/>
          <a:ln>
            <a:noFill/>
          </a:ln>
        </p:spPr>
      </p:pic>
      <p:pic>
        <p:nvPicPr>
          <p:cNvPr id="1360" name="Google Shape;1360;p69"/>
          <p:cNvPicPr preferRelativeResize="0"/>
          <p:nvPr/>
        </p:nvPicPr>
        <p:blipFill>
          <a:blip r:embed="rId4">
            <a:alphaModFix/>
          </a:blip>
          <a:stretch>
            <a:fillRect/>
          </a:stretch>
        </p:blipFill>
        <p:spPr>
          <a:xfrm>
            <a:off x="4921274" y="257337"/>
            <a:ext cx="3603201" cy="1862175"/>
          </a:xfrm>
          <a:prstGeom prst="rect">
            <a:avLst/>
          </a:prstGeom>
          <a:noFill/>
          <a:ln>
            <a:noFill/>
          </a:ln>
        </p:spPr>
      </p:pic>
      <p:pic>
        <p:nvPicPr>
          <p:cNvPr id="1361" name="Google Shape;1361;p69"/>
          <p:cNvPicPr preferRelativeResize="0"/>
          <p:nvPr/>
        </p:nvPicPr>
        <p:blipFill>
          <a:blip r:embed="rId5">
            <a:alphaModFix/>
          </a:blip>
          <a:stretch>
            <a:fillRect/>
          </a:stretch>
        </p:blipFill>
        <p:spPr>
          <a:xfrm>
            <a:off x="5326075" y="3050825"/>
            <a:ext cx="3603200" cy="1739038"/>
          </a:xfrm>
          <a:prstGeom prst="rect">
            <a:avLst/>
          </a:prstGeom>
          <a:noFill/>
          <a:ln>
            <a:noFill/>
          </a:ln>
        </p:spPr>
      </p:pic>
      <p:pic>
        <p:nvPicPr>
          <p:cNvPr id="1362" name="Google Shape;1362;p69"/>
          <p:cNvPicPr preferRelativeResize="0"/>
          <p:nvPr/>
        </p:nvPicPr>
        <p:blipFill>
          <a:blip r:embed="rId6">
            <a:alphaModFix/>
          </a:blip>
          <a:stretch>
            <a:fillRect/>
          </a:stretch>
        </p:blipFill>
        <p:spPr>
          <a:xfrm>
            <a:off x="1877103" y="3137225"/>
            <a:ext cx="3303149" cy="1566251"/>
          </a:xfrm>
          <a:prstGeom prst="rect">
            <a:avLst/>
          </a:prstGeom>
          <a:noFill/>
          <a:ln>
            <a:noFill/>
          </a:ln>
        </p:spPr>
      </p:pic>
      <p:pic>
        <p:nvPicPr>
          <p:cNvPr id="1363" name="Google Shape;1363;p69"/>
          <p:cNvPicPr preferRelativeResize="0"/>
          <p:nvPr/>
        </p:nvPicPr>
        <p:blipFill>
          <a:blip r:embed="rId7">
            <a:alphaModFix/>
          </a:blip>
          <a:stretch>
            <a:fillRect/>
          </a:stretch>
        </p:blipFill>
        <p:spPr>
          <a:xfrm>
            <a:off x="117897" y="2599188"/>
            <a:ext cx="1613378" cy="237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70"/>
          <p:cNvSpPr txBox="1"/>
          <p:nvPr>
            <p:ph idx="6" type="title"/>
          </p:nvPr>
        </p:nvSpPr>
        <p:spPr>
          <a:xfrm>
            <a:off x="933738" y="104250"/>
            <a:ext cx="298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Yearn FInance</a:t>
            </a:r>
            <a:endParaRPr sz="1400"/>
          </a:p>
        </p:txBody>
      </p:sp>
      <p:sp>
        <p:nvSpPr>
          <p:cNvPr id="1369" name="Google Shape;1369;p70"/>
          <p:cNvSpPr txBox="1"/>
          <p:nvPr>
            <p:ph idx="1" type="subTitle"/>
          </p:nvPr>
        </p:nvSpPr>
        <p:spPr>
          <a:xfrm>
            <a:off x="516525" y="611175"/>
            <a:ext cx="3960300" cy="20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offers multitude of products, lending aggregator, yearn vaults and so. </a:t>
            </a:r>
            <a:r>
              <a:rPr lang="en"/>
              <a:t>Vaults charge a 10% performance fee and a 2% management fee. Performance fees are split 50:50 between the Treasury and the Strategist, the official creator of the strategy. The management fee is assigned fully to the Treasury</a:t>
            </a:r>
            <a:endParaRPr/>
          </a:p>
        </p:txBody>
      </p:sp>
      <p:pic>
        <p:nvPicPr>
          <p:cNvPr id="1370" name="Google Shape;1370;p70"/>
          <p:cNvPicPr preferRelativeResize="0"/>
          <p:nvPr/>
        </p:nvPicPr>
        <p:blipFill>
          <a:blip r:embed="rId3">
            <a:alphaModFix/>
          </a:blip>
          <a:stretch>
            <a:fillRect/>
          </a:stretch>
        </p:blipFill>
        <p:spPr>
          <a:xfrm>
            <a:off x="5025300" y="104250"/>
            <a:ext cx="3700424" cy="1777926"/>
          </a:xfrm>
          <a:prstGeom prst="rect">
            <a:avLst/>
          </a:prstGeom>
          <a:noFill/>
          <a:ln>
            <a:noFill/>
          </a:ln>
        </p:spPr>
      </p:pic>
      <p:pic>
        <p:nvPicPr>
          <p:cNvPr id="1371" name="Google Shape;1371;p70"/>
          <p:cNvPicPr preferRelativeResize="0"/>
          <p:nvPr/>
        </p:nvPicPr>
        <p:blipFill>
          <a:blip r:embed="rId4">
            <a:alphaModFix/>
          </a:blip>
          <a:stretch>
            <a:fillRect/>
          </a:stretch>
        </p:blipFill>
        <p:spPr>
          <a:xfrm>
            <a:off x="4948889" y="2083751"/>
            <a:ext cx="3853251" cy="874875"/>
          </a:xfrm>
          <a:prstGeom prst="rect">
            <a:avLst/>
          </a:prstGeom>
          <a:noFill/>
          <a:ln>
            <a:noFill/>
          </a:ln>
        </p:spPr>
      </p:pic>
      <p:pic>
        <p:nvPicPr>
          <p:cNvPr id="1372" name="Google Shape;1372;p70"/>
          <p:cNvPicPr preferRelativeResize="0"/>
          <p:nvPr/>
        </p:nvPicPr>
        <p:blipFill>
          <a:blip r:embed="rId5">
            <a:alphaModFix/>
          </a:blip>
          <a:stretch>
            <a:fillRect/>
          </a:stretch>
        </p:blipFill>
        <p:spPr>
          <a:xfrm>
            <a:off x="5157978" y="3092371"/>
            <a:ext cx="3435075" cy="1777925"/>
          </a:xfrm>
          <a:prstGeom prst="rect">
            <a:avLst/>
          </a:prstGeom>
          <a:noFill/>
          <a:ln>
            <a:noFill/>
          </a:ln>
        </p:spPr>
      </p:pic>
      <p:pic>
        <p:nvPicPr>
          <p:cNvPr id="1373" name="Google Shape;1373;p70"/>
          <p:cNvPicPr preferRelativeResize="0"/>
          <p:nvPr/>
        </p:nvPicPr>
        <p:blipFill>
          <a:blip r:embed="rId6">
            <a:alphaModFix/>
          </a:blip>
          <a:stretch>
            <a:fillRect/>
          </a:stretch>
        </p:blipFill>
        <p:spPr>
          <a:xfrm>
            <a:off x="577525" y="3139870"/>
            <a:ext cx="3700424" cy="18321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71"/>
          <p:cNvSpPr txBox="1"/>
          <p:nvPr>
            <p:ph idx="1" type="subTitle"/>
          </p:nvPr>
        </p:nvSpPr>
        <p:spPr>
          <a:xfrm>
            <a:off x="0" y="656425"/>
            <a:ext cx="5378100" cy="39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Risks of using Yield Aggregators</a:t>
            </a:r>
            <a:endParaRPr sz="1600">
              <a:solidFill>
                <a:schemeClr val="dk2"/>
              </a:solidFill>
            </a:endParaRPr>
          </a:p>
          <a:p>
            <a:pPr indent="0" lvl="0" marL="0" rtl="0" algn="ctr">
              <a:spcBef>
                <a:spcPts val="0"/>
              </a:spcBef>
              <a:spcAft>
                <a:spcPts val="0"/>
              </a:spcAft>
              <a:buNone/>
            </a:pPr>
            <a:r>
              <a:rPr lang="en">
                <a:solidFill>
                  <a:schemeClr val="dk2"/>
                </a:solidFill>
              </a:rPr>
              <a:t>Traditionally, high rewards come with high risk and this is no different with yield farming.</a:t>
            </a:r>
            <a:endParaRPr>
              <a:solidFill>
                <a:schemeClr val="dk2"/>
              </a:solidFill>
            </a:endParaRPr>
          </a:p>
          <a:p>
            <a:pPr indent="-317500" lvl="0" marL="457200" rtl="0" algn="l">
              <a:lnSpc>
                <a:spcPct val="115000"/>
              </a:lnSpc>
              <a:spcBef>
                <a:spcPts val="2900"/>
              </a:spcBef>
              <a:spcAft>
                <a:spcPts val="0"/>
              </a:spcAft>
              <a:buClr>
                <a:schemeClr val="dk2"/>
              </a:buClr>
              <a:buSzPts val="1400"/>
              <a:buFont typeface="Roboto"/>
              <a:buAutoNum type="arabicPeriod"/>
            </a:pPr>
            <a:r>
              <a:rPr lang="en">
                <a:solidFill>
                  <a:schemeClr val="dk2"/>
                </a:solidFill>
                <a:latin typeface="Roboto"/>
                <a:ea typeface="Roboto"/>
                <a:cs typeface="Roboto"/>
                <a:sym typeface="Roboto"/>
              </a:rPr>
              <a:t>Smart Contract Risk: Yield aggregators are built on top of smart contracts, which are self-executing computer programs. If there is a bug in the code or the smart contract is not properly audited, it could result in the loss of funds.</a:t>
            </a:r>
            <a:endParaRPr>
              <a:solidFill>
                <a:schemeClr val="dk2"/>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AutoNum type="arabicPeriod"/>
            </a:pPr>
            <a:r>
              <a:rPr lang="en">
                <a:solidFill>
                  <a:schemeClr val="dk2"/>
                </a:solidFill>
                <a:latin typeface="Roboto"/>
                <a:ea typeface="Roboto"/>
                <a:cs typeface="Roboto"/>
                <a:sym typeface="Roboto"/>
              </a:rPr>
              <a:t>Liquidation Risk</a:t>
            </a:r>
            <a:endParaRPr>
              <a:solidFill>
                <a:schemeClr val="dk2"/>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AutoNum type="arabicPeriod"/>
            </a:pPr>
            <a:r>
              <a:rPr lang="en">
                <a:solidFill>
                  <a:schemeClr val="dk2"/>
                </a:solidFill>
                <a:latin typeface="Roboto"/>
                <a:ea typeface="Roboto"/>
                <a:cs typeface="Roboto"/>
                <a:sym typeface="Roboto"/>
              </a:rPr>
              <a:t>Yield farming projects can be a very high-risk, high-reward venture, and their underlying assets are often extremely volatile.</a:t>
            </a:r>
            <a:endParaRPr>
              <a:solidFill>
                <a:schemeClr val="dk2"/>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AutoNum type="arabicPeriod"/>
            </a:pPr>
            <a:r>
              <a:rPr lang="en">
                <a:solidFill>
                  <a:schemeClr val="dk2"/>
                </a:solidFill>
                <a:latin typeface="Roboto"/>
                <a:ea typeface="Roboto"/>
                <a:cs typeface="Roboto"/>
                <a:sym typeface="Roboto"/>
              </a:rPr>
              <a:t>APY instability: Market forces can lead to instabilities in the returns, making the advertised APYs unreliable.</a:t>
            </a:r>
            <a:endParaRPr>
              <a:solidFill>
                <a:schemeClr val="dk2"/>
              </a:solidFill>
              <a:latin typeface="Roboto"/>
              <a:ea typeface="Roboto"/>
              <a:cs typeface="Roboto"/>
              <a:sym typeface="Roboto"/>
            </a:endParaRPr>
          </a:p>
          <a:p>
            <a:pPr indent="0" lvl="0" marL="457200" rtl="0" algn="l">
              <a:lnSpc>
                <a:spcPct val="115000"/>
              </a:lnSpc>
              <a:spcBef>
                <a:spcPts val="2900"/>
              </a:spcBef>
              <a:spcAft>
                <a:spcPts val="0"/>
              </a:spcAft>
              <a:buNone/>
            </a:pPr>
            <a:r>
              <a:t/>
            </a:r>
            <a:endParaRPr>
              <a:solidFill>
                <a:schemeClr val="dk2"/>
              </a:solidFill>
              <a:latin typeface="Roboto"/>
              <a:ea typeface="Roboto"/>
              <a:cs typeface="Roboto"/>
              <a:sym typeface="Roboto"/>
            </a:endParaRPr>
          </a:p>
          <a:p>
            <a:pPr indent="0" lvl="0" marL="0" rtl="0" algn="ctr">
              <a:spcBef>
                <a:spcPts val="2900"/>
              </a:spcBef>
              <a:spcAft>
                <a:spcPts val="0"/>
              </a:spcAft>
              <a:buNone/>
            </a:pPr>
            <a:r>
              <a:t/>
            </a:r>
            <a:endParaRPr/>
          </a:p>
        </p:txBody>
      </p:sp>
      <p:pic>
        <p:nvPicPr>
          <p:cNvPr id="1379" name="Google Shape;1379;p71"/>
          <p:cNvPicPr preferRelativeResize="0"/>
          <p:nvPr/>
        </p:nvPicPr>
        <p:blipFill>
          <a:blip r:embed="rId3">
            <a:alphaModFix/>
          </a:blip>
          <a:stretch>
            <a:fillRect/>
          </a:stretch>
        </p:blipFill>
        <p:spPr>
          <a:xfrm>
            <a:off x="5378102" y="1764253"/>
            <a:ext cx="3740099" cy="2061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3" name="Shape 1383"/>
        <p:cNvGrpSpPr/>
        <p:nvPr/>
      </p:nvGrpSpPr>
      <p:grpSpPr>
        <a:xfrm>
          <a:off x="0" y="0"/>
          <a:ext cx="0" cy="0"/>
          <a:chOff x="0" y="0"/>
          <a:chExt cx="0" cy="0"/>
        </a:xfrm>
      </p:grpSpPr>
      <p:sp>
        <p:nvSpPr>
          <p:cNvPr id="1384" name="Google Shape;1384;p72"/>
          <p:cNvSpPr txBox="1"/>
          <p:nvPr/>
        </p:nvSpPr>
        <p:spPr>
          <a:xfrm>
            <a:off x="1048350" y="902900"/>
            <a:ext cx="7047300" cy="42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u="sng">
                <a:solidFill>
                  <a:schemeClr val="hlink"/>
                </a:solidFill>
                <a:hlinkClick r:id="rId3"/>
              </a:rPr>
              <a:t>https://defillama.com/</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4"/>
              </a:rPr>
              <a:t>https://academy.binance.com/en/articles/what-is-yield-farming-in-decentralized-finance-defi</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5"/>
              </a:rPr>
              <a:t>https://cointelegraph.com/defi-101/what-are-defi-yield-aggregators-and-how-do-they-work</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6"/>
              </a:rPr>
              <a:t>https://opengeekslab.com/blog/yield-farming-defi/</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7"/>
              </a:rPr>
              <a:t>https://app.harvest.finance/</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8"/>
              </a:rPr>
              <a:t>https://yearn.finance/vaults</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9"/>
              </a:rPr>
              <a:t>https://traderjoexyz.com/trade</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10"/>
              </a:rPr>
              <a:t>https://curve.fi/#/ethereum/swap</a:t>
            </a:r>
            <a:endParaRPr sz="1000">
              <a:solidFill>
                <a:srgbClr val="FFFFFF"/>
              </a:solidFill>
            </a:endParaRPr>
          </a:p>
          <a:p>
            <a:pPr indent="0" lvl="0" marL="0" rtl="0" algn="l">
              <a:lnSpc>
                <a:spcPct val="115000"/>
              </a:lnSpc>
              <a:spcBef>
                <a:spcPts val="0"/>
              </a:spcBef>
              <a:spcAft>
                <a:spcPts val="0"/>
              </a:spcAft>
              <a:buNone/>
            </a:pPr>
            <a:r>
              <a:rPr lang="en" sz="1000" u="sng">
                <a:solidFill>
                  <a:schemeClr val="hlink"/>
                </a:solidFill>
                <a:hlinkClick r:id="rId11"/>
              </a:rPr>
              <a:t>https://app.aave.com/</a:t>
            </a:r>
            <a:endParaRPr sz="1000">
              <a:solidFill>
                <a:srgbClr val="FFFFFF"/>
              </a:solidFill>
            </a:endParaRPr>
          </a:p>
          <a:p>
            <a:pPr indent="0" lvl="0" marL="0" rtl="0" algn="l">
              <a:lnSpc>
                <a:spcPct val="115000"/>
              </a:lnSpc>
              <a:spcBef>
                <a:spcPts val="1200"/>
              </a:spcBef>
              <a:spcAft>
                <a:spcPts val="0"/>
              </a:spcAft>
              <a:buClr>
                <a:schemeClr val="dk1"/>
              </a:buClr>
              <a:buSzPts val="1100"/>
              <a:buFont typeface="Arial"/>
              <a:buNone/>
            </a:pPr>
            <a:r>
              <a:rPr lang="en" sz="1000" u="sng">
                <a:solidFill>
                  <a:schemeClr val="hlink"/>
                </a:solidFill>
                <a:hlinkClick r:id="rId12"/>
              </a:rPr>
              <a:t>https://www.investopedia.com/decentralized-finance-defi-5113835</a:t>
            </a:r>
            <a:endParaRPr sz="1000"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 sz="1000" u="sng">
                <a:solidFill>
                  <a:schemeClr val="hlink"/>
                </a:solidFill>
                <a:hlinkClick r:id="rId13"/>
              </a:rPr>
              <a:t>https://www.coinbase.com/learn/crypto-basics/what-is-defi</a:t>
            </a:r>
            <a:endParaRPr sz="1000" u="sng">
              <a:solidFill>
                <a:schemeClr val="hlink"/>
              </a:solidFill>
            </a:endParaRPr>
          </a:p>
          <a:p>
            <a:pPr indent="0" lvl="0" marL="0" rtl="0" algn="l">
              <a:lnSpc>
                <a:spcPct val="115000"/>
              </a:lnSpc>
              <a:spcBef>
                <a:spcPts val="1200"/>
              </a:spcBef>
              <a:spcAft>
                <a:spcPts val="0"/>
              </a:spcAft>
              <a:buNone/>
            </a:pPr>
            <a:r>
              <a:rPr lang="en" sz="1000" u="sng">
                <a:solidFill>
                  <a:schemeClr val="hlink"/>
                </a:solidFill>
                <a:hlinkClick r:id="rId14"/>
              </a:rPr>
              <a:t>https://cointelegraph.com/defi-101/defi-a-comprehensive-guide-to-decentralized-finance</a:t>
            </a:r>
            <a:endParaRPr sz="1000" u="sng">
              <a:solidFill>
                <a:schemeClr val="hlink"/>
              </a:solidFill>
            </a:endParaRPr>
          </a:p>
          <a:p>
            <a:pPr indent="0" lvl="0" marL="0" rtl="0" algn="l">
              <a:lnSpc>
                <a:spcPct val="115000"/>
              </a:lnSpc>
              <a:spcBef>
                <a:spcPts val="1200"/>
              </a:spcBef>
              <a:spcAft>
                <a:spcPts val="0"/>
              </a:spcAft>
              <a:buNone/>
            </a:pPr>
            <a:r>
              <a:rPr lang="en" sz="1000" u="sng">
                <a:solidFill>
                  <a:schemeClr val="hlink"/>
                </a:solidFill>
                <a:hlinkClick r:id="rId15"/>
              </a:rPr>
              <a:t>https://ethereum.org/en/defi/</a:t>
            </a:r>
            <a:endParaRPr/>
          </a:p>
          <a:p>
            <a:pPr indent="0" lvl="0" marL="0" rtl="0" algn="l">
              <a:lnSpc>
                <a:spcPct val="115000"/>
              </a:lnSpc>
              <a:spcBef>
                <a:spcPts val="1200"/>
              </a:spcBef>
              <a:spcAft>
                <a:spcPts val="0"/>
              </a:spcAft>
              <a:buNone/>
            </a:pPr>
            <a:r>
              <a:rPr lang="en" sz="1000" u="sng">
                <a:solidFill>
                  <a:schemeClr val="hlink"/>
                </a:solidFill>
                <a:hlinkClick r:id="rId16"/>
              </a:rPr>
              <a:t>https://s-pro.io/blog/what-is-defi</a:t>
            </a:r>
            <a:endParaRPr/>
          </a:p>
          <a:p>
            <a:pPr indent="0" lvl="0" marL="0" rtl="0" algn="l">
              <a:lnSpc>
                <a:spcPct val="115000"/>
              </a:lnSpc>
              <a:spcBef>
                <a:spcPts val="1200"/>
              </a:spcBef>
              <a:spcAft>
                <a:spcPts val="0"/>
              </a:spcAft>
              <a:buNone/>
            </a:pPr>
            <a:r>
              <a:rPr lang="en" sz="1000" u="sng">
                <a:solidFill>
                  <a:schemeClr val="hlink"/>
                </a:solidFill>
                <a:hlinkClick r:id="rId17"/>
              </a:rPr>
              <a:t>https://defillama.com/</a:t>
            </a:r>
            <a:endParaRPr sz="1000" u="sng">
              <a:solidFill>
                <a:schemeClr val="hlink"/>
              </a:solidFill>
            </a:endParaRPr>
          </a:p>
          <a:p>
            <a:pPr indent="0" lvl="0" marL="0" rtl="0" algn="l">
              <a:lnSpc>
                <a:spcPct val="115000"/>
              </a:lnSpc>
              <a:spcBef>
                <a:spcPts val="1200"/>
              </a:spcBef>
              <a:spcAft>
                <a:spcPts val="0"/>
              </a:spcAft>
              <a:buNone/>
            </a:pPr>
            <a:r>
              <a:t/>
            </a:r>
            <a:endParaRPr sz="1000" u="sng">
              <a:solidFill>
                <a:schemeClr val="hlink"/>
              </a:solidFill>
            </a:endParaRPr>
          </a:p>
          <a:p>
            <a:pPr indent="0" lvl="0" marL="0" rtl="0" algn="l">
              <a:lnSpc>
                <a:spcPct val="115000"/>
              </a:lnSpc>
              <a:spcBef>
                <a:spcPts val="1200"/>
              </a:spcBef>
              <a:spcAft>
                <a:spcPts val="0"/>
              </a:spcAft>
              <a:buNone/>
            </a:pPr>
            <a:r>
              <a:t/>
            </a:r>
            <a:endParaRPr sz="1000"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t/>
            </a:r>
            <a:endParaRPr sz="1000" u="sng">
              <a:solidFill>
                <a:schemeClr val="hlink"/>
              </a:solidFill>
            </a:endParaRPr>
          </a:p>
          <a:p>
            <a:pPr indent="0" lvl="0" marL="0" rtl="0" algn="l">
              <a:lnSpc>
                <a:spcPct val="115000"/>
              </a:lnSpc>
              <a:spcBef>
                <a:spcPts val="120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85" name="Google Shape;1385;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9" name="Shape 1389"/>
        <p:cNvGrpSpPr/>
        <p:nvPr/>
      </p:nvGrpSpPr>
      <p:grpSpPr>
        <a:xfrm>
          <a:off x="0" y="0"/>
          <a:ext cx="0" cy="0"/>
          <a:chOff x="0" y="0"/>
          <a:chExt cx="0" cy="0"/>
        </a:xfrm>
      </p:grpSpPr>
      <p:sp>
        <p:nvSpPr>
          <p:cNvPr id="1390" name="Google Shape;1390;p73"/>
          <p:cNvSpPr txBox="1"/>
          <p:nvPr/>
        </p:nvSpPr>
        <p:spPr>
          <a:xfrm>
            <a:off x="1048350" y="902900"/>
            <a:ext cx="7047300" cy="4240500"/>
          </a:xfrm>
          <a:prstGeom prst="rect">
            <a:avLst/>
          </a:prstGeom>
          <a:noFill/>
          <a:ln>
            <a:noFill/>
          </a:ln>
        </p:spPr>
        <p:txBody>
          <a:bodyPr anchorCtr="0" anchor="t" bIns="91425" lIns="91425" spcFirstLastPara="1" rIns="91425" wrap="square" tIns="91425">
            <a:noAutofit/>
          </a:bodyPr>
          <a:lstStyle/>
          <a:p>
            <a:pPr indent="0" lvl="0" marL="685800" rtl="0" algn="l">
              <a:lnSpc>
                <a:spcPct val="115000"/>
              </a:lnSpc>
              <a:spcBef>
                <a:spcPts val="0"/>
              </a:spcBef>
              <a:spcAft>
                <a:spcPts val="0"/>
              </a:spcAft>
              <a:buNone/>
            </a:pPr>
            <a:r>
              <a:rPr lang="en" sz="1000" u="sng">
                <a:solidFill>
                  <a:schemeClr val="hlink"/>
                </a:solidFill>
                <a:hlinkClick r:id="rId3"/>
              </a:rPr>
              <a:t>https://www.thebalancemoney.com/what-is-yield-farming-in-cryptocurrency-5272063#:~:text=Definition,that%20generates%20interest%20in%20return</a:t>
            </a:r>
            <a:r>
              <a:rPr lang="en" sz="1000">
                <a:solidFill>
                  <a:srgbClr val="333333"/>
                </a:solidFill>
              </a:rPr>
              <a:t>.</a:t>
            </a:r>
            <a:endParaRPr sz="1000">
              <a:solidFill>
                <a:srgbClr val="333333"/>
              </a:solidFill>
            </a:endParaRPr>
          </a:p>
          <a:p>
            <a:pPr indent="0" lvl="0" marL="685800" rtl="0" algn="l">
              <a:lnSpc>
                <a:spcPct val="115000"/>
              </a:lnSpc>
              <a:spcBef>
                <a:spcPts val="0"/>
              </a:spcBef>
              <a:spcAft>
                <a:spcPts val="0"/>
              </a:spcAft>
              <a:buNone/>
            </a:pPr>
            <a:r>
              <a:rPr lang="en" sz="1000">
                <a:solidFill>
                  <a:srgbClr val="333333"/>
                </a:solidFill>
              </a:rPr>
              <a:t> </a:t>
            </a:r>
            <a:endParaRPr sz="1000">
              <a:solidFill>
                <a:srgbClr val="333333"/>
              </a:solidFill>
            </a:endParaRPr>
          </a:p>
          <a:p>
            <a:pPr indent="0" lvl="0" marL="685800" rtl="0" algn="l">
              <a:lnSpc>
                <a:spcPct val="115000"/>
              </a:lnSpc>
              <a:spcBef>
                <a:spcPts val="0"/>
              </a:spcBef>
              <a:spcAft>
                <a:spcPts val="0"/>
              </a:spcAft>
              <a:buNone/>
            </a:pPr>
            <a:r>
              <a:rPr lang="en" sz="1000" u="sng">
                <a:solidFill>
                  <a:schemeClr val="hlink"/>
                </a:solidFill>
                <a:hlinkClick r:id="rId4"/>
              </a:rPr>
              <a:t>https://coinmarketcap.com/alexandria/article/what-is-yield-farming</a:t>
            </a:r>
            <a:endParaRPr sz="1000" u="sng">
              <a:solidFill>
                <a:schemeClr val="hlink"/>
              </a:solidFill>
            </a:endParaRPr>
          </a:p>
          <a:p>
            <a:pPr indent="0" lvl="0" marL="685800" rtl="0" algn="l">
              <a:lnSpc>
                <a:spcPct val="115000"/>
              </a:lnSpc>
              <a:spcBef>
                <a:spcPts val="0"/>
              </a:spcBef>
              <a:spcAft>
                <a:spcPts val="0"/>
              </a:spcAft>
              <a:buNone/>
            </a:pPr>
            <a:r>
              <a:rPr lang="en" sz="1000" u="sng">
                <a:solidFill>
                  <a:schemeClr val="hlink"/>
                </a:solidFill>
                <a:hlinkClick r:id="rId5"/>
              </a:rPr>
              <a:t>https://opengeekslab.com/blog/yield-farming-defi/</a:t>
            </a:r>
            <a:endParaRPr sz="1000" u="sng">
              <a:solidFill>
                <a:schemeClr val="hlink"/>
              </a:solidFill>
            </a:endParaRPr>
          </a:p>
          <a:p>
            <a:pPr indent="0" lvl="0" marL="685800" rtl="0" algn="l">
              <a:lnSpc>
                <a:spcPct val="115000"/>
              </a:lnSpc>
              <a:spcBef>
                <a:spcPts val="0"/>
              </a:spcBef>
              <a:spcAft>
                <a:spcPts val="0"/>
              </a:spcAft>
              <a:buNone/>
            </a:pPr>
            <a:r>
              <a:rPr lang="en" sz="1000" u="sng">
                <a:solidFill>
                  <a:schemeClr val="hlink"/>
                </a:solidFill>
                <a:hlinkClick r:id="rId6"/>
              </a:rPr>
              <a:t>https://farm.xyz/whitepaper/</a:t>
            </a:r>
            <a:endParaRPr sz="1000" u="sng">
              <a:solidFill>
                <a:schemeClr val="hlink"/>
              </a:solidFill>
            </a:endParaRPr>
          </a:p>
          <a:p>
            <a:pPr indent="0" lvl="0" marL="685800" rtl="0" algn="l">
              <a:lnSpc>
                <a:spcPct val="115000"/>
              </a:lnSpc>
              <a:spcBef>
                <a:spcPts val="0"/>
              </a:spcBef>
              <a:spcAft>
                <a:spcPts val="0"/>
              </a:spcAft>
              <a:buNone/>
            </a:pPr>
            <a:r>
              <a:rPr lang="en" sz="1000" u="sng">
                <a:solidFill>
                  <a:schemeClr val="hlink"/>
                </a:solidFill>
                <a:hlinkClick r:id="rId7"/>
              </a:rPr>
              <a:t>https://academy.binance.com/en/articles/what-is-yield-farming-in-decentralized-finance-defi</a:t>
            </a:r>
            <a:endParaRPr sz="1000" u="sng">
              <a:solidFill>
                <a:schemeClr val="hlink"/>
              </a:solidFill>
            </a:endParaRPr>
          </a:p>
          <a:p>
            <a:pPr indent="0" lvl="0" marL="685800" rtl="0" algn="l">
              <a:lnSpc>
                <a:spcPct val="115000"/>
              </a:lnSpc>
              <a:spcBef>
                <a:spcPts val="0"/>
              </a:spcBef>
              <a:spcAft>
                <a:spcPts val="0"/>
              </a:spcAft>
              <a:buNone/>
            </a:pPr>
            <a:r>
              <a:rPr lang="en" sz="1000" u="sng">
                <a:solidFill>
                  <a:schemeClr val="hlink"/>
                </a:solidFill>
                <a:hlinkClick r:id="rId8"/>
              </a:rPr>
              <a:t>https://cointelegraph.com/defi-101/defi-a-comprehensive-guide-to-decentralized-finance</a:t>
            </a:r>
            <a:endParaRPr sz="1000" u="sng">
              <a:solidFill>
                <a:schemeClr val="hlink"/>
              </a:solidFill>
            </a:endParaRPr>
          </a:p>
          <a:p>
            <a:pPr indent="0" lvl="0" marL="685800" rtl="0" algn="l">
              <a:lnSpc>
                <a:spcPct val="115000"/>
              </a:lnSpc>
              <a:spcBef>
                <a:spcPts val="0"/>
              </a:spcBef>
              <a:spcAft>
                <a:spcPts val="0"/>
              </a:spcAft>
              <a:buNone/>
            </a:pPr>
            <a:r>
              <a:rPr lang="en" sz="1000" u="sng">
                <a:solidFill>
                  <a:schemeClr val="hlink"/>
                </a:solidFill>
                <a:hlinkClick r:id="rId9"/>
              </a:rPr>
              <a:t>https://cointelegraph.com/defi-101/the-defi-stack-stablecoins-exchanges-synthetics-money-markets-and-insurance</a:t>
            </a:r>
            <a:endParaRPr sz="1000" u="sng">
              <a:solidFill>
                <a:schemeClr val="hlink"/>
              </a:solidFill>
            </a:endParaRPr>
          </a:p>
          <a:p>
            <a:pPr indent="0" lvl="0" marL="685800" rtl="0" algn="l">
              <a:lnSpc>
                <a:spcPct val="115000"/>
              </a:lnSpc>
              <a:spcBef>
                <a:spcPts val="0"/>
              </a:spcBef>
              <a:spcAft>
                <a:spcPts val="0"/>
              </a:spcAft>
              <a:buNone/>
            </a:pPr>
            <a:r>
              <a:rPr lang="en" sz="1000" u="sng">
                <a:solidFill>
                  <a:schemeClr val="hlink"/>
                </a:solidFill>
                <a:hlinkClick r:id="rId10"/>
              </a:rPr>
              <a:t>https://www.coingecko.com/learn/what-is-apy-apr-and-impermanent-loss</a:t>
            </a:r>
            <a:endParaRPr sz="1000" u="sng">
              <a:solidFill>
                <a:schemeClr val="hlink"/>
              </a:solidFill>
            </a:endParaRPr>
          </a:p>
          <a:p>
            <a:pPr indent="0" lvl="0" marL="0" rtl="0" algn="l">
              <a:lnSpc>
                <a:spcPct val="115000"/>
              </a:lnSpc>
              <a:spcBef>
                <a:spcPts val="1200"/>
              </a:spcBef>
              <a:spcAft>
                <a:spcPts val="0"/>
              </a:spcAft>
              <a:buNone/>
            </a:pPr>
            <a:r>
              <a:t/>
            </a:r>
            <a:endParaRPr sz="1000" u="sng">
              <a:solidFill>
                <a:schemeClr val="hlink"/>
              </a:solidFill>
            </a:endParaRPr>
          </a:p>
          <a:p>
            <a:pPr indent="0" lvl="0" marL="0" rtl="0" algn="l">
              <a:lnSpc>
                <a:spcPct val="115000"/>
              </a:lnSpc>
              <a:spcBef>
                <a:spcPts val="1200"/>
              </a:spcBef>
              <a:spcAft>
                <a:spcPts val="0"/>
              </a:spcAft>
              <a:buNone/>
            </a:pPr>
            <a:r>
              <a:t/>
            </a:r>
            <a:endParaRPr sz="1000" u="sng">
              <a:solidFill>
                <a:schemeClr val="hlink"/>
              </a:solidFill>
            </a:endParaRPr>
          </a:p>
          <a:p>
            <a:pPr indent="0" lvl="0" marL="0" rtl="0" algn="l">
              <a:lnSpc>
                <a:spcPct val="115000"/>
              </a:lnSpc>
              <a:spcBef>
                <a:spcPts val="1200"/>
              </a:spcBef>
              <a:spcAft>
                <a:spcPts val="0"/>
              </a:spcAft>
              <a:buNone/>
            </a:pPr>
            <a:r>
              <a:t/>
            </a:r>
            <a:endParaRPr sz="1000" u="sng">
              <a:solidFill>
                <a:schemeClr val="hlink"/>
              </a:solidFill>
            </a:endParaRPr>
          </a:p>
          <a:p>
            <a:pPr indent="0" lvl="0" marL="0" rtl="0" algn="l">
              <a:lnSpc>
                <a:spcPct val="115000"/>
              </a:lnSpc>
              <a:spcBef>
                <a:spcPts val="1200"/>
              </a:spcBef>
              <a:spcAft>
                <a:spcPts val="0"/>
              </a:spcAft>
              <a:buNone/>
            </a:pPr>
            <a:r>
              <a:t/>
            </a:r>
            <a:endParaRPr sz="1000" u="sng">
              <a:solidFill>
                <a:schemeClr val="hlink"/>
              </a:solidFill>
            </a:endParaRPr>
          </a:p>
          <a:p>
            <a:pPr indent="0" lvl="0" marL="0" rtl="0" algn="l">
              <a:lnSpc>
                <a:spcPct val="115000"/>
              </a:lnSpc>
              <a:spcBef>
                <a:spcPts val="120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91" name="Google Shape;1391;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ph type="title"/>
          </p:nvPr>
        </p:nvSpPr>
        <p:spPr>
          <a:xfrm>
            <a:off x="828425" y="102500"/>
            <a:ext cx="2811900" cy="299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How does </a:t>
            </a:r>
            <a:r>
              <a:rPr lang="en" sz="1400"/>
              <a:t>DeFi work : </a:t>
            </a:r>
            <a:endParaRPr sz="1400"/>
          </a:p>
          <a:p>
            <a:pPr indent="0" lvl="0" marL="0" rtl="0" algn="l">
              <a:spcBef>
                <a:spcPts val="0"/>
              </a:spcBef>
              <a:spcAft>
                <a:spcPts val="0"/>
              </a:spcAft>
              <a:buNone/>
            </a:pPr>
            <a:r>
              <a:rPr lang="en" sz="1400"/>
              <a:t>Defi uses blockchain technology where users typically engage with it via DApps(Decentralized Applications). Most of DApps run on </a:t>
            </a:r>
            <a:r>
              <a:rPr lang="en" sz="1400"/>
              <a:t>Ethereum</a:t>
            </a:r>
            <a:r>
              <a:rPr lang="en" sz="1400"/>
              <a:t> Blockchain. </a:t>
            </a:r>
            <a:endParaRPr sz="1400"/>
          </a:p>
          <a:p>
            <a:pPr indent="0" lvl="0" marL="0" rtl="0" algn="l">
              <a:spcBef>
                <a:spcPts val="0"/>
              </a:spcBef>
              <a:spcAft>
                <a:spcPts val="0"/>
              </a:spcAft>
              <a:buNone/>
            </a:pPr>
            <a:r>
              <a:t/>
            </a:r>
            <a:endParaRPr sz="1400"/>
          </a:p>
        </p:txBody>
      </p:sp>
      <p:grpSp>
        <p:nvGrpSpPr>
          <p:cNvPr id="436" name="Google Shape;436;p39"/>
          <p:cNvGrpSpPr/>
          <p:nvPr/>
        </p:nvGrpSpPr>
        <p:grpSpPr>
          <a:xfrm flipH="1">
            <a:off x="399068" y="3596579"/>
            <a:ext cx="1721839" cy="1119994"/>
            <a:chOff x="3592801" y="1007817"/>
            <a:chExt cx="1169966" cy="761021"/>
          </a:xfrm>
        </p:grpSpPr>
        <p:sp>
          <p:nvSpPr>
            <p:cNvPr id="437" name="Google Shape;437;p39"/>
            <p:cNvSpPr/>
            <p:nvPr/>
          </p:nvSpPr>
          <p:spPr>
            <a:xfrm>
              <a:off x="3592801" y="1335208"/>
              <a:ext cx="105756" cy="174748"/>
            </a:xfrm>
            <a:custGeom>
              <a:rect b="b" l="l" r="r" t="t"/>
              <a:pathLst>
                <a:path extrusionOk="0" h="4354" w="2635">
                  <a:moveTo>
                    <a:pt x="1" y="1"/>
                  </a:moveTo>
                  <a:lnTo>
                    <a:pt x="1" y="4353"/>
                  </a:lnTo>
                  <a:lnTo>
                    <a:pt x="2634" y="4353"/>
                  </a:lnTo>
                  <a:lnTo>
                    <a:pt x="26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3639399" y="1510363"/>
              <a:ext cx="69915" cy="55105"/>
            </a:xfrm>
            <a:custGeom>
              <a:rect b="b" l="l" r="r" t="t"/>
              <a:pathLst>
                <a:path extrusionOk="0" h="1373" w="1742">
                  <a:moveTo>
                    <a:pt x="0" y="0"/>
                  </a:moveTo>
                  <a:lnTo>
                    <a:pt x="0" y="1373"/>
                  </a:lnTo>
                  <a:lnTo>
                    <a:pt x="1741" y="1373"/>
                  </a:lnTo>
                  <a:lnTo>
                    <a:pt x="1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3728542" y="1051244"/>
              <a:ext cx="141115" cy="198909"/>
            </a:xfrm>
            <a:custGeom>
              <a:rect b="b" l="l" r="r" t="t"/>
              <a:pathLst>
                <a:path extrusionOk="0" h="4956" w="3516">
                  <a:moveTo>
                    <a:pt x="0" y="1"/>
                  </a:moveTo>
                  <a:lnTo>
                    <a:pt x="0" y="4956"/>
                  </a:lnTo>
                  <a:lnTo>
                    <a:pt x="3515" y="4956"/>
                  </a:lnTo>
                  <a:cubicBezTo>
                    <a:pt x="3515" y="916"/>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4227035" y="1665771"/>
              <a:ext cx="156366" cy="103067"/>
            </a:xfrm>
            <a:custGeom>
              <a:rect b="b" l="l" r="r" t="t"/>
              <a:pathLst>
                <a:path extrusionOk="0" h="2568" w="3896">
                  <a:moveTo>
                    <a:pt x="1" y="1"/>
                  </a:moveTo>
                  <a:lnTo>
                    <a:pt x="1" y="2567"/>
                  </a:lnTo>
                  <a:lnTo>
                    <a:pt x="3895" y="2567"/>
                  </a:lnTo>
                  <a:lnTo>
                    <a:pt x="38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3871387" y="1665771"/>
              <a:ext cx="156366" cy="103067"/>
            </a:xfrm>
            <a:custGeom>
              <a:rect b="b" l="l" r="r" t="t"/>
              <a:pathLst>
                <a:path extrusionOk="0" h="2568" w="3896">
                  <a:moveTo>
                    <a:pt x="1" y="1"/>
                  </a:moveTo>
                  <a:lnTo>
                    <a:pt x="1" y="2567"/>
                  </a:lnTo>
                  <a:lnTo>
                    <a:pt x="3896" y="2567"/>
                  </a:lnTo>
                  <a:lnTo>
                    <a:pt x="38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3634904" y="1148896"/>
              <a:ext cx="964364" cy="547803"/>
            </a:xfrm>
            <a:custGeom>
              <a:rect b="b" l="l" r="r" t="t"/>
              <a:pathLst>
                <a:path extrusionOk="0" h="13649" w="24028">
                  <a:moveTo>
                    <a:pt x="7344" y="1"/>
                  </a:moveTo>
                  <a:cubicBezTo>
                    <a:pt x="5536" y="1"/>
                    <a:pt x="3795" y="726"/>
                    <a:pt x="2523" y="2009"/>
                  </a:cubicBezTo>
                  <a:cubicBezTo>
                    <a:pt x="603" y="3906"/>
                    <a:pt x="1" y="6763"/>
                    <a:pt x="983" y="9285"/>
                  </a:cubicBezTo>
                  <a:cubicBezTo>
                    <a:pt x="1998" y="11908"/>
                    <a:pt x="4520" y="13637"/>
                    <a:pt x="7344" y="13649"/>
                  </a:cubicBezTo>
                  <a:lnTo>
                    <a:pt x="17209" y="13649"/>
                  </a:lnTo>
                  <a:cubicBezTo>
                    <a:pt x="20969" y="13626"/>
                    <a:pt x="24016" y="10580"/>
                    <a:pt x="24027" y="6819"/>
                  </a:cubicBezTo>
                  <a:cubicBezTo>
                    <a:pt x="24016" y="3739"/>
                    <a:pt x="21940" y="1038"/>
                    <a:pt x="18961" y="235"/>
                  </a:cubicBezTo>
                  <a:cubicBezTo>
                    <a:pt x="18392" y="79"/>
                    <a:pt x="17800" y="1"/>
                    <a:pt x="17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3741506" y="1335208"/>
              <a:ext cx="34998" cy="87856"/>
            </a:xfrm>
            <a:custGeom>
              <a:rect b="b" l="l" r="r" t="t"/>
              <a:pathLst>
                <a:path extrusionOk="0" h="2189" w="872">
                  <a:moveTo>
                    <a:pt x="436" y="1"/>
                  </a:moveTo>
                  <a:cubicBezTo>
                    <a:pt x="190" y="1"/>
                    <a:pt x="1" y="492"/>
                    <a:pt x="1" y="1095"/>
                  </a:cubicBezTo>
                  <a:cubicBezTo>
                    <a:pt x="1" y="1697"/>
                    <a:pt x="190" y="2188"/>
                    <a:pt x="436" y="2188"/>
                  </a:cubicBezTo>
                  <a:cubicBezTo>
                    <a:pt x="670" y="2188"/>
                    <a:pt x="871" y="1697"/>
                    <a:pt x="871" y="1095"/>
                  </a:cubicBezTo>
                  <a:cubicBezTo>
                    <a:pt x="871" y="492"/>
                    <a:pt x="670" y="1"/>
                    <a:pt x="4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4013389" y="1189193"/>
              <a:ext cx="305066" cy="34998"/>
            </a:xfrm>
            <a:custGeom>
              <a:rect b="b" l="l" r="r" t="t"/>
              <a:pathLst>
                <a:path extrusionOk="0" h="872" w="7601">
                  <a:moveTo>
                    <a:pt x="0" y="1"/>
                  </a:moveTo>
                  <a:lnTo>
                    <a:pt x="0" y="871"/>
                  </a:lnTo>
                  <a:lnTo>
                    <a:pt x="7600" y="871"/>
                  </a:lnTo>
                  <a:lnTo>
                    <a:pt x="76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546399" y="1353069"/>
              <a:ext cx="216368" cy="120164"/>
            </a:xfrm>
            <a:custGeom>
              <a:rect b="b" l="l" r="r" t="t"/>
              <a:pathLst>
                <a:path extrusionOk="0" h="2994" w="5391">
                  <a:moveTo>
                    <a:pt x="2623" y="527"/>
                  </a:moveTo>
                  <a:cubicBezTo>
                    <a:pt x="2913" y="527"/>
                    <a:pt x="3203" y="594"/>
                    <a:pt x="3471" y="728"/>
                  </a:cubicBezTo>
                  <a:cubicBezTo>
                    <a:pt x="3861" y="940"/>
                    <a:pt x="4096" y="1341"/>
                    <a:pt x="4096" y="1788"/>
                  </a:cubicBezTo>
                  <a:cubicBezTo>
                    <a:pt x="4085" y="2190"/>
                    <a:pt x="3839" y="2547"/>
                    <a:pt x="3471" y="2714"/>
                  </a:cubicBezTo>
                  <a:cubicBezTo>
                    <a:pt x="3346" y="2781"/>
                    <a:pt x="3210" y="2813"/>
                    <a:pt x="3076" y="2813"/>
                  </a:cubicBezTo>
                  <a:cubicBezTo>
                    <a:pt x="2850" y="2813"/>
                    <a:pt x="2627" y="2722"/>
                    <a:pt x="2467" y="2547"/>
                  </a:cubicBezTo>
                  <a:cubicBezTo>
                    <a:pt x="2076" y="2134"/>
                    <a:pt x="1976" y="1520"/>
                    <a:pt x="2221" y="996"/>
                  </a:cubicBezTo>
                  <a:cubicBezTo>
                    <a:pt x="2321" y="806"/>
                    <a:pt x="2455" y="650"/>
                    <a:pt x="2623" y="527"/>
                  </a:cubicBezTo>
                  <a:close/>
                  <a:moveTo>
                    <a:pt x="3766" y="1"/>
                  </a:moveTo>
                  <a:cubicBezTo>
                    <a:pt x="3609" y="1"/>
                    <a:pt x="3450" y="16"/>
                    <a:pt x="3292" y="47"/>
                  </a:cubicBezTo>
                  <a:cubicBezTo>
                    <a:pt x="3036" y="92"/>
                    <a:pt x="2779" y="203"/>
                    <a:pt x="2556" y="348"/>
                  </a:cubicBezTo>
                  <a:cubicBezTo>
                    <a:pt x="2221" y="348"/>
                    <a:pt x="1897" y="404"/>
                    <a:pt x="1585" y="527"/>
                  </a:cubicBezTo>
                  <a:cubicBezTo>
                    <a:pt x="1072" y="728"/>
                    <a:pt x="391" y="1219"/>
                    <a:pt x="23" y="2335"/>
                  </a:cubicBezTo>
                  <a:cubicBezTo>
                    <a:pt x="0" y="2379"/>
                    <a:pt x="34" y="2424"/>
                    <a:pt x="78" y="2446"/>
                  </a:cubicBezTo>
                  <a:cubicBezTo>
                    <a:pt x="86" y="2448"/>
                    <a:pt x="94" y="2449"/>
                    <a:pt x="101" y="2449"/>
                  </a:cubicBezTo>
                  <a:cubicBezTo>
                    <a:pt x="138" y="2449"/>
                    <a:pt x="171" y="2427"/>
                    <a:pt x="190" y="2390"/>
                  </a:cubicBezTo>
                  <a:cubicBezTo>
                    <a:pt x="458" y="1553"/>
                    <a:pt x="960" y="973"/>
                    <a:pt x="1652" y="694"/>
                  </a:cubicBezTo>
                  <a:cubicBezTo>
                    <a:pt x="1864" y="605"/>
                    <a:pt x="2109" y="549"/>
                    <a:pt x="2344" y="527"/>
                  </a:cubicBezTo>
                  <a:lnTo>
                    <a:pt x="2344" y="527"/>
                  </a:lnTo>
                  <a:cubicBezTo>
                    <a:pt x="2232" y="638"/>
                    <a:pt x="2132" y="772"/>
                    <a:pt x="2065" y="917"/>
                  </a:cubicBezTo>
                  <a:cubicBezTo>
                    <a:pt x="1786" y="1509"/>
                    <a:pt x="1897" y="2201"/>
                    <a:pt x="2344" y="2681"/>
                  </a:cubicBezTo>
                  <a:cubicBezTo>
                    <a:pt x="2533" y="2870"/>
                    <a:pt x="2801" y="2982"/>
                    <a:pt x="3069" y="2993"/>
                  </a:cubicBezTo>
                  <a:cubicBezTo>
                    <a:pt x="3225" y="2982"/>
                    <a:pt x="3382" y="2937"/>
                    <a:pt x="3527" y="2859"/>
                  </a:cubicBezTo>
                  <a:cubicBezTo>
                    <a:pt x="3951" y="2669"/>
                    <a:pt x="4230" y="2245"/>
                    <a:pt x="4241" y="1777"/>
                  </a:cubicBezTo>
                  <a:cubicBezTo>
                    <a:pt x="4241" y="1275"/>
                    <a:pt x="3973" y="817"/>
                    <a:pt x="3527" y="560"/>
                  </a:cubicBezTo>
                  <a:cubicBezTo>
                    <a:pt x="3326" y="460"/>
                    <a:pt x="3091" y="393"/>
                    <a:pt x="2857" y="359"/>
                  </a:cubicBezTo>
                  <a:cubicBezTo>
                    <a:pt x="3002" y="292"/>
                    <a:pt x="3158" y="248"/>
                    <a:pt x="3326" y="214"/>
                  </a:cubicBezTo>
                  <a:cubicBezTo>
                    <a:pt x="3472" y="185"/>
                    <a:pt x="3619" y="171"/>
                    <a:pt x="3766" y="171"/>
                  </a:cubicBezTo>
                  <a:cubicBezTo>
                    <a:pt x="4294" y="171"/>
                    <a:pt x="4815" y="356"/>
                    <a:pt x="5234" y="705"/>
                  </a:cubicBezTo>
                  <a:cubicBezTo>
                    <a:pt x="5251" y="722"/>
                    <a:pt x="5273" y="730"/>
                    <a:pt x="5295" y="730"/>
                  </a:cubicBezTo>
                  <a:cubicBezTo>
                    <a:pt x="5318" y="730"/>
                    <a:pt x="5340" y="722"/>
                    <a:pt x="5357" y="705"/>
                  </a:cubicBezTo>
                  <a:cubicBezTo>
                    <a:pt x="5390" y="672"/>
                    <a:pt x="5390" y="616"/>
                    <a:pt x="5357" y="583"/>
                  </a:cubicBezTo>
                  <a:cubicBezTo>
                    <a:pt x="4910" y="206"/>
                    <a:pt x="4345" y="1"/>
                    <a:pt x="3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3776465" y="1007817"/>
              <a:ext cx="140673" cy="198909"/>
            </a:xfrm>
            <a:custGeom>
              <a:rect b="b" l="l" r="r" t="t"/>
              <a:pathLst>
                <a:path extrusionOk="0" h="4956" w="3505">
                  <a:moveTo>
                    <a:pt x="0" y="0"/>
                  </a:moveTo>
                  <a:lnTo>
                    <a:pt x="0" y="4955"/>
                  </a:lnTo>
                  <a:lnTo>
                    <a:pt x="3504" y="4955"/>
                  </a:lnTo>
                  <a:cubicBezTo>
                    <a:pt x="3504" y="915"/>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3674318" y="1158288"/>
              <a:ext cx="949554" cy="538411"/>
            </a:xfrm>
            <a:custGeom>
              <a:rect b="b" l="l" r="r" t="t"/>
              <a:pathLst>
                <a:path extrusionOk="0" h="13415" w="23659">
                  <a:moveTo>
                    <a:pt x="17979" y="1"/>
                  </a:moveTo>
                  <a:cubicBezTo>
                    <a:pt x="23659" y="3706"/>
                    <a:pt x="20478" y="9241"/>
                    <a:pt x="15992" y="10982"/>
                  </a:cubicBezTo>
                  <a:cubicBezTo>
                    <a:pt x="13934" y="11781"/>
                    <a:pt x="11441" y="12179"/>
                    <a:pt x="9023" y="12179"/>
                  </a:cubicBezTo>
                  <a:cubicBezTo>
                    <a:pt x="5095" y="12179"/>
                    <a:pt x="1361" y="11130"/>
                    <a:pt x="1" y="9051"/>
                  </a:cubicBezTo>
                  <a:lnTo>
                    <a:pt x="1" y="9051"/>
                  </a:lnTo>
                  <a:cubicBezTo>
                    <a:pt x="1016" y="11674"/>
                    <a:pt x="3538" y="13403"/>
                    <a:pt x="6362" y="13415"/>
                  </a:cubicBezTo>
                  <a:lnTo>
                    <a:pt x="16227" y="13415"/>
                  </a:lnTo>
                  <a:cubicBezTo>
                    <a:pt x="19987" y="13392"/>
                    <a:pt x="23034" y="10346"/>
                    <a:pt x="23045" y="6585"/>
                  </a:cubicBezTo>
                  <a:cubicBezTo>
                    <a:pt x="23034" y="3505"/>
                    <a:pt x="20958" y="804"/>
                    <a:pt x="17979" y="1"/>
                  </a:cubicBez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4214954" y="1430933"/>
              <a:ext cx="334605" cy="237118"/>
            </a:xfrm>
            <a:custGeom>
              <a:rect b="b" l="l" r="r" t="t"/>
              <a:pathLst>
                <a:path extrusionOk="0" h="5908" w="8337">
                  <a:moveTo>
                    <a:pt x="4652" y="1"/>
                  </a:moveTo>
                  <a:cubicBezTo>
                    <a:pt x="4048" y="1"/>
                    <a:pt x="3434" y="135"/>
                    <a:pt x="2857" y="417"/>
                  </a:cubicBezTo>
                  <a:cubicBezTo>
                    <a:pt x="837" y="1410"/>
                    <a:pt x="0" y="3832"/>
                    <a:pt x="960" y="5863"/>
                  </a:cubicBezTo>
                  <a:cubicBezTo>
                    <a:pt x="982" y="5885"/>
                    <a:pt x="1005" y="5907"/>
                    <a:pt x="1038" y="5907"/>
                  </a:cubicBezTo>
                  <a:cubicBezTo>
                    <a:pt x="1049" y="5907"/>
                    <a:pt x="1060" y="5907"/>
                    <a:pt x="1072" y="5896"/>
                  </a:cubicBezTo>
                  <a:cubicBezTo>
                    <a:pt x="1116" y="5874"/>
                    <a:pt x="1139" y="5829"/>
                    <a:pt x="1116" y="5785"/>
                  </a:cubicBezTo>
                  <a:cubicBezTo>
                    <a:pt x="156" y="3843"/>
                    <a:pt x="971" y="1488"/>
                    <a:pt x="2913" y="529"/>
                  </a:cubicBezTo>
                  <a:cubicBezTo>
                    <a:pt x="3466" y="258"/>
                    <a:pt x="4053" y="130"/>
                    <a:pt x="4631" y="130"/>
                  </a:cubicBezTo>
                  <a:cubicBezTo>
                    <a:pt x="6082" y="130"/>
                    <a:pt x="7480" y="937"/>
                    <a:pt x="8158" y="2325"/>
                  </a:cubicBezTo>
                  <a:cubicBezTo>
                    <a:pt x="8174" y="2358"/>
                    <a:pt x="8208" y="2379"/>
                    <a:pt x="8243" y="2379"/>
                  </a:cubicBezTo>
                  <a:cubicBezTo>
                    <a:pt x="8256" y="2379"/>
                    <a:pt x="8269" y="2376"/>
                    <a:pt x="8281" y="2370"/>
                  </a:cubicBezTo>
                  <a:cubicBezTo>
                    <a:pt x="8325" y="2348"/>
                    <a:pt x="8336" y="2292"/>
                    <a:pt x="8314" y="2247"/>
                  </a:cubicBezTo>
                  <a:cubicBezTo>
                    <a:pt x="7598" y="824"/>
                    <a:pt x="6152" y="1"/>
                    <a:pt x="4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3733639" y="1461798"/>
              <a:ext cx="291862" cy="211632"/>
            </a:xfrm>
            <a:custGeom>
              <a:rect b="b" l="l" r="r" t="t"/>
              <a:pathLst>
                <a:path extrusionOk="0" h="5273" w="7272">
                  <a:moveTo>
                    <a:pt x="3348" y="0"/>
                  </a:moveTo>
                  <a:cubicBezTo>
                    <a:pt x="1550" y="0"/>
                    <a:pt x="0" y="1539"/>
                    <a:pt x="152" y="3465"/>
                  </a:cubicBezTo>
                  <a:cubicBezTo>
                    <a:pt x="152" y="3509"/>
                    <a:pt x="197" y="3543"/>
                    <a:pt x="241" y="3543"/>
                  </a:cubicBezTo>
                  <a:cubicBezTo>
                    <a:pt x="297" y="3531"/>
                    <a:pt x="331" y="3498"/>
                    <a:pt x="331" y="3442"/>
                  </a:cubicBezTo>
                  <a:cubicBezTo>
                    <a:pt x="179" y="1620"/>
                    <a:pt x="1641" y="153"/>
                    <a:pt x="3345" y="153"/>
                  </a:cubicBezTo>
                  <a:cubicBezTo>
                    <a:pt x="3644" y="153"/>
                    <a:pt x="3952" y="198"/>
                    <a:pt x="4259" y="295"/>
                  </a:cubicBezTo>
                  <a:cubicBezTo>
                    <a:pt x="6323" y="942"/>
                    <a:pt x="7071" y="3465"/>
                    <a:pt x="5698" y="5127"/>
                  </a:cubicBezTo>
                  <a:cubicBezTo>
                    <a:pt x="5676" y="5172"/>
                    <a:pt x="5676" y="5228"/>
                    <a:pt x="5721" y="5250"/>
                  </a:cubicBezTo>
                  <a:cubicBezTo>
                    <a:pt x="5732" y="5261"/>
                    <a:pt x="5754" y="5272"/>
                    <a:pt x="5776" y="5272"/>
                  </a:cubicBezTo>
                  <a:cubicBezTo>
                    <a:pt x="5799" y="5272"/>
                    <a:pt x="5821" y="5261"/>
                    <a:pt x="5843" y="5239"/>
                  </a:cubicBezTo>
                  <a:cubicBezTo>
                    <a:pt x="7272" y="3487"/>
                    <a:pt x="6479" y="831"/>
                    <a:pt x="4315" y="150"/>
                  </a:cubicBezTo>
                  <a:cubicBezTo>
                    <a:pt x="3990" y="48"/>
                    <a:pt x="3665" y="0"/>
                    <a:pt x="3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3903215" y="1166275"/>
              <a:ext cx="487319" cy="272436"/>
            </a:xfrm>
            <a:custGeom>
              <a:rect b="b" l="l" r="r" t="t"/>
              <a:pathLst>
                <a:path extrusionOk="0" h="6788" w="12142">
                  <a:moveTo>
                    <a:pt x="883" y="1"/>
                  </a:moveTo>
                  <a:cubicBezTo>
                    <a:pt x="837" y="1"/>
                    <a:pt x="802" y="31"/>
                    <a:pt x="793" y="70"/>
                  </a:cubicBezTo>
                  <a:cubicBezTo>
                    <a:pt x="0" y="3496"/>
                    <a:pt x="2600" y="6788"/>
                    <a:pt x="6127" y="6788"/>
                  </a:cubicBezTo>
                  <a:cubicBezTo>
                    <a:pt x="9564" y="6788"/>
                    <a:pt x="12142" y="3652"/>
                    <a:pt x="11495" y="271"/>
                  </a:cubicBezTo>
                  <a:cubicBezTo>
                    <a:pt x="11485" y="232"/>
                    <a:pt x="11450" y="202"/>
                    <a:pt x="11412" y="202"/>
                  </a:cubicBezTo>
                  <a:cubicBezTo>
                    <a:pt x="11406" y="202"/>
                    <a:pt x="11400" y="202"/>
                    <a:pt x="11394" y="204"/>
                  </a:cubicBezTo>
                  <a:cubicBezTo>
                    <a:pt x="11349" y="215"/>
                    <a:pt x="11316" y="260"/>
                    <a:pt x="11327" y="304"/>
                  </a:cubicBezTo>
                  <a:cubicBezTo>
                    <a:pt x="11969" y="3589"/>
                    <a:pt x="9442" y="6632"/>
                    <a:pt x="6106" y="6632"/>
                  </a:cubicBezTo>
                  <a:cubicBezTo>
                    <a:pt x="6076" y="6632"/>
                    <a:pt x="6046" y="6632"/>
                    <a:pt x="6015" y="6632"/>
                  </a:cubicBezTo>
                  <a:cubicBezTo>
                    <a:pt x="2645" y="6565"/>
                    <a:pt x="190" y="3395"/>
                    <a:pt x="960" y="103"/>
                  </a:cubicBezTo>
                  <a:cubicBezTo>
                    <a:pt x="971" y="59"/>
                    <a:pt x="949" y="14"/>
                    <a:pt x="904" y="3"/>
                  </a:cubicBezTo>
                  <a:cubicBezTo>
                    <a:pt x="897" y="1"/>
                    <a:pt x="89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4546841" y="1392884"/>
              <a:ext cx="39011" cy="58396"/>
            </a:xfrm>
            <a:custGeom>
              <a:rect b="b" l="l" r="r" t="t"/>
              <a:pathLst>
                <a:path extrusionOk="0" h="1455" w="972">
                  <a:moveTo>
                    <a:pt x="876" y="1"/>
                  </a:moveTo>
                  <a:cubicBezTo>
                    <a:pt x="854" y="1"/>
                    <a:pt x="832" y="9"/>
                    <a:pt x="815" y="26"/>
                  </a:cubicBezTo>
                  <a:cubicBezTo>
                    <a:pt x="447" y="394"/>
                    <a:pt x="168" y="852"/>
                    <a:pt x="23" y="1343"/>
                  </a:cubicBezTo>
                  <a:cubicBezTo>
                    <a:pt x="0" y="1387"/>
                    <a:pt x="23" y="1443"/>
                    <a:pt x="67" y="1454"/>
                  </a:cubicBezTo>
                  <a:lnTo>
                    <a:pt x="101" y="1454"/>
                  </a:lnTo>
                  <a:cubicBezTo>
                    <a:pt x="134" y="1454"/>
                    <a:pt x="179" y="1432"/>
                    <a:pt x="190" y="1398"/>
                  </a:cubicBezTo>
                  <a:cubicBezTo>
                    <a:pt x="324" y="919"/>
                    <a:pt x="581" y="495"/>
                    <a:pt x="938" y="149"/>
                  </a:cubicBezTo>
                  <a:cubicBezTo>
                    <a:pt x="971" y="115"/>
                    <a:pt x="971" y="59"/>
                    <a:pt x="938" y="26"/>
                  </a:cubicBezTo>
                  <a:cubicBezTo>
                    <a:pt x="921" y="9"/>
                    <a:pt x="899" y="1"/>
                    <a:pt x="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9"/>
          <p:cNvGrpSpPr/>
          <p:nvPr/>
        </p:nvGrpSpPr>
        <p:grpSpPr>
          <a:xfrm rot="-1331092">
            <a:off x="916400" y="3008480"/>
            <a:ext cx="1422367" cy="744857"/>
            <a:chOff x="1505930" y="2349473"/>
            <a:chExt cx="1241231" cy="650000"/>
          </a:xfrm>
        </p:grpSpPr>
        <p:sp>
          <p:nvSpPr>
            <p:cNvPr id="453" name="Google Shape;453;p39"/>
            <p:cNvSpPr/>
            <p:nvPr/>
          </p:nvSpPr>
          <p:spPr>
            <a:xfrm>
              <a:off x="2209203" y="2554043"/>
              <a:ext cx="520362" cy="445430"/>
            </a:xfrm>
            <a:custGeom>
              <a:rect b="b" l="l" r="r" t="t"/>
              <a:pathLst>
                <a:path extrusionOk="0" h="4810" w="5619">
                  <a:moveTo>
                    <a:pt x="3203" y="1"/>
                  </a:moveTo>
                  <a:cubicBezTo>
                    <a:pt x="1079" y="1"/>
                    <a:pt x="1" y="2563"/>
                    <a:pt x="1490" y="4085"/>
                  </a:cubicBezTo>
                  <a:cubicBezTo>
                    <a:pt x="1983" y="4586"/>
                    <a:pt x="2592" y="4810"/>
                    <a:pt x="3190" y="4810"/>
                  </a:cubicBezTo>
                  <a:cubicBezTo>
                    <a:pt x="4417" y="4810"/>
                    <a:pt x="5593" y="3864"/>
                    <a:pt x="5608" y="2422"/>
                  </a:cubicBezTo>
                  <a:cubicBezTo>
                    <a:pt x="5619" y="1094"/>
                    <a:pt x="4559" y="12"/>
                    <a:pt x="3231" y="1"/>
                  </a:cubicBezTo>
                  <a:cubicBezTo>
                    <a:pt x="3222" y="1"/>
                    <a:pt x="3212" y="1"/>
                    <a:pt x="3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2226799" y="2554043"/>
              <a:ext cx="520362" cy="445430"/>
            </a:xfrm>
            <a:custGeom>
              <a:rect b="b" l="l" r="r" t="t"/>
              <a:pathLst>
                <a:path extrusionOk="0" h="4810" w="5619">
                  <a:moveTo>
                    <a:pt x="3203" y="1"/>
                  </a:moveTo>
                  <a:cubicBezTo>
                    <a:pt x="1079" y="1"/>
                    <a:pt x="1" y="2563"/>
                    <a:pt x="1501" y="4085"/>
                  </a:cubicBezTo>
                  <a:cubicBezTo>
                    <a:pt x="1990" y="4586"/>
                    <a:pt x="2598" y="4810"/>
                    <a:pt x="3195" y="4810"/>
                  </a:cubicBezTo>
                  <a:cubicBezTo>
                    <a:pt x="4421" y="4810"/>
                    <a:pt x="5600" y="3864"/>
                    <a:pt x="5607" y="2422"/>
                  </a:cubicBezTo>
                  <a:cubicBezTo>
                    <a:pt x="5619" y="1094"/>
                    <a:pt x="4558" y="12"/>
                    <a:pt x="3231" y="1"/>
                  </a:cubicBezTo>
                  <a:cubicBezTo>
                    <a:pt x="3221" y="1"/>
                    <a:pt x="3212" y="1"/>
                    <a:pt x="3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2398774" y="2614053"/>
              <a:ext cx="255411" cy="324581"/>
            </a:xfrm>
            <a:custGeom>
              <a:rect b="b" l="l" r="r" t="t"/>
              <a:pathLst>
                <a:path extrusionOk="0" h="3505" w="2758">
                  <a:moveTo>
                    <a:pt x="1016" y="0"/>
                  </a:moveTo>
                  <a:lnTo>
                    <a:pt x="559" y="156"/>
                  </a:lnTo>
                  <a:lnTo>
                    <a:pt x="771" y="714"/>
                  </a:lnTo>
                  <a:cubicBezTo>
                    <a:pt x="325" y="904"/>
                    <a:pt x="1" y="1216"/>
                    <a:pt x="168" y="1707"/>
                  </a:cubicBezTo>
                  <a:cubicBezTo>
                    <a:pt x="278" y="2041"/>
                    <a:pt x="543" y="2126"/>
                    <a:pt x="831" y="2126"/>
                  </a:cubicBezTo>
                  <a:cubicBezTo>
                    <a:pt x="1130" y="2126"/>
                    <a:pt x="1454" y="2035"/>
                    <a:pt x="1654" y="2035"/>
                  </a:cubicBezTo>
                  <a:cubicBezTo>
                    <a:pt x="1752" y="2035"/>
                    <a:pt x="1820" y="2056"/>
                    <a:pt x="1842" y="2120"/>
                  </a:cubicBezTo>
                  <a:cubicBezTo>
                    <a:pt x="1898" y="2277"/>
                    <a:pt x="1675" y="2355"/>
                    <a:pt x="1563" y="2388"/>
                  </a:cubicBezTo>
                  <a:cubicBezTo>
                    <a:pt x="1514" y="2406"/>
                    <a:pt x="1445" y="2422"/>
                    <a:pt x="1376" y="2422"/>
                  </a:cubicBezTo>
                  <a:cubicBezTo>
                    <a:pt x="1273" y="2422"/>
                    <a:pt x="1168" y="2386"/>
                    <a:pt x="1128" y="2265"/>
                  </a:cubicBezTo>
                  <a:lnTo>
                    <a:pt x="1128" y="2243"/>
                  </a:lnTo>
                  <a:lnTo>
                    <a:pt x="369" y="2489"/>
                  </a:lnTo>
                  <a:cubicBezTo>
                    <a:pt x="485" y="2845"/>
                    <a:pt x="798" y="2980"/>
                    <a:pt x="1148" y="2980"/>
                  </a:cubicBezTo>
                  <a:cubicBezTo>
                    <a:pt x="1270" y="2980"/>
                    <a:pt x="1395" y="2964"/>
                    <a:pt x="1519" y="2935"/>
                  </a:cubicBezTo>
                  <a:lnTo>
                    <a:pt x="1675" y="3504"/>
                  </a:lnTo>
                  <a:lnTo>
                    <a:pt x="2132" y="3359"/>
                  </a:lnTo>
                  <a:lnTo>
                    <a:pt x="1920" y="2812"/>
                  </a:lnTo>
                  <a:cubicBezTo>
                    <a:pt x="2411" y="2600"/>
                    <a:pt x="2757" y="2277"/>
                    <a:pt x="2579" y="1752"/>
                  </a:cubicBezTo>
                  <a:cubicBezTo>
                    <a:pt x="2465" y="1407"/>
                    <a:pt x="2201" y="1317"/>
                    <a:pt x="1914" y="1317"/>
                  </a:cubicBezTo>
                  <a:cubicBezTo>
                    <a:pt x="1602" y="1317"/>
                    <a:pt x="1263" y="1424"/>
                    <a:pt x="1066" y="1424"/>
                  </a:cubicBezTo>
                  <a:cubicBezTo>
                    <a:pt x="983" y="1424"/>
                    <a:pt x="925" y="1405"/>
                    <a:pt x="905" y="1350"/>
                  </a:cubicBezTo>
                  <a:cubicBezTo>
                    <a:pt x="860" y="1205"/>
                    <a:pt x="1083" y="1138"/>
                    <a:pt x="1161" y="1116"/>
                  </a:cubicBezTo>
                  <a:cubicBezTo>
                    <a:pt x="1199" y="1100"/>
                    <a:pt x="1248" y="1088"/>
                    <a:pt x="1299" y="1088"/>
                  </a:cubicBezTo>
                  <a:cubicBezTo>
                    <a:pt x="1386" y="1088"/>
                    <a:pt x="1476" y="1122"/>
                    <a:pt x="1519" y="1228"/>
                  </a:cubicBezTo>
                  <a:lnTo>
                    <a:pt x="2266" y="971"/>
                  </a:lnTo>
                  <a:cubicBezTo>
                    <a:pt x="2160" y="644"/>
                    <a:pt x="1874" y="527"/>
                    <a:pt x="1545" y="527"/>
                  </a:cubicBezTo>
                  <a:cubicBezTo>
                    <a:pt x="1424" y="527"/>
                    <a:pt x="1298" y="542"/>
                    <a:pt x="1173" y="569"/>
                  </a:cubicBezTo>
                  <a:lnTo>
                    <a:pt x="10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1505930" y="2349473"/>
              <a:ext cx="841247" cy="211880"/>
            </a:xfrm>
            <a:custGeom>
              <a:rect b="b" l="l" r="r" t="t"/>
              <a:pathLst>
                <a:path extrusionOk="0" h="2288" w="9084">
                  <a:moveTo>
                    <a:pt x="4587" y="1"/>
                  </a:moveTo>
                  <a:cubicBezTo>
                    <a:pt x="4317" y="1"/>
                    <a:pt x="4050" y="18"/>
                    <a:pt x="3783" y="56"/>
                  </a:cubicBezTo>
                  <a:cubicBezTo>
                    <a:pt x="3739" y="56"/>
                    <a:pt x="3716" y="90"/>
                    <a:pt x="3716" y="134"/>
                  </a:cubicBezTo>
                  <a:cubicBezTo>
                    <a:pt x="3716" y="168"/>
                    <a:pt x="3750" y="201"/>
                    <a:pt x="3794" y="201"/>
                  </a:cubicBezTo>
                  <a:cubicBezTo>
                    <a:pt x="4038" y="166"/>
                    <a:pt x="4278" y="149"/>
                    <a:pt x="4519" y="149"/>
                  </a:cubicBezTo>
                  <a:cubicBezTo>
                    <a:pt x="4664" y="149"/>
                    <a:pt x="4808" y="155"/>
                    <a:pt x="4955" y="168"/>
                  </a:cubicBezTo>
                  <a:cubicBezTo>
                    <a:pt x="5000" y="168"/>
                    <a:pt x="5033" y="134"/>
                    <a:pt x="5033" y="90"/>
                  </a:cubicBezTo>
                  <a:cubicBezTo>
                    <a:pt x="5033" y="56"/>
                    <a:pt x="5000" y="23"/>
                    <a:pt x="4966" y="11"/>
                  </a:cubicBezTo>
                  <a:cubicBezTo>
                    <a:pt x="4839" y="4"/>
                    <a:pt x="4713" y="1"/>
                    <a:pt x="4587" y="1"/>
                  </a:cubicBezTo>
                  <a:close/>
                  <a:moveTo>
                    <a:pt x="6115" y="221"/>
                  </a:moveTo>
                  <a:cubicBezTo>
                    <a:pt x="6079" y="221"/>
                    <a:pt x="6049" y="242"/>
                    <a:pt x="6049" y="279"/>
                  </a:cubicBezTo>
                  <a:cubicBezTo>
                    <a:pt x="6026" y="313"/>
                    <a:pt x="6049" y="357"/>
                    <a:pt x="6093" y="369"/>
                  </a:cubicBezTo>
                  <a:cubicBezTo>
                    <a:pt x="6461" y="469"/>
                    <a:pt x="6819" y="614"/>
                    <a:pt x="7164" y="793"/>
                  </a:cubicBezTo>
                  <a:cubicBezTo>
                    <a:pt x="7176" y="804"/>
                    <a:pt x="7187" y="804"/>
                    <a:pt x="7198" y="804"/>
                  </a:cubicBezTo>
                  <a:cubicBezTo>
                    <a:pt x="7231" y="804"/>
                    <a:pt x="7254" y="793"/>
                    <a:pt x="7265" y="759"/>
                  </a:cubicBezTo>
                  <a:cubicBezTo>
                    <a:pt x="7287" y="726"/>
                    <a:pt x="7265" y="681"/>
                    <a:pt x="7231" y="670"/>
                  </a:cubicBezTo>
                  <a:cubicBezTo>
                    <a:pt x="6886" y="480"/>
                    <a:pt x="6517" y="335"/>
                    <a:pt x="6138" y="223"/>
                  </a:cubicBezTo>
                  <a:cubicBezTo>
                    <a:pt x="6130" y="222"/>
                    <a:pt x="6123" y="221"/>
                    <a:pt x="6115" y="221"/>
                  </a:cubicBezTo>
                  <a:close/>
                  <a:moveTo>
                    <a:pt x="2645" y="321"/>
                  </a:moveTo>
                  <a:cubicBezTo>
                    <a:pt x="2638" y="321"/>
                    <a:pt x="2630" y="322"/>
                    <a:pt x="2623" y="324"/>
                  </a:cubicBezTo>
                  <a:cubicBezTo>
                    <a:pt x="2254" y="458"/>
                    <a:pt x="1897" y="625"/>
                    <a:pt x="1551" y="837"/>
                  </a:cubicBezTo>
                  <a:cubicBezTo>
                    <a:pt x="1518" y="860"/>
                    <a:pt x="1507" y="904"/>
                    <a:pt x="1529" y="938"/>
                  </a:cubicBezTo>
                  <a:cubicBezTo>
                    <a:pt x="1540" y="960"/>
                    <a:pt x="1562" y="971"/>
                    <a:pt x="1596" y="971"/>
                  </a:cubicBezTo>
                  <a:cubicBezTo>
                    <a:pt x="1607" y="971"/>
                    <a:pt x="1618" y="960"/>
                    <a:pt x="1629" y="960"/>
                  </a:cubicBezTo>
                  <a:cubicBezTo>
                    <a:pt x="1964" y="759"/>
                    <a:pt x="2310" y="592"/>
                    <a:pt x="2678" y="469"/>
                  </a:cubicBezTo>
                  <a:cubicBezTo>
                    <a:pt x="2712" y="447"/>
                    <a:pt x="2734" y="413"/>
                    <a:pt x="2723" y="369"/>
                  </a:cubicBezTo>
                  <a:cubicBezTo>
                    <a:pt x="2705" y="341"/>
                    <a:pt x="2679" y="321"/>
                    <a:pt x="2645" y="321"/>
                  </a:cubicBezTo>
                  <a:close/>
                  <a:moveTo>
                    <a:pt x="659" y="1526"/>
                  </a:moveTo>
                  <a:cubicBezTo>
                    <a:pt x="639" y="1526"/>
                    <a:pt x="619" y="1535"/>
                    <a:pt x="603" y="1551"/>
                  </a:cubicBezTo>
                  <a:cubicBezTo>
                    <a:pt x="402" y="1741"/>
                    <a:pt x="201" y="1942"/>
                    <a:pt x="34" y="2165"/>
                  </a:cubicBezTo>
                  <a:cubicBezTo>
                    <a:pt x="0" y="2199"/>
                    <a:pt x="11" y="2243"/>
                    <a:pt x="45" y="2266"/>
                  </a:cubicBezTo>
                  <a:cubicBezTo>
                    <a:pt x="56" y="2277"/>
                    <a:pt x="67" y="2288"/>
                    <a:pt x="89" y="2288"/>
                  </a:cubicBezTo>
                  <a:cubicBezTo>
                    <a:pt x="112" y="2288"/>
                    <a:pt x="134" y="2277"/>
                    <a:pt x="156" y="2254"/>
                  </a:cubicBezTo>
                  <a:cubicBezTo>
                    <a:pt x="324" y="2042"/>
                    <a:pt x="513" y="1842"/>
                    <a:pt x="714" y="1652"/>
                  </a:cubicBezTo>
                  <a:cubicBezTo>
                    <a:pt x="737" y="1618"/>
                    <a:pt x="737" y="1574"/>
                    <a:pt x="714" y="1551"/>
                  </a:cubicBezTo>
                  <a:cubicBezTo>
                    <a:pt x="698" y="1535"/>
                    <a:pt x="678" y="1526"/>
                    <a:pt x="659" y="1526"/>
                  </a:cubicBezTo>
                  <a:close/>
                  <a:moveTo>
                    <a:pt x="8191" y="1303"/>
                  </a:moveTo>
                  <a:cubicBezTo>
                    <a:pt x="8135" y="1303"/>
                    <a:pt x="8069" y="1394"/>
                    <a:pt x="8124" y="1440"/>
                  </a:cubicBezTo>
                  <a:cubicBezTo>
                    <a:pt x="8426" y="1685"/>
                    <a:pt x="8693" y="1953"/>
                    <a:pt x="8939" y="2254"/>
                  </a:cubicBezTo>
                  <a:cubicBezTo>
                    <a:pt x="8950" y="2277"/>
                    <a:pt x="8972" y="2288"/>
                    <a:pt x="8995" y="2288"/>
                  </a:cubicBezTo>
                  <a:cubicBezTo>
                    <a:pt x="9017" y="2288"/>
                    <a:pt x="9028" y="2277"/>
                    <a:pt x="9050" y="2266"/>
                  </a:cubicBezTo>
                  <a:cubicBezTo>
                    <a:pt x="9084" y="2243"/>
                    <a:pt x="9084" y="2199"/>
                    <a:pt x="9062" y="2165"/>
                  </a:cubicBezTo>
                  <a:cubicBezTo>
                    <a:pt x="8805" y="1853"/>
                    <a:pt x="8526" y="1574"/>
                    <a:pt x="8225" y="1317"/>
                  </a:cubicBezTo>
                  <a:cubicBezTo>
                    <a:pt x="8215" y="1307"/>
                    <a:pt x="8203" y="1303"/>
                    <a:pt x="8191" y="130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7" name="Google Shape;457;p39"/>
          <p:cNvPicPr preferRelativeResize="0"/>
          <p:nvPr/>
        </p:nvPicPr>
        <p:blipFill>
          <a:blip r:embed="rId3">
            <a:alphaModFix/>
          </a:blip>
          <a:stretch>
            <a:fillRect/>
          </a:stretch>
        </p:blipFill>
        <p:spPr>
          <a:xfrm>
            <a:off x="3863509" y="153275"/>
            <a:ext cx="4962297" cy="1740400"/>
          </a:xfrm>
          <a:prstGeom prst="rect">
            <a:avLst/>
          </a:prstGeom>
          <a:noFill/>
          <a:ln>
            <a:noFill/>
          </a:ln>
        </p:spPr>
      </p:pic>
      <p:pic>
        <p:nvPicPr>
          <p:cNvPr id="458" name="Google Shape;458;p39"/>
          <p:cNvPicPr preferRelativeResize="0"/>
          <p:nvPr/>
        </p:nvPicPr>
        <p:blipFill>
          <a:blip r:embed="rId4">
            <a:alphaModFix/>
          </a:blip>
          <a:stretch>
            <a:fillRect/>
          </a:stretch>
        </p:blipFill>
        <p:spPr>
          <a:xfrm>
            <a:off x="3792725" y="2046075"/>
            <a:ext cx="5198876" cy="28712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txBox="1"/>
          <p:nvPr>
            <p:ph idx="1" type="subTitle"/>
          </p:nvPr>
        </p:nvSpPr>
        <p:spPr>
          <a:xfrm>
            <a:off x="141500" y="1304825"/>
            <a:ext cx="3804000" cy="14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latin typeface="Prosto One"/>
                <a:ea typeface="Prosto One"/>
                <a:cs typeface="Prosto One"/>
                <a:sym typeface="Prosto One"/>
              </a:rPr>
              <a:t>What can be done with Defi?</a:t>
            </a:r>
            <a:endParaRPr sz="1400">
              <a:solidFill>
                <a:schemeClr val="dk2"/>
              </a:solidFill>
              <a:latin typeface="Prosto One"/>
              <a:ea typeface="Prosto One"/>
              <a:cs typeface="Prosto One"/>
              <a:sym typeface="Prosto One"/>
            </a:endParaRPr>
          </a:p>
          <a:p>
            <a:pPr indent="0" lvl="0" marL="0" rtl="0" algn="ctr">
              <a:spcBef>
                <a:spcPts val="0"/>
              </a:spcBef>
              <a:spcAft>
                <a:spcPts val="0"/>
              </a:spcAft>
              <a:buNone/>
            </a:pPr>
            <a:r>
              <a:rPr lang="en" sz="1400">
                <a:solidFill>
                  <a:schemeClr val="dk2"/>
                </a:solidFill>
                <a:latin typeface="Prosto One"/>
                <a:ea typeface="Prosto One"/>
                <a:cs typeface="Prosto One"/>
                <a:sym typeface="Prosto One"/>
              </a:rPr>
              <a:t>Lend, Borrow, Trade, earn returns through Yield Farming  </a:t>
            </a:r>
            <a:endParaRPr sz="1400">
              <a:solidFill>
                <a:schemeClr val="dk2"/>
              </a:solidFill>
              <a:latin typeface="Prosto One"/>
              <a:ea typeface="Prosto One"/>
              <a:cs typeface="Prosto One"/>
              <a:sym typeface="Prosto One"/>
            </a:endParaRPr>
          </a:p>
          <a:p>
            <a:pPr indent="0" lvl="0" marL="0" rtl="0" algn="ctr">
              <a:spcBef>
                <a:spcPts val="0"/>
              </a:spcBef>
              <a:spcAft>
                <a:spcPts val="0"/>
              </a:spcAft>
              <a:buNone/>
            </a:pPr>
            <a:r>
              <a:t/>
            </a:r>
            <a:endParaRPr sz="1400">
              <a:solidFill>
                <a:schemeClr val="dk2"/>
              </a:solidFill>
              <a:latin typeface="Prosto One"/>
              <a:ea typeface="Prosto One"/>
              <a:cs typeface="Prosto One"/>
              <a:sym typeface="Prosto One"/>
            </a:endParaRPr>
          </a:p>
        </p:txBody>
      </p:sp>
      <p:grpSp>
        <p:nvGrpSpPr>
          <p:cNvPr id="464" name="Google Shape;464;p40"/>
          <p:cNvGrpSpPr/>
          <p:nvPr/>
        </p:nvGrpSpPr>
        <p:grpSpPr>
          <a:xfrm>
            <a:off x="7647320" y="3837394"/>
            <a:ext cx="929918" cy="816066"/>
            <a:chOff x="6439895" y="2605644"/>
            <a:chExt cx="929918" cy="816066"/>
          </a:xfrm>
        </p:grpSpPr>
        <p:sp>
          <p:nvSpPr>
            <p:cNvPr id="465" name="Google Shape;465;p40"/>
            <p:cNvSpPr/>
            <p:nvPr/>
          </p:nvSpPr>
          <p:spPr>
            <a:xfrm>
              <a:off x="6439895" y="2607238"/>
              <a:ext cx="890343" cy="811131"/>
            </a:xfrm>
            <a:custGeom>
              <a:rect b="b" l="l" r="r" t="t"/>
              <a:pathLst>
                <a:path extrusionOk="0" h="15780" w="17321">
                  <a:moveTo>
                    <a:pt x="8660" y="1"/>
                  </a:moveTo>
                  <a:cubicBezTo>
                    <a:pt x="6640" y="1"/>
                    <a:pt x="4621" y="771"/>
                    <a:pt x="3081" y="2311"/>
                  </a:cubicBezTo>
                  <a:cubicBezTo>
                    <a:pt x="1" y="5391"/>
                    <a:pt x="1" y="10390"/>
                    <a:pt x="3081" y="13470"/>
                  </a:cubicBezTo>
                  <a:cubicBezTo>
                    <a:pt x="4621" y="15010"/>
                    <a:pt x="6640" y="15780"/>
                    <a:pt x="8660" y="15780"/>
                  </a:cubicBezTo>
                  <a:cubicBezTo>
                    <a:pt x="10680" y="15780"/>
                    <a:pt x="12700" y="15010"/>
                    <a:pt x="14240" y="13470"/>
                  </a:cubicBezTo>
                  <a:cubicBezTo>
                    <a:pt x="17320" y="10390"/>
                    <a:pt x="17320" y="5391"/>
                    <a:pt x="14240" y="2311"/>
                  </a:cubicBezTo>
                  <a:cubicBezTo>
                    <a:pt x="12700" y="771"/>
                    <a:pt x="10680" y="1"/>
                    <a:pt x="8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6480038" y="2605644"/>
              <a:ext cx="859912" cy="816066"/>
            </a:xfrm>
            <a:custGeom>
              <a:rect b="b" l="l" r="r" t="t"/>
              <a:pathLst>
                <a:path extrusionOk="0" h="15876" w="16729">
                  <a:moveTo>
                    <a:pt x="8770" y="1"/>
                  </a:moveTo>
                  <a:cubicBezTo>
                    <a:pt x="7361" y="1"/>
                    <a:pt x="5942" y="375"/>
                    <a:pt x="4665" y="1147"/>
                  </a:cubicBezTo>
                  <a:cubicBezTo>
                    <a:pt x="1384" y="3134"/>
                    <a:pt x="1" y="7174"/>
                    <a:pt x="1362" y="10756"/>
                  </a:cubicBezTo>
                  <a:cubicBezTo>
                    <a:pt x="2550" y="13880"/>
                    <a:pt x="5537" y="15875"/>
                    <a:pt x="8783" y="15875"/>
                  </a:cubicBezTo>
                  <a:cubicBezTo>
                    <a:pt x="9259" y="15875"/>
                    <a:pt x="9741" y="15832"/>
                    <a:pt x="10223" y="15744"/>
                  </a:cubicBezTo>
                  <a:cubicBezTo>
                    <a:pt x="13995" y="15041"/>
                    <a:pt x="16729" y="11749"/>
                    <a:pt x="16718" y="7921"/>
                  </a:cubicBezTo>
                  <a:cubicBezTo>
                    <a:pt x="16718" y="5991"/>
                    <a:pt x="16003" y="4116"/>
                    <a:pt x="14720" y="2676"/>
                  </a:cubicBezTo>
                  <a:cubicBezTo>
                    <a:pt x="13165" y="924"/>
                    <a:pt x="10982" y="1"/>
                    <a:pt x="8770" y="1"/>
                  </a:cubicBezTo>
                  <a:close/>
                </a:path>
              </a:pathLst>
            </a:custGeom>
            <a:solidFill>
              <a:srgbClr val="FFE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6565517" y="2664601"/>
              <a:ext cx="804295" cy="697018"/>
            </a:xfrm>
            <a:custGeom>
              <a:rect b="b" l="l" r="r" t="t"/>
              <a:pathLst>
                <a:path extrusionOk="0" h="13560" w="15647">
                  <a:moveTo>
                    <a:pt x="7234" y="0"/>
                  </a:moveTo>
                  <a:cubicBezTo>
                    <a:pt x="7211" y="0"/>
                    <a:pt x="7188" y="0"/>
                    <a:pt x="7165" y="0"/>
                  </a:cubicBezTo>
                  <a:cubicBezTo>
                    <a:pt x="3449" y="45"/>
                    <a:pt x="480" y="3069"/>
                    <a:pt x="480" y="6774"/>
                  </a:cubicBezTo>
                  <a:cubicBezTo>
                    <a:pt x="480" y="10479"/>
                    <a:pt x="3449" y="13503"/>
                    <a:pt x="7165" y="13559"/>
                  </a:cubicBezTo>
                  <a:lnTo>
                    <a:pt x="7165" y="13548"/>
                  </a:lnTo>
                  <a:cubicBezTo>
                    <a:pt x="12387" y="13548"/>
                    <a:pt x="15646" y="7890"/>
                    <a:pt x="13024" y="3371"/>
                  </a:cubicBezTo>
                  <a:cubicBezTo>
                    <a:pt x="13009" y="3341"/>
                    <a:pt x="12979" y="3326"/>
                    <a:pt x="12951" y="3326"/>
                  </a:cubicBezTo>
                  <a:cubicBezTo>
                    <a:pt x="12937" y="3326"/>
                    <a:pt x="12923" y="3330"/>
                    <a:pt x="12912" y="3337"/>
                  </a:cubicBezTo>
                  <a:cubicBezTo>
                    <a:pt x="12867" y="3359"/>
                    <a:pt x="12856" y="3415"/>
                    <a:pt x="12879" y="3460"/>
                  </a:cubicBezTo>
                  <a:cubicBezTo>
                    <a:pt x="14385" y="6049"/>
                    <a:pt x="13961" y="9319"/>
                    <a:pt x="11841" y="11439"/>
                  </a:cubicBezTo>
                  <a:cubicBezTo>
                    <a:pt x="10570" y="12717"/>
                    <a:pt x="8877" y="13383"/>
                    <a:pt x="7163" y="13383"/>
                  </a:cubicBezTo>
                  <a:cubicBezTo>
                    <a:pt x="6034" y="13383"/>
                    <a:pt x="4895" y="13093"/>
                    <a:pt x="3862" y="12499"/>
                  </a:cubicBezTo>
                  <a:cubicBezTo>
                    <a:pt x="1273" y="11015"/>
                    <a:pt x="0" y="7957"/>
                    <a:pt x="770" y="5067"/>
                  </a:cubicBezTo>
                  <a:cubicBezTo>
                    <a:pt x="1540" y="2177"/>
                    <a:pt x="4163" y="168"/>
                    <a:pt x="7165" y="168"/>
                  </a:cubicBezTo>
                  <a:cubicBezTo>
                    <a:pt x="7189" y="168"/>
                    <a:pt x="7212" y="167"/>
                    <a:pt x="7236" y="167"/>
                  </a:cubicBezTo>
                  <a:cubicBezTo>
                    <a:pt x="8205" y="167"/>
                    <a:pt x="9162" y="391"/>
                    <a:pt x="10044" y="826"/>
                  </a:cubicBezTo>
                  <a:cubicBezTo>
                    <a:pt x="10057" y="832"/>
                    <a:pt x="10070" y="835"/>
                    <a:pt x="10081" y="835"/>
                  </a:cubicBezTo>
                  <a:cubicBezTo>
                    <a:pt x="10159" y="835"/>
                    <a:pt x="10198" y="719"/>
                    <a:pt x="10111" y="670"/>
                  </a:cubicBezTo>
                  <a:cubicBezTo>
                    <a:pt x="9217" y="234"/>
                    <a:pt x="8227" y="0"/>
                    <a:pt x="7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a:off x="6727274" y="2725408"/>
              <a:ext cx="402739" cy="581105"/>
            </a:xfrm>
            <a:custGeom>
              <a:rect b="b" l="l" r="r" t="t"/>
              <a:pathLst>
                <a:path extrusionOk="0" h="11305" w="7835">
                  <a:moveTo>
                    <a:pt x="3929" y="179"/>
                  </a:moveTo>
                  <a:lnTo>
                    <a:pt x="5257" y="324"/>
                  </a:lnTo>
                  <a:lnTo>
                    <a:pt x="4944" y="2132"/>
                  </a:lnTo>
                  <a:lnTo>
                    <a:pt x="5033" y="2154"/>
                  </a:lnTo>
                  <a:cubicBezTo>
                    <a:pt x="5837" y="2310"/>
                    <a:pt x="7667" y="2857"/>
                    <a:pt x="7544" y="4531"/>
                  </a:cubicBezTo>
                  <a:lnTo>
                    <a:pt x="5234" y="4263"/>
                  </a:lnTo>
                  <a:cubicBezTo>
                    <a:pt x="5234" y="3761"/>
                    <a:pt x="4754" y="3516"/>
                    <a:pt x="4286" y="3471"/>
                  </a:cubicBezTo>
                  <a:cubicBezTo>
                    <a:pt x="4181" y="3453"/>
                    <a:pt x="4073" y="3444"/>
                    <a:pt x="3964" y="3444"/>
                  </a:cubicBezTo>
                  <a:cubicBezTo>
                    <a:pt x="3875" y="3444"/>
                    <a:pt x="3785" y="3450"/>
                    <a:pt x="3694" y="3460"/>
                  </a:cubicBezTo>
                  <a:cubicBezTo>
                    <a:pt x="3304" y="3516"/>
                    <a:pt x="3203" y="3716"/>
                    <a:pt x="3181" y="3884"/>
                  </a:cubicBezTo>
                  <a:cubicBezTo>
                    <a:pt x="3136" y="4330"/>
                    <a:pt x="3784" y="4498"/>
                    <a:pt x="4609" y="4721"/>
                  </a:cubicBezTo>
                  <a:cubicBezTo>
                    <a:pt x="5937" y="5067"/>
                    <a:pt x="7600" y="5502"/>
                    <a:pt x="7410" y="7232"/>
                  </a:cubicBezTo>
                  <a:cubicBezTo>
                    <a:pt x="7250" y="8618"/>
                    <a:pt x="6266" y="9301"/>
                    <a:pt x="4476" y="9301"/>
                  </a:cubicBezTo>
                  <a:cubicBezTo>
                    <a:pt x="4392" y="9301"/>
                    <a:pt x="4306" y="9299"/>
                    <a:pt x="4219" y="9296"/>
                  </a:cubicBezTo>
                  <a:lnTo>
                    <a:pt x="4129" y="9296"/>
                  </a:lnTo>
                  <a:lnTo>
                    <a:pt x="4040" y="11126"/>
                  </a:lnTo>
                  <a:lnTo>
                    <a:pt x="2701" y="10970"/>
                  </a:lnTo>
                  <a:lnTo>
                    <a:pt x="3002" y="9151"/>
                  </a:lnTo>
                  <a:lnTo>
                    <a:pt x="2935" y="9140"/>
                  </a:lnTo>
                  <a:cubicBezTo>
                    <a:pt x="1183" y="8749"/>
                    <a:pt x="212" y="7790"/>
                    <a:pt x="302" y="6551"/>
                  </a:cubicBezTo>
                  <a:lnTo>
                    <a:pt x="302" y="6551"/>
                  </a:lnTo>
                  <a:lnTo>
                    <a:pt x="2601" y="6808"/>
                  </a:lnTo>
                  <a:cubicBezTo>
                    <a:pt x="2567" y="7455"/>
                    <a:pt x="3192" y="7756"/>
                    <a:pt x="3750" y="7812"/>
                  </a:cubicBezTo>
                  <a:cubicBezTo>
                    <a:pt x="3845" y="7823"/>
                    <a:pt x="4004" y="7842"/>
                    <a:pt x="4177" y="7842"/>
                  </a:cubicBezTo>
                  <a:cubicBezTo>
                    <a:pt x="4535" y="7842"/>
                    <a:pt x="4955" y="7760"/>
                    <a:pt x="5000" y="7354"/>
                  </a:cubicBezTo>
                  <a:cubicBezTo>
                    <a:pt x="5056" y="6875"/>
                    <a:pt x="4386" y="6685"/>
                    <a:pt x="3538" y="6451"/>
                  </a:cubicBezTo>
                  <a:cubicBezTo>
                    <a:pt x="2232" y="6082"/>
                    <a:pt x="603" y="5614"/>
                    <a:pt x="782" y="3973"/>
                  </a:cubicBezTo>
                  <a:cubicBezTo>
                    <a:pt x="932" y="2686"/>
                    <a:pt x="1845" y="2017"/>
                    <a:pt x="3532" y="2017"/>
                  </a:cubicBezTo>
                  <a:cubicBezTo>
                    <a:pt x="3600" y="2017"/>
                    <a:pt x="3669" y="2018"/>
                    <a:pt x="3739" y="2020"/>
                  </a:cubicBezTo>
                  <a:lnTo>
                    <a:pt x="3817" y="2020"/>
                  </a:lnTo>
                  <a:lnTo>
                    <a:pt x="3929" y="179"/>
                  </a:lnTo>
                  <a:close/>
                  <a:moveTo>
                    <a:pt x="3772" y="0"/>
                  </a:moveTo>
                  <a:lnTo>
                    <a:pt x="3661" y="1864"/>
                  </a:lnTo>
                  <a:lnTo>
                    <a:pt x="3560" y="1864"/>
                  </a:lnTo>
                  <a:cubicBezTo>
                    <a:pt x="1797" y="1864"/>
                    <a:pt x="770" y="2589"/>
                    <a:pt x="614" y="3962"/>
                  </a:cubicBezTo>
                  <a:cubicBezTo>
                    <a:pt x="413" y="5747"/>
                    <a:pt x="2199" y="6250"/>
                    <a:pt x="3493" y="6618"/>
                  </a:cubicBezTo>
                  <a:cubicBezTo>
                    <a:pt x="4230" y="6830"/>
                    <a:pt x="4877" y="7009"/>
                    <a:pt x="4832" y="7343"/>
                  </a:cubicBezTo>
                  <a:cubicBezTo>
                    <a:pt x="4806" y="7570"/>
                    <a:pt x="4589" y="7681"/>
                    <a:pt x="4164" y="7681"/>
                  </a:cubicBezTo>
                  <a:cubicBezTo>
                    <a:pt x="4046" y="7681"/>
                    <a:pt x="3912" y="7673"/>
                    <a:pt x="3761" y="7656"/>
                  </a:cubicBezTo>
                  <a:cubicBezTo>
                    <a:pt x="3583" y="7645"/>
                    <a:pt x="2701" y="7511"/>
                    <a:pt x="2768" y="6808"/>
                  </a:cubicBezTo>
                  <a:lnTo>
                    <a:pt x="2790" y="6674"/>
                  </a:lnTo>
                  <a:lnTo>
                    <a:pt x="157" y="6361"/>
                  </a:lnTo>
                  <a:lnTo>
                    <a:pt x="146" y="6451"/>
                  </a:lnTo>
                  <a:cubicBezTo>
                    <a:pt x="0" y="7801"/>
                    <a:pt x="994" y="8861"/>
                    <a:pt x="2824" y="9285"/>
                  </a:cubicBezTo>
                  <a:lnTo>
                    <a:pt x="2522" y="11115"/>
                  </a:lnTo>
                  <a:lnTo>
                    <a:pt x="4196" y="11305"/>
                  </a:lnTo>
                  <a:lnTo>
                    <a:pt x="4286" y="9475"/>
                  </a:lnTo>
                  <a:cubicBezTo>
                    <a:pt x="4352" y="9477"/>
                    <a:pt x="4418" y="9478"/>
                    <a:pt x="4482" y="9478"/>
                  </a:cubicBezTo>
                  <a:cubicBezTo>
                    <a:pt x="6326" y="9478"/>
                    <a:pt x="7405" y="8710"/>
                    <a:pt x="7567" y="7254"/>
                  </a:cubicBezTo>
                  <a:cubicBezTo>
                    <a:pt x="7779" y="5390"/>
                    <a:pt x="5960" y="4922"/>
                    <a:pt x="4643" y="4576"/>
                  </a:cubicBezTo>
                  <a:cubicBezTo>
                    <a:pt x="3929" y="4386"/>
                    <a:pt x="3304" y="4230"/>
                    <a:pt x="3337" y="3917"/>
                  </a:cubicBezTo>
                  <a:cubicBezTo>
                    <a:pt x="3348" y="3862"/>
                    <a:pt x="3371" y="3694"/>
                    <a:pt x="3717" y="3638"/>
                  </a:cubicBezTo>
                  <a:cubicBezTo>
                    <a:pt x="3785" y="3630"/>
                    <a:pt x="3853" y="3626"/>
                    <a:pt x="3922" y="3626"/>
                  </a:cubicBezTo>
                  <a:cubicBezTo>
                    <a:pt x="4033" y="3626"/>
                    <a:pt x="4146" y="3636"/>
                    <a:pt x="4263" y="3650"/>
                  </a:cubicBezTo>
                  <a:cubicBezTo>
                    <a:pt x="4464" y="3672"/>
                    <a:pt x="5100" y="3783"/>
                    <a:pt x="5056" y="4341"/>
                  </a:cubicBezTo>
                  <a:lnTo>
                    <a:pt x="5056" y="4431"/>
                  </a:lnTo>
                  <a:lnTo>
                    <a:pt x="7678" y="4721"/>
                  </a:lnTo>
                  <a:lnTo>
                    <a:pt x="7689" y="4643"/>
                  </a:lnTo>
                  <a:cubicBezTo>
                    <a:pt x="7834" y="3337"/>
                    <a:pt x="6908" y="2377"/>
                    <a:pt x="5134" y="2009"/>
                  </a:cubicBezTo>
                  <a:lnTo>
                    <a:pt x="5446" y="190"/>
                  </a:lnTo>
                  <a:lnTo>
                    <a:pt x="3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9" name="Google Shape;469;p40"/>
          <p:cNvPicPr preferRelativeResize="0"/>
          <p:nvPr/>
        </p:nvPicPr>
        <p:blipFill>
          <a:blip r:embed="rId3">
            <a:alphaModFix/>
          </a:blip>
          <a:stretch>
            <a:fillRect/>
          </a:stretch>
        </p:blipFill>
        <p:spPr>
          <a:xfrm>
            <a:off x="4488125" y="90425"/>
            <a:ext cx="4546674" cy="2951775"/>
          </a:xfrm>
          <a:prstGeom prst="rect">
            <a:avLst/>
          </a:prstGeom>
          <a:noFill/>
          <a:ln>
            <a:noFill/>
          </a:ln>
        </p:spPr>
      </p:pic>
      <p:pic>
        <p:nvPicPr>
          <p:cNvPr id="470" name="Google Shape;470;p40"/>
          <p:cNvPicPr preferRelativeResize="0"/>
          <p:nvPr/>
        </p:nvPicPr>
        <p:blipFill>
          <a:blip r:embed="rId4">
            <a:alphaModFix/>
          </a:blip>
          <a:stretch>
            <a:fillRect/>
          </a:stretch>
        </p:blipFill>
        <p:spPr>
          <a:xfrm>
            <a:off x="390200" y="3154700"/>
            <a:ext cx="6983626" cy="1933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txBox="1"/>
          <p:nvPr>
            <p:ph idx="1" type="subTitle"/>
          </p:nvPr>
        </p:nvSpPr>
        <p:spPr>
          <a:xfrm>
            <a:off x="323600" y="452925"/>
            <a:ext cx="8629800" cy="40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sto One"/>
                <a:ea typeface="Prosto One"/>
                <a:cs typeface="Prosto One"/>
                <a:sym typeface="Prosto One"/>
              </a:rPr>
              <a:t>DeFi has gained significant traction during the past years. To measure the health of DeFi an index, TVL(Total Value Locked) is used. TVL indicates the amount of funds that are held by smart contracts related to DeFi protocols.</a:t>
            </a:r>
            <a:endParaRPr>
              <a:solidFill>
                <a:schemeClr val="dk2"/>
              </a:solidFill>
              <a:latin typeface="Prosto One"/>
              <a:ea typeface="Prosto One"/>
              <a:cs typeface="Prosto One"/>
              <a:sym typeface="Prosto One"/>
            </a:endParaRPr>
          </a:p>
          <a:p>
            <a:pPr indent="0" lvl="0" marL="0" rtl="0" algn="ctr">
              <a:spcBef>
                <a:spcPts val="0"/>
              </a:spcBef>
              <a:spcAft>
                <a:spcPts val="0"/>
              </a:spcAft>
              <a:buNone/>
            </a:pPr>
            <a:r>
              <a:t/>
            </a:r>
            <a:endParaRPr>
              <a:solidFill>
                <a:schemeClr val="dk2"/>
              </a:solidFill>
              <a:latin typeface="Prosto One"/>
              <a:ea typeface="Prosto One"/>
              <a:cs typeface="Prosto One"/>
              <a:sym typeface="Prosto One"/>
            </a:endParaRPr>
          </a:p>
          <a:p>
            <a:pPr indent="0" lvl="0" marL="0" rtl="0" algn="ctr">
              <a:spcBef>
                <a:spcPts val="0"/>
              </a:spcBef>
              <a:spcAft>
                <a:spcPts val="0"/>
              </a:spcAft>
              <a:buNone/>
            </a:pPr>
            <a:r>
              <a:t/>
            </a:r>
            <a:endParaRPr>
              <a:solidFill>
                <a:schemeClr val="dk2"/>
              </a:solidFill>
              <a:latin typeface="Prosto One"/>
              <a:ea typeface="Prosto One"/>
              <a:cs typeface="Prosto One"/>
              <a:sym typeface="Prosto One"/>
            </a:endParaRPr>
          </a:p>
          <a:p>
            <a:pPr indent="0" lvl="0" marL="0" rtl="0" algn="ctr">
              <a:spcBef>
                <a:spcPts val="0"/>
              </a:spcBef>
              <a:spcAft>
                <a:spcPts val="0"/>
              </a:spcAft>
              <a:buNone/>
            </a:pPr>
            <a:r>
              <a:t/>
            </a:r>
            <a:endParaRPr>
              <a:solidFill>
                <a:schemeClr val="dk2"/>
              </a:solidFill>
              <a:latin typeface="Prosto One"/>
              <a:ea typeface="Prosto One"/>
              <a:cs typeface="Prosto One"/>
              <a:sym typeface="Prosto One"/>
            </a:endParaRPr>
          </a:p>
        </p:txBody>
      </p:sp>
      <p:sp>
        <p:nvSpPr>
          <p:cNvPr id="476" name="Google Shape;476;p41"/>
          <p:cNvSpPr/>
          <p:nvPr/>
        </p:nvSpPr>
        <p:spPr>
          <a:xfrm>
            <a:off x="6950283" y="1602749"/>
            <a:ext cx="746700" cy="74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1"/>
          <p:cNvGrpSpPr/>
          <p:nvPr/>
        </p:nvGrpSpPr>
        <p:grpSpPr>
          <a:xfrm>
            <a:off x="1363739" y="1698581"/>
            <a:ext cx="1200137" cy="1200137"/>
            <a:chOff x="1050275" y="1793925"/>
            <a:chExt cx="1264500" cy="1264500"/>
          </a:xfrm>
        </p:grpSpPr>
        <p:sp>
          <p:nvSpPr>
            <p:cNvPr id="478" name="Google Shape;478;p41"/>
            <p:cNvSpPr/>
            <p:nvPr/>
          </p:nvSpPr>
          <p:spPr>
            <a:xfrm>
              <a:off x="1050275" y="1793925"/>
              <a:ext cx="1264500" cy="1264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1172425" y="1916075"/>
              <a:ext cx="1020300" cy="10203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dk2"/>
                  </a:solidFill>
                  <a:latin typeface="Prosto One"/>
                  <a:ea typeface="Prosto One"/>
                  <a:cs typeface="Prosto One"/>
                  <a:sym typeface="Prosto One"/>
                </a:rPr>
                <a:t>2020</a:t>
              </a:r>
              <a:endParaRPr b="1" sz="1700">
                <a:solidFill>
                  <a:schemeClr val="dk2"/>
                </a:solidFill>
                <a:latin typeface="Prosto One"/>
                <a:ea typeface="Prosto One"/>
                <a:cs typeface="Prosto One"/>
                <a:sym typeface="Prosto One"/>
              </a:endParaRPr>
            </a:p>
            <a:p>
              <a:pPr indent="0" lvl="0" marL="0" rtl="0" algn="ctr">
                <a:spcBef>
                  <a:spcPts val="0"/>
                </a:spcBef>
                <a:spcAft>
                  <a:spcPts val="0"/>
                </a:spcAft>
                <a:buNone/>
              </a:pPr>
              <a:r>
                <a:rPr b="1" lang="en" sz="1700">
                  <a:solidFill>
                    <a:schemeClr val="dk2"/>
                  </a:solidFill>
                  <a:latin typeface="Prosto One"/>
                  <a:ea typeface="Prosto One"/>
                  <a:cs typeface="Prosto One"/>
                  <a:sym typeface="Prosto One"/>
                </a:rPr>
                <a:t>Mar</a:t>
              </a:r>
              <a:endParaRPr b="1" sz="1700">
                <a:solidFill>
                  <a:schemeClr val="dk2"/>
                </a:solidFill>
                <a:latin typeface="Prosto One"/>
                <a:ea typeface="Prosto One"/>
                <a:cs typeface="Prosto One"/>
                <a:sym typeface="Prosto One"/>
              </a:endParaRPr>
            </a:p>
          </p:txBody>
        </p:sp>
      </p:grpSp>
      <p:grpSp>
        <p:nvGrpSpPr>
          <p:cNvPr id="480" name="Google Shape;480;p41"/>
          <p:cNvGrpSpPr/>
          <p:nvPr/>
        </p:nvGrpSpPr>
        <p:grpSpPr>
          <a:xfrm>
            <a:off x="3971927" y="1698581"/>
            <a:ext cx="1200137" cy="1200137"/>
            <a:chOff x="1050275" y="1793925"/>
            <a:chExt cx="1264500" cy="1264500"/>
          </a:xfrm>
        </p:grpSpPr>
        <p:sp>
          <p:nvSpPr>
            <p:cNvPr id="481" name="Google Shape;481;p41"/>
            <p:cNvSpPr/>
            <p:nvPr/>
          </p:nvSpPr>
          <p:spPr>
            <a:xfrm>
              <a:off x="1050275" y="1793925"/>
              <a:ext cx="1264500" cy="1264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1172425" y="1916075"/>
              <a:ext cx="1020300" cy="10203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dk2"/>
                  </a:solidFill>
                  <a:latin typeface="Prosto One"/>
                  <a:ea typeface="Prosto One"/>
                  <a:cs typeface="Prosto One"/>
                  <a:sym typeface="Prosto One"/>
                </a:rPr>
                <a:t>2021</a:t>
              </a:r>
              <a:endParaRPr b="1" sz="1700">
                <a:solidFill>
                  <a:schemeClr val="dk2"/>
                </a:solidFill>
                <a:latin typeface="Prosto One"/>
                <a:ea typeface="Prosto One"/>
                <a:cs typeface="Prosto One"/>
                <a:sym typeface="Prosto One"/>
              </a:endParaRPr>
            </a:p>
            <a:p>
              <a:pPr indent="0" lvl="0" marL="0" rtl="0" algn="ctr">
                <a:spcBef>
                  <a:spcPts val="0"/>
                </a:spcBef>
                <a:spcAft>
                  <a:spcPts val="0"/>
                </a:spcAft>
                <a:buNone/>
              </a:pPr>
              <a:r>
                <a:rPr b="1" lang="en" sz="1700">
                  <a:solidFill>
                    <a:schemeClr val="dk2"/>
                  </a:solidFill>
                  <a:latin typeface="Prosto One"/>
                  <a:ea typeface="Prosto One"/>
                  <a:cs typeface="Prosto One"/>
                  <a:sym typeface="Prosto One"/>
                </a:rPr>
                <a:t>Sept</a:t>
              </a:r>
              <a:endParaRPr b="1" sz="1700">
                <a:solidFill>
                  <a:schemeClr val="dk2"/>
                </a:solidFill>
                <a:latin typeface="Prosto One"/>
                <a:ea typeface="Prosto One"/>
                <a:cs typeface="Prosto One"/>
                <a:sym typeface="Prosto One"/>
              </a:endParaRPr>
            </a:p>
          </p:txBody>
        </p:sp>
      </p:grpSp>
      <p:grpSp>
        <p:nvGrpSpPr>
          <p:cNvPr id="483" name="Google Shape;483;p41"/>
          <p:cNvGrpSpPr/>
          <p:nvPr/>
        </p:nvGrpSpPr>
        <p:grpSpPr>
          <a:xfrm>
            <a:off x="6580114" y="1698581"/>
            <a:ext cx="1200137" cy="1200137"/>
            <a:chOff x="1050275" y="1793925"/>
            <a:chExt cx="1264500" cy="1264500"/>
          </a:xfrm>
        </p:grpSpPr>
        <p:sp>
          <p:nvSpPr>
            <p:cNvPr id="484" name="Google Shape;484;p41"/>
            <p:cNvSpPr/>
            <p:nvPr/>
          </p:nvSpPr>
          <p:spPr>
            <a:xfrm>
              <a:off x="1050275" y="1793925"/>
              <a:ext cx="1264500" cy="1264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1172425" y="1916075"/>
              <a:ext cx="1020300" cy="1020300"/>
            </a:xfrm>
            <a:prstGeom prst="ellipse">
              <a:avLst/>
            </a:prstGeom>
            <a:solidFill>
              <a:schemeClr val="l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700">
                  <a:solidFill>
                    <a:schemeClr val="dk2"/>
                  </a:solidFill>
                  <a:latin typeface="Prosto One"/>
                  <a:ea typeface="Prosto One"/>
                  <a:cs typeface="Prosto One"/>
                  <a:sym typeface="Prosto One"/>
                </a:rPr>
                <a:t>2022</a:t>
              </a:r>
              <a:endParaRPr b="1" sz="1700">
                <a:solidFill>
                  <a:schemeClr val="dk2"/>
                </a:solidFill>
                <a:latin typeface="Prosto One"/>
                <a:ea typeface="Prosto One"/>
                <a:cs typeface="Prosto One"/>
                <a:sym typeface="Prosto One"/>
              </a:endParaRPr>
            </a:p>
            <a:p>
              <a:pPr indent="0" lvl="0" marL="0" rtl="0" algn="ctr">
                <a:spcBef>
                  <a:spcPts val="0"/>
                </a:spcBef>
                <a:spcAft>
                  <a:spcPts val="0"/>
                </a:spcAft>
                <a:buNone/>
              </a:pPr>
              <a:r>
                <a:rPr b="1" lang="en" sz="1700">
                  <a:solidFill>
                    <a:schemeClr val="dk2"/>
                  </a:solidFill>
                  <a:latin typeface="Prosto One"/>
                  <a:ea typeface="Prosto One"/>
                  <a:cs typeface="Prosto One"/>
                  <a:sym typeface="Prosto One"/>
                </a:rPr>
                <a:t>April</a:t>
              </a:r>
              <a:endParaRPr b="1" sz="1700">
                <a:solidFill>
                  <a:schemeClr val="dk2"/>
                </a:solidFill>
                <a:latin typeface="Prosto One"/>
                <a:ea typeface="Prosto One"/>
                <a:cs typeface="Prosto One"/>
                <a:sym typeface="Prosto One"/>
              </a:endParaRPr>
            </a:p>
          </p:txBody>
        </p:sp>
      </p:grpSp>
      <p:cxnSp>
        <p:nvCxnSpPr>
          <p:cNvPr id="486" name="Google Shape;486;p41"/>
          <p:cNvCxnSpPr>
            <a:stCxn id="478" idx="6"/>
            <a:endCxn id="481" idx="2"/>
          </p:cNvCxnSpPr>
          <p:nvPr/>
        </p:nvCxnSpPr>
        <p:spPr>
          <a:xfrm>
            <a:off x="2563876" y="2298650"/>
            <a:ext cx="1408200" cy="0"/>
          </a:xfrm>
          <a:prstGeom prst="straightConnector1">
            <a:avLst/>
          </a:prstGeom>
          <a:noFill/>
          <a:ln cap="flat" cmpd="sng" w="19050">
            <a:solidFill>
              <a:schemeClr val="accent4"/>
            </a:solidFill>
            <a:prstDash val="solid"/>
            <a:round/>
            <a:headEnd len="med" w="med" type="none"/>
            <a:tailEnd len="med" w="med" type="none"/>
          </a:ln>
        </p:spPr>
      </p:cxnSp>
      <p:cxnSp>
        <p:nvCxnSpPr>
          <p:cNvPr id="487" name="Google Shape;487;p41"/>
          <p:cNvCxnSpPr>
            <a:stCxn id="481" idx="6"/>
            <a:endCxn id="484" idx="2"/>
          </p:cNvCxnSpPr>
          <p:nvPr/>
        </p:nvCxnSpPr>
        <p:spPr>
          <a:xfrm>
            <a:off x="5172064" y="2298650"/>
            <a:ext cx="1408200" cy="0"/>
          </a:xfrm>
          <a:prstGeom prst="straightConnector1">
            <a:avLst/>
          </a:prstGeom>
          <a:noFill/>
          <a:ln cap="flat" cmpd="sng" w="19050">
            <a:solidFill>
              <a:schemeClr val="accent4"/>
            </a:solidFill>
            <a:prstDash val="solid"/>
            <a:round/>
            <a:headEnd len="med" w="med" type="none"/>
            <a:tailEnd len="med" w="med" type="none"/>
          </a:ln>
        </p:spPr>
      </p:cxnSp>
      <p:cxnSp>
        <p:nvCxnSpPr>
          <p:cNvPr id="488" name="Google Shape;488;p41"/>
          <p:cNvCxnSpPr>
            <a:stCxn id="485" idx="6"/>
          </p:cNvCxnSpPr>
          <p:nvPr/>
        </p:nvCxnSpPr>
        <p:spPr>
          <a:xfrm>
            <a:off x="7664413" y="2298697"/>
            <a:ext cx="1527900" cy="0"/>
          </a:xfrm>
          <a:prstGeom prst="straightConnector1">
            <a:avLst/>
          </a:prstGeom>
          <a:noFill/>
          <a:ln cap="flat" cmpd="sng" w="19050">
            <a:solidFill>
              <a:schemeClr val="accent4"/>
            </a:solidFill>
            <a:prstDash val="solid"/>
            <a:round/>
            <a:headEnd len="med" w="med" type="none"/>
            <a:tailEnd len="med" w="med" type="none"/>
          </a:ln>
        </p:spPr>
      </p:cxnSp>
      <p:sp>
        <p:nvSpPr>
          <p:cNvPr id="489" name="Google Shape;489;p41"/>
          <p:cNvSpPr txBox="1"/>
          <p:nvPr/>
        </p:nvSpPr>
        <p:spPr>
          <a:xfrm>
            <a:off x="699125" y="2958425"/>
            <a:ext cx="2378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374B83"/>
                </a:solidFill>
                <a:latin typeface="Prosto One"/>
                <a:ea typeface="Prosto One"/>
                <a:cs typeface="Prosto One"/>
                <a:sym typeface="Prosto One"/>
              </a:rPr>
              <a:t>600</a:t>
            </a:r>
            <a:r>
              <a:rPr b="1" lang="en" sz="1600">
                <a:solidFill>
                  <a:srgbClr val="374B83"/>
                </a:solidFill>
                <a:latin typeface="Prosto One"/>
                <a:ea typeface="Prosto One"/>
                <a:cs typeface="Prosto One"/>
                <a:sym typeface="Prosto One"/>
              </a:rPr>
              <a:t> Million </a:t>
            </a:r>
            <a:r>
              <a:rPr b="1" lang="en" sz="1800">
                <a:solidFill>
                  <a:srgbClr val="374B83"/>
                </a:solidFill>
                <a:latin typeface="Prosto One"/>
                <a:ea typeface="Prosto One"/>
                <a:cs typeface="Prosto One"/>
                <a:sym typeface="Prosto One"/>
              </a:rPr>
              <a:t>USD</a:t>
            </a:r>
            <a:r>
              <a:rPr b="1" lang="en" sz="2200">
                <a:solidFill>
                  <a:srgbClr val="374B83"/>
                </a:solidFill>
                <a:latin typeface="Prosto One"/>
                <a:ea typeface="Prosto One"/>
                <a:cs typeface="Prosto One"/>
                <a:sym typeface="Prosto One"/>
              </a:rPr>
              <a:t> </a:t>
            </a:r>
            <a:endParaRPr b="1" sz="2200">
              <a:solidFill>
                <a:srgbClr val="374B83"/>
              </a:solidFill>
              <a:latin typeface="Prosto One"/>
              <a:ea typeface="Prosto One"/>
              <a:cs typeface="Prosto One"/>
              <a:sym typeface="Prosto One"/>
            </a:endParaRPr>
          </a:p>
        </p:txBody>
      </p:sp>
      <p:sp>
        <p:nvSpPr>
          <p:cNvPr id="490" name="Google Shape;490;p41"/>
          <p:cNvSpPr txBox="1"/>
          <p:nvPr/>
        </p:nvSpPr>
        <p:spPr>
          <a:xfrm>
            <a:off x="3382938" y="2958425"/>
            <a:ext cx="2378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Prosto One"/>
                <a:ea typeface="Prosto One"/>
                <a:cs typeface="Prosto One"/>
                <a:sym typeface="Prosto One"/>
              </a:rPr>
              <a:t>120</a:t>
            </a:r>
            <a:r>
              <a:rPr b="1" lang="en" sz="1600">
                <a:solidFill>
                  <a:schemeClr val="dk2"/>
                </a:solidFill>
                <a:latin typeface="Prosto One"/>
                <a:ea typeface="Prosto One"/>
                <a:cs typeface="Prosto One"/>
                <a:sym typeface="Prosto One"/>
              </a:rPr>
              <a:t> Billion </a:t>
            </a:r>
            <a:r>
              <a:rPr b="1" lang="en" sz="1800">
                <a:solidFill>
                  <a:schemeClr val="dk2"/>
                </a:solidFill>
                <a:latin typeface="Prosto One"/>
                <a:ea typeface="Prosto One"/>
                <a:cs typeface="Prosto One"/>
                <a:sym typeface="Prosto One"/>
              </a:rPr>
              <a:t>USD</a:t>
            </a:r>
            <a:endParaRPr b="1" sz="2200">
              <a:solidFill>
                <a:srgbClr val="374B83"/>
              </a:solidFill>
              <a:latin typeface="Prosto One"/>
              <a:ea typeface="Prosto One"/>
              <a:cs typeface="Prosto One"/>
              <a:sym typeface="Prosto One"/>
            </a:endParaRPr>
          </a:p>
        </p:txBody>
      </p:sp>
      <p:sp>
        <p:nvSpPr>
          <p:cNvPr id="491" name="Google Shape;491;p41"/>
          <p:cNvSpPr txBox="1"/>
          <p:nvPr/>
        </p:nvSpPr>
        <p:spPr>
          <a:xfrm>
            <a:off x="6066775" y="2958425"/>
            <a:ext cx="2378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Prosto One"/>
                <a:ea typeface="Prosto One"/>
                <a:cs typeface="Prosto One"/>
                <a:sym typeface="Prosto One"/>
              </a:rPr>
              <a:t>160</a:t>
            </a:r>
            <a:r>
              <a:rPr b="1" lang="en" sz="1600">
                <a:solidFill>
                  <a:schemeClr val="dk2"/>
                </a:solidFill>
                <a:latin typeface="Prosto One"/>
                <a:ea typeface="Prosto One"/>
                <a:cs typeface="Prosto One"/>
                <a:sym typeface="Prosto One"/>
              </a:rPr>
              <a:t> Billion </a:t>
            </a:r>
            <a:r>
              <a:rPr b="1" lang="en" sz="1800">
                <a:solidFill>
                  <a:schemeClr val="dk2"/>
                </a:solidFill>
                <a:latin typeface="Prosto One"/>
                <a:ea typeface="Prosto One"/>
                <a:cs typeface="Prosto One"/>
                <a:sym typeface="Prosto One"/>
              </a:rPr>
              <a:t>USD</a:t>
            </a:r>
            <a:endParaRPr b="1" sz="2200">
              <a:solidFill>
                <a:srgbClr val="374B83"/>
              </a:solidFill>
              <a:latin typeface="Prosto One"/>
              <a:ea typeface="Prosto One"/>
              <a:cs typeface="Prosto One"/>
              <a:sym typeface="Prosto One"/>
            </a:endParaRPr>
          </a:p>
        </p:txBody>
      </p:sp>
      <p:grpSp>
        <p:nvGrpSpPr>
          <p:cNvPr id="492" name="Google Shape;492;p41"/>
          <p:cNvGrpSpPr/>
          <p:nvPr/>
        </p:nvGrpSpPr>
        <p:grpSpPr>
          <a:xfrm rot="327855">
            <a:off x="370331" y="3840907"/>
            <a:ext cx="712146" cy="1015499"/>
            <a:chOff x="7681744" y="1042986"/>
            <a:chExt cx="540781" cy="771138"/>
          </a:xfrm>
        </p:grpSpPr>
        <p:sp>
          <p:nvSpPr>
            <p:cNvPr id="493" name="Google Shape;493;p41"/>
            <p:cNvSpPr/>
            <p:nvPr/>
          </p:nvSpPr>
          <p:spPr>
            <a:xfrm>
              <a:off x="7681744" y="1042986"/>
              <a:ext cx="540781" cy="771138"/>
            </a:xfrm>
            <a:custGeom>
              <a:rect b="b" l="l" r="r" t="t"/>
              <a:pathLst>
                <a:path extrusionOk="0" h="15660" w="10982">
                  <a:moveTo>
                    <a:pt x="4316" y="0"/>
                  </a:moveTo>
                  <a:cubicBezTo>
                    <a:pt x="4227" y="0"/>
                    <a:pt x="4139" y="37"/>
                    <a:pt x="4052" y="126"/>
                  </a:cubicBezTo>
                  <a:cubicBezTo>
                    <a:pt x="3774" y="398"/>
                    <a:pt x="3701" y="484"/>
                    <a:pt x="3565" y="484"/>
                  </a:cubicBezTo>
                  <a:cubicBezTo>
                    <a:pt x="3395" y="484"/>
                    <a:pt x="3126" y="350"/>
                    <a:pt x="2233" y="282"/>
                  </a:cubicBezTo>
                  <a:cubicBezTo>
                    <a:pt x="2146" y="276"/>
                    <a:pt x="2068" y="273"/>
                    <a:pt x="1997" y="273"/>
                  </a:cubicBezTo>
                  <a:cubicBezTo>
                    <a:pt x="1045" y="273"/>
                    <a:pt x="1539" y="817"/>
                    <a:pt x="2121" y="1409"/>
                  </a:cubicBezTo>
                  <a:cubicBezTo>
                    <a:pt x="2132" y="1420"/>
                    <a:pt x="2144" y="1420"/>
                    <a:pt x="2144" y="1420"/>
                  </a:cubicBezTo>
                  <a:cubicBezTo>
                    <a:pt x="2300" y="1588"/>
                    <a:pt x="2467" y="1755"/>
                    <a:pt x="2601" y="1911"/>
                  </a:cubicBezTo>
                  <a:cubicBezTo>
                    <a:pt x="4632" y="4232"/>
                    <a:pt x="4130" y="6966"/>
                    <a:pt x="3070" y="8797"/>
                  </a:cubicBezTo>
                  <a:cubicBezTo>
                    <a:pt x="2010" y="10627"/>
                    <a:pt x="1552" y="11910"/>
                    <a:pt x="1273" y="14019"/>
                  </a:cubicBezTo>
                  <a:cubicBezTo>
                    <a:pt x="771" y="14488"/>
                    <a:pt x="336" y="15046"/>
                    <a:pt x="1" y="15660"/>
                  </a:cubicBezTo>
                  <a:lnTo>
                    <a:pt x="10982" y="15660"/>
                  </a:lnTo>
                  <a:cubicBezTo>
                    <a:pt x="10625" y="14410"/>
                    <a:pt x="9565" y="13696"/>
                    <a:pt x="9565" y="13673"/>
                  </a:cubicBezTo>
                  <a:cubicBezTo>
                    <a:pt x="9520" y="10192"/>
                    <a:pt x="8125" y="10113"/>
                    <a:pt x="7143" y="8038"/>
                  </a:cubicBezTo>
                  <a:cubicBezTo>
                    <a:pt x="6239" y="6096"/>
                    <a:pt x="6072" y="3206"/>
                    <a:pt x="7500" y="1755"/>
                  </a:cubicBezTo>
                  <a:cubicBezTo>
                    <a:pt x="7601" y="1655"/>
                    <a:pt x="7712" y="1554"/>
                    <a:pt x="7835" y="1465"/>
                  </a:cubicBezTo>
                  <a:cubicBezTo>
                    <a:pt x="8645" y="875"/>
                    <a:pt x="8252" y="319"/>
                    <a:pt x="7528" y="319"/>
                  </a:cubicBezTo>
                  <a:cubicBezTo>
                    <a:pt x="7225" y="319"/>
                    <a:pt x="6863" y="416"/>
                    <a:pt x="6507" y="650"/>
                  </a:cubicBezTo>
                  <a:cubicBezTo>
                    <a:pt x="6295" y="791"/>
                    <a:pt x="6101" y="847"/>
                    <a:pt x="5922" y="847"/>
                  </a:cubicBezTo>
                  <a:cubicBezTo>
                    <a:pt x="5224" y="847"/>
                    <a:pt x="4747" y="0"/>
                    <a:pt x="4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7741525" y="1043134"/>
              <a:ext cx="365921" cy="95530"/>
            </a:xfrm>
            <a:custGeom>
              <a:rect b="b" l="l" r="r" t="t"/>
              <a:pathLst>
                <a:path extrusionOk="0" h="1940" w="7431">
                  <a:moveTo>
                    <a:pt x="3100" y="1"/>
                  </a:moveTo>
                  <a:cubicBezTo>
                    <a:pt x="3011" y="1"/>
                    <a:pt x="2924" y="36"/>
                    <a:pt x="2838" y="123"/>
                  </a:cubicBezTo>
                  <a:cubicBezTo>
                    <a:pt x="2560" y="395"/>
                    <a:pt x="2487" y="481"/>
                    <a:pt x="2351" y="481"/>
                  </a:cubicBezTo>
                  <a:cubicBezTo>
                    <a:pt x="2181" y="481"/>
                    <a:pt x="1912" y="347"/>
                    <a:pt x="1019" y="279"/>
                  </a:cubicBezTo>
                  <a:cubicBezTo>
                    <a:pt x="938" y="274"/>
                    <a:pt x="864" y="271"/>
                    <a:pt x="798" y="271"/>
                  </a:cubicBezTo>
                  <a:cubicBezTo>
                    <a:pt x="1" y="271"/>
                    <a:pt x="195" y="630"/>
                    <a:pt x="617" y="1094"/>
                  </a:cubicBezTo>
                  <a:cubicBezTo>
                    <a:pt x="1071" y="1596"/>
                    <a:pt x="1508" y="1757"/>
                    <a:pt x="1914" y="1757"/>
                  </a:cubicBezTo>
                  <a:cubicBezTo>
                    <a:pt x="2526" y="1757"/>
                    <a:pt x="3064" y="1391"/>
                    <a:pt x="3474" y="1283"/>
                  </a:cubicBezTo>
                  <a:cubicBezTo>
                    <a:pt x="3494" y="1278"/>
                    <a:pt x="3515" y="1275"/>
                    <a:pt x="3537" y="1275"/>
                  </a:cubicBezTo>
                  <a:cubicBezTo>
                    <a:pt x="3885" y="1275"/>
                    <a:pt x="4443" y="1940"/>
                    <a:pt x="5313" y="1940"/>
                  </a:cubicBezTo>
                  <a:cubicBezTo>
                    <a:pt x="5688" y="1940"/>
                    <a:pt x="6122" y="1816"/>
                    <a:pt x="6621" y="1462"/>
                  </a:cubicBezTo>
                  <a:cubicBezTo>
                    <a:pt x="7431" y="872"/>
                    <a:pt x="7038" y="316"/>
                    <a:pt x="6314" y="316"/>
                  </a:cubicBezTo>
                  <a:cubicBezTo>
                    <a:pt x="6011" y="316"/>
                    <a:pt x="5649" y="413"/>
                    <a:pt x="5293" y="647"/>
                  </a:cubicBezTo>
                  <a:cubicBezTo>
                    <a:pt x="5080" y="789"/>
                    <a:pt x="4885" y="845"/>
                    <a:pt x="4705" y="845"/>
                  </a:cubicBezTo>
                  <a:cubicBezTo>
                    <a:pt x="4008" y="845"/>
                    <a:pt x="3530" y="1"/>
                    <a:pt x="3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7864189" y="1474503"/>
              <a:ext cx="168754" cy="253894"/>
            </a:xfrm>
            <a:custGeom>
              <a:rect b="b" l="l" r="r" t="t"/>
              <a:pathLst>
                <a:path extrusionOk="0" h="5156" w="3427">
                  <a:moveTo>
                    <a:pt x="1351" y="0"/>
                  </a:moveTo>
                  <a:lnTo>
                    <a:pt x="1396" y="871"/>
                  </a:lnTo>
                  <a:cubicBezTo>
                    <a:pt x="670" y="926"/>
                    <a:pt x="90" y="1217"/>
                    <a:pt x="90" y="1975"/>
                  </a:cubicBezTo>
                  <a:cubicBezTo>
                    <a:pt x="90" y="3270"/>
                    <a:pt x="2233" y="2823"/>
                    <a:pt x="2233" y="3314"/>
                  </a:cubicBezTo>
                  <a:cubicBezTo>
                    <a:pt x="2233" y="3549"/>
                    <a:pt x="1887" y="3560"/>
                    <a:pt x="1708" y="3560"/>
                  </a:cubicBezTo>
                  <a:cubicBezTo>
                    <a:pt x="1530" y="3560"/>
                    <a:pt x="1161" y="3504"/>
                    <a:pt x="1161" y="3181"/>
                  </a:cubicBezTo>
                  <a:lnTo>
                    <a:pt x="1161" y="3158"/>
                  </a:lnTo>
                  <a:lnTo>
                    <a:pt x="1" y="3158"/>
                  </a:lnTo>
                  <a:cubicBezTo>
                    <a:pt x="1" y="3872"/>
                    <a:pt x="682" y="4218"/>
                    <a:pt x="1396" y="4297"/>
                  </a:cubicBezTo>
                  <a:lnTo>
                    <a:pt x="1351" y="5156"/>
                  </a:lnTo>
                  <a:lnTo>
                    <a:pt x="2065" y="5156"/>
                  </a:lnTo>
                  <a:lnTo>
                    <a:pt x="2010" y="4308"/>
                  </a:lnTo>
                  <a:cubicBezTo>
                    <a:pt x="2791" y="4252"/>
                    <a:pt x="3427" y="3951"/>
                    <a:pt x="3427" y="3136"/>
                  </a:cubicBezTo>
                  <a:cubicBezTo>
                    <a:pt x="3427" y="1786"/>
                    <a:pt x="1284" y="2288"/>
                    <a:pt x="1284" y="1808"/>
                  </a:cubicBezTo>
                  <a:cubicBezTo>
                    <a:pt x="1284" y="1596"/>
                    <a:pt x="1630" y="1596"/>
                    <a:pt x="1742" y="1596"/>
                  </a:cubicBezTo>
                  <a:cubicBezTo>
                    <a:pt x="1909" y="1596"/>
                    <a:pt x="2188" y="1652"/>
                    <a:pt x="2188" y="1920"/>
                  </a:cubicBezTo>
                  <a:lnTo>
                    <a:pt x="3338" y="1920"/>
                  </a:lnTo>
                  <a:cubicBezTo>
                    <a:pt x="3338" y="1217"/>
                    <a:pt x="2713" y="915"/>
                    <a:pt x="2010" y="859"/>
                  </a:cubicBezTo>
                  <a:lnTo>
                    <a:pt x="20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ph idx="1" type="subTitle"/>
          </p:nvPr>
        </p:nvSpPr>
        <p:spPr>
          <a:xfrm>
            <a:off x="226375" y="837300"/>
            <a:ext cx="4487700" cy="36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sto One"/>
                <a:ea typeface="Prosto One"/>
                <a:cs typeface="Prosto One"/>
                <a:sym typeface="Prosto One"/>
              </a:rPr>
              <a:t>The permissionless nature and the openly auditable protocols, a main driver for the growth of this industry is the composability of financial services. The so-called “DeFi Stack” or “Money Legos” allow protocols to build and combine functionalities, without the need of having this expertise in-house. This means that developers can focus on the core business, knowing that key infrastructure and money legos like decentralized exchanges, lending markets and yield services, are readily available to plug in.</a:t>
            </a:r>
            <a:endParaRPr>
              <a:solidFill>
                <a:schemeClr val="dk2"/>
              </a:solidFill>
              <a:latin typeface="Prosto One"/>
              <a:ea typeface="Prosto One"/>
              <a:cs typeface="Prosto One"/>
              <a:sym typeface="Prosto One"/>
            </a:endParaRPr>
          </a:p>
        </p:txBody>
      </p:sp>
      <p:pic>
        <p:nvPicPr>
          <p:cNvPr id="501" name="Google Shape;501;p42"/>
          <p:cNvPicPr preferRelativeResize="0"/>
          <p:nvPr/>
        </p:nvPicPr>
        <p:blipFill>
          <a:blip r:embed="rId3">
            <a:alphaModFix/>
          </a:blip>
          <a:stretch>
            <a:fillRect/>
          </a:stretch>
        </p:blipFill>
        <p:spPr>
          <a:xfrm>
            <a:off x="4714075" y="192951"/>
            <a:ext cx="4286650" cy="2203622"/>
          </a:xfrm>
          <a:prstGeom prst="rect">
            <a:avLst/>
          </a:prstGeom>
          <a:noFill/>
          <a:ln>
            <a:noFill/>
          </a:ln>
        </p:spPr>
      </p:pic>
      <p:pic>
        <p:nvPicPr>
          <p:cNvPr id="502" name="Google Shape;502;p42"/>
          <p:cNvPicPr preferRelativeResize="0"/>
          <p:nvPr/>
        </p:nvPicPr>
        <p:blipFill>
          <a:blip r:embed="rId4">
            <a:alphaModFix/>
          </a:blip>
          <a:stretch>
            <a:fillRect/>
          </a:stretch>
        </p:blipFill>
        <p:spPr>
          <a:xfrm>
            <a:off x="4941606" y="2481750"/>
            <a:ext cx="3898719" cy="266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3"/>
          <p:cNvSpPr txBox="1"/>
          <p:nvPr>
            <p:ph idx="1" type="subTitle"/>
          </p:nvPr>
        </p:nvSpPr>
        <p:spPr>
          <a:xfrm>
            <a:off x="749250" y="882475"/>
            <a:ext cx="4077900" cy="34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sto One"/>
                <a:ea typeface="Prosto One"/>
                <a:cs typeface="Prosto One"/>
                <a:sym typeface="Prosto One"/>
              </a:rPr>
              <a:t>One of the applications that has come from the above described movement is “Yield Farming”.</a:t>
            </a:r>
            <a:endParaRPr>
              <a:solidFill>
                <a:schemeClr val="dk2"/>
              </a:solidFill>
              <a:latin typeface="Prosto One"/>
              <a:ea typeface="Prosto One"/>
              <a:cs typeface="Prosto One"/>
              <a:sym typeface="Prosto One"/>
            </a:endParaRPr>
          </a:p>
          <a:p>
            <a:pPr indent="0" lvl="0" marL="0" rtl="0" algn="ctr">
              <a:spcBef>
                <a:spcPts val="0"/>
              </a:spcBef>
              <a:spcAft>
                <a:spcPts val="0"/>
              </a:spcAft>
              <a:buNone/>
            </a:pPr>
            <a:r>
              <a:t/>
            </a:r>
            <a:endParaRPr>
              <a:solidFill>
                <a:schemeClr val="dk2"/>
              </a:solidFill>
              <a:latin typeface="Prosto One"/>
              <a:ea typeface="Prosto One"/>
              <a:cs typeface="Prosto One"/>
              <a:sym typeface="Prosto One"/>
            </a:endParaRPr>
          </a:p>
          <a:p>
            <a:pPr indent="0" lvl="0" marL="0" rtl="0" algn="l">
              <a:spcBef>
                <a:spcPts val="0"/>
              </a:spcBef>
              <a:spcAft>
                <a:spcPts val="0"/>
              </a:spcAft>
              <a:buNone/>
            </a:pPr>
            <a:r>
              <a:rPr lang="en">
                <a:solidFill>
                  <a:schemeClr val="dk2"/>
                </a:solidFill>
                <a:latin typeface="Prosto One"/>
                <a:ea typeface="Prosto One"/>
                <a:cs typeface="Prosto One"/>
                <a:sym typeface="Prosto One"/>
              </a:rPr>
              <a:t>YIELD FARMING</a:t>
            </a:r>
            <a:endParaRPr>
              <a:solidFill>
                <a:schemeClr val="dk2"/>
              </a:solidFill>
              <a:latin typeface="Prosto One"/>
              <a:ea typeface="Prosto One"/>
              <a:cs typeface="Prosto One"/>
              <a:sym typeface="Prosto One"/>
            </a:endParaRPr>
          </a:p>
          <a:p>
            <a:pPr indent="0" lvl="0" marL="0" rtl="0" algn="ctr">
              <a:spcBef>
                <a:spcPts val="0"/>
              </a:spcBef>
              <a:spcAft>
                <a:spcPts val="0"/>
              </a:spcAft>
              <a:buNone/>
            </a:pPr>
            <a:r>
              <a:t/>
            </a:r>
            <a:endParaRPr>
              <a:solidFill>
                <a:schemeClr val="dk2"/>
              </a:solidFill>
              <a:latin typeface="Prosto One"/>
              <a:ea typeface="Prosto One"/>
              <a:cs typeface="Prosto One"/>
              <a:sym typeface="Prosto One"/>
            </a:endParaRPr>
          </a:p>
          <a:p>
            <a:pPr indent="0" lvl="0" marL="0" rtl="0" algn="ctr">
              <a:spcBef>
                <a:spcPts val="0"/>
              </a:spcBef>
              <a:spcAft>
                <a:spcPts val="0"/>
              </a:spcAft>
              <a:buNone/>
            </a:pPr>
            <a:r>
              <a:rPr lang="en">
                <a:solidFill>
                  <a:schemeClr val="dk2"/>
                </a:solidFill>
                <a:latin typeface="Prosto One"/>
                <a:ea typeface="Prosto One"/>
                <a:cs typeface="Prosto One"/>
                <a:sym typeface="Prosto One"/>
              </a:rPr>
              <a:t>It is a method where investors passively earn interest/yield by transferring tokens(cryptocurrencies) to a wide range of yield generating smart contracts. It is the practise of staking or </a:t>
            </a:r>
            <a:r>
              <a:rPr lang="en">
                <a:solidFill>
                  <a:schemeClr val="dk2"/>
                </a:solidFill>
                <a:latin typeface="Prosto One"/>
                <a:ea typeface="Prosto One"/>
                <a:cs typeface="Prosto One"/>
                <a:sym typeface="Prosto One"/>
              </a:rPr>
              <a:t>lending</a:t>
            </a:r>
            <a:r>
              <a:rPr lang="en">
                <a:solidFill>
                  <a:schemeClr val="dk2"/>
                </a:solidFill>
                <a:latin typeface="Prosto One"/>
                <a:ea typeface="Prosto One"/>
                <a:cs typeface="Prosto One"/>
                <a:sym typeface="Prosto One"/>
              </a:rPr>
              <a:t> crypto assets to generate high returns or </a:t>
            </a:r>
            <a:r>
              <a:rPr lang="en">
                <a:solidFill>
                  <a:schemeClr val="dk2"/>
                </a:solidFill>
                <a:latin typeface="Prosto One"/>
                <a:ea typeface="Prosto One"/>
                <a:cs typeface="Prosto One"/>
                <a:sym typeface="Prosto One"/>
              </a:rPr>
              <a:t>rewards</a:t>
            </a:r>
            <a:r>
              <a:rPr lang="en">
                <a:solidFill>
                  <a:schemeClr val="dk2"/>
                </a:solidFill>
                <a:latin typeface="Prosto One"/>
                <a:ea typeface="Prosto One"/>
                <a:cs typeface="Prosto One"/>
                <a:sym typeface="Prosto One"/>
              </a:rPr>
              <a:t> in form of other cryptos.</a:t>
            </a:r>
            <a:endParaRPr>
              <a:solidFill>
                <a:schemeClr val="dk2"/>
              </a:solidFill>
              <a:latin typeface="Prosto One"/>
              <a:ea typeface="Prosto One"/>
              <a:cs typeface="Prosto One"/>
              <a:sym typeface="Prosto One"/>
            </a:endParaRPr>
          </a:p>
        </p:txBody>
      </p:sp>
      <p:pic>
        <p:nvPicPr>
          <p:cNvPr id="508" name="Google Shape;508;p43"/>
          <p:cNvPicPr preferRelativeResize="0"/>
          <p:nvPr/>
        </p:nvPicPr>
        <p:blipFill>
          <a:blip r:embed="rId3">
            <a:alphaModFix/>
          </a:blip>
          <a:stretch>
            <a:fillRect/>
          </a:stretch>
        </p:blipFill>
        <p:spPr>
          <a:xfrm>
            <a:off x="4917725" y="1507200"/>
            <a:ext cx="3988900" cy="2243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44"/>
          <p:cNvGrpSpPr/>
          <p:nvPr/>
        </p:nvGrpSpPr>
        <p:grpSpPr>
          <a:xfrm>
            <a:off x="5776416" y="1051251"/>
            <a:ext cx="1224415" cy="1224415"/>
            <a:chOff x="1050275" y="1793925"/>
            <a:chExt cx="1264500" cy="1264500"/>
          </a:xfrm>
        </p:grpSpPr>
        <p:sp>
          <p:nvSpPr>
            <p:cNvPr id="514" name="Google Shape;514;p44"/>
            <p:cNvSpPr/>
            <p:nvPr/>
          </p:nvSpPr>
          <p:spPr>
            <a:xfrm>
              <a:off x="1050275" y="1793925"/>
              <a:ext cx="1264500" cy="1264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1172425" y="1916075"/>
              <a:ext cx="1020300" cy="1020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4"/>
          <p:cNvSpPr txBox="1"/>
          <p:nvPr>
            <p:ph type="title"/>
          </p:nvPr>
        </p:nvSpPr>
        <p:spPr>
          <a:xfrm>
            <a:off x="4262050" y="2340775"/>
            <a:ext cx="4431300" cy="20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Fundamentals of Yield Farming</a:t>
            </a:r>
            <a:endParaRPr/>
          </a:p>
        </p:txBody>
      </p:sp>
      <p:sp>
        <p:nvSpPr>
          <p:cNvPr id="517" name="Google Shape;517;p44"/>
          <p:cNvSpPr txBox="1"/>
          <p:nvPr>
            <p:ph idx="2" type="title"/>
          </p:nvPr>
        </p:nvSpPr>
        <p:spPr>
          <a:xfrm>
            <a:off x="5665350" y="1242574"/>
            <a:ext cx="1446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18" name="Google Shape;518;p44"/>
          <p:cNvGrpSpPr/>
          <p:nvPr/>
        </p:nvGrpSpPr>
        <p:grpSpPr>
          <a:xfrm>
            <a:off x="69850" y="1728925"/>
            <a:ext cx="3883025" cy="2915299"/>
            <a:chOff x="442900" y="1446275"/>
            <a:chExt cx="3883025" cy="2915299"/>
          </a:xfrm>
        </p:grpSpPr>
        <p:sp>
          <p:nvSpPr>
            <p:cNvPr id="519" name="Google Shape;519;p44"/>
            <p:cNvSpPr/>
            <p:nvPr/>
          </p:nvSpPr>
          <p:spPr>
            <a:xfrm>
              <a:off x="2475864" y="2847589"/>
              <a:ext cx="1614208" cy="1512876"/>
            </a:xfrm>
            <a:custGeom>
              <a:rect b="b" l="l" r="r" t="t"/>
              <a:pathLst>
                <a:path extrusionOk="0" h="33219" w="35444">
                  <a:moveTo>
                    <a:pt x="17689" y="1"/>
                  </a:moveTo>
                  <a:cubicBezTo>
                    <a:pt x="9545" y="1"/>
                    <a:pt x="2435" y="5998"/>
                    <a:pt x="1273" y="14294"/>
                  </a:cubicBezTo>
                  <a:cubicBezTo>
                    <a:pt x="1" y="23378"/>
                    <a:pt x="6328" y="31781"/>
                    <a:pt x="15412" y="33053"/>
                  </a:cubicBezTo>
                  <a:cubicBezTo>
                    <a:pt x="16200" y="33164"/>
                    <a:pt x="16982" y="33218"/>
                    <a:pt x="17755" y="33218"/>
                  </a:cubicBezTo>
                  <a:cubicBezTo>
                    <a:pt x="25898" y="33218"/>
                    <a:pt x="32999" y="27221"/>
                    <a:pt x="34171" y="18925"/>
                  </a:cubicBezTo>
                  <a:cubicBezTo>
                    <a:pt x="35443" y="9841"/>
                    <a:pt x="29116" y="1438"/>
                    <a:pt x="20032" y="166"/>
                  </a:cubicBezTo>
                  <a:cubicBezTo>
                    <a:pt x="19244" y="55"/>
                    <a:pt x="18462" y="1"/>
                    <a:pt x="17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2568362" y="2847680"/>
              <a:ext cx="1642171" cy="1513013"/>
            </a:xfrm>
            <a:custGeom>
              <a:rect b="b" l="l" r="r" t="t"/>
              <a:pathLst>
                <a:path extrusionOk="0" h="33222" w="36058">
                  <a:moveTo>
                    <a:pt x="17999" y="1"/>
                  </a:moveTo>
                  <a:cubicBezTo>
                    <a:pt x="10187" y="1"/>
                    <a:pt x="3226" y="5545"/>
                    <a:pt x="1708" y="13511"/>
                  </a:cubicBezTo>
                  <a:cubicBezTo>
                    <a:pt x="1" y="22516"/>
                    <a:pt x="5915" y="31209"/>
                    <a:pt x="14921" y="32928"/>
                  </a:cubicBezTo>
                  <a:cubicBezTo>
                    <a:pt x="15967" y="33126"/>
                    <a:pt x="17009" y="33222"/>
                    <a:pt x="18036" y="33222"/>
                  </a:cubicBezTo>
                  <a:cubicBezTo>
                    <a:pt x="25861" y="33222"/>
                    <a:pt x="32829" y="27676"/>
                    <a:pt x="34339" y="19715"/>
                  </a:cubicBezTo>
                  <a:cubicBezTo>
                    <a:pt x="36057" y="10698"/>
                    <a:pt x="30143" y="2005"/>
                    <a:pt x="21126" y="298"/>
                  </a:cubicBezTo>
                  <a:cubicBezTo>
                    <a:pt x="20076" y="97"/>
                    <a:pt x="19030" y="1"/>
                    <a:pt x="17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2688324" y="2953978"/>
              <a:ext cx="1351428" cy="1300329"/>
            </a:xfrm>
            <a:custGeom>
              <a:rect b="b" l="l" r="r" t="t"/>
              <a:pathLst>
                <a:path extrusionOk="0" h="28552" w="29674">
                  <a:moveTo>
                    <a:pt x="15389" y="140"/>
                  </a:moveTo>
                  <a:cubicBezTo>
                    <a:pt x="23201" y="140"/>
                    <a:pt x="29528" y="6467"/>
                    <a:pt x="29528" y="14279"/>
                  </a:cubicBezTo>
                  <a:cubicBezTo>
                    <a:pt x="29528" y="19993"/>
                    <a:pt x="26091" y="25148"/>
                    <a:pt x="20802" y="27335"/>
                  </a:cubicBezTo>
                  <a:cubicBezTo>
                    <a:pt x="19052" y="28060"/>
                    <a:pt x="17215" y="28413"/>
                    <a:pt x="15393" y="28413"/>
                  </a:cubicBezTo>
                  <a:cubicBezTo>
                    <a:pt x="11716" y="28413"/>
                    <a:pt x="8103" y="26979"/>
                    <a:pt x="5402" y="24278"/>
                  </a:cubicBezTo>
                  <a:cubicBezTo>
                    <a:pt x="1351" y="20227"/>
                    <a:pt x="146" y="14145"/>
                    <a:pt x="2333" y="8867"/>
                  </a:cubicBezTo>
                  <a:cubicBezTo>
                    <a:pt x="4520" y="3588"/>
                    <a:pt x="9676" y="140"/>
                    <a:pt x="15389" y="140"/>
                  </a:cubicBezTo>
                  <a:close/>
                  <a:moveTo>
                    <a:pt x="15393" y="0"/>
                  </a:moveTo>
                  <a:cubicBezTo>
                    <a:pt x="11681" y="0"/>
                    <a:pt x="8032" y="1449"/>
                    <a:pt x="5301" y="4180"/>
                  </a:cubicBezTo>
                  <a:cubicBezTo>
                    <a:pt x="1217" y="8264"/>
                    <a:pt x="0" y="14402"/>
                    <a:pt x="2210" y="19736"/>
                  </a:cubicBezTo>
                  <a:cubicBezTo>
                    <a:pt x="4420" y="25070"/>
                    <a:pt x="9620" y="28552"/>
                    <a:pt x="15389" y="28552"/>
                  </a:cubicBezTo>
                  <a:cubicBezTo>
                    <a:pt x="23279" y="28541"/>
                    <a:pt x="29662" y="22157"/>
                    <a:pt x="29674" y="14279"/>
                  </a:cubicBezTo>
                  <a:cubicBezTo>
                    <a:pt x="29674" y="8498"/>
                    <a:pt x="26192" y="3298"/>
                    <a:pt x="20858" y="1088"/>
                  </a:cubicBezTo>
                  <a:cubicBezTo>
                    <a:pt x="19090" y="356"/>
                    <a:pt x="17234" y="0"/>
                    <a:pt x="15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a:off x="2948012" y="3235434"/>
              <a:ext cx="881338" cy="746988"/>
            </a:xfrm>
            <a:custGeom>
              <a:rect b="b" l="l" r="r" t="t"/>
              <a:pathLst>
                <a:path extrusionOk="0" h="16402" w="19352">
                  <a:moveTo>
                    <a:pt x="10150" y="150"/>
                  </a:moveTo>
                  <a:cubicBezTo>
                    <a:pt x="11566" y="150"/>
                    <a:pt x="13042" y="974"/>
                    <a:pt x="14564" y="2620"/>
                  </a:cubicBezTo>
                  <a:lnTo>
                    <a:pt x="14609" y="2664"/>
                  </a:lnTo>
                  <a:lnTo>
                    <a:pt x="17399" y="265"/>
                  </a:lnTo>
                  <a:lnTo>
                    <a:pt x="19162" y="2530"/>
                  </a:lnTo>
                  <a:lnTo>
                    <a:pt x="16205" y="4561"/>
                  </a:lnTo>
                  <a:lnTo>
                    <a:pt x="16149" y="4595"/>
                  </a:lnTo>
                  <a:lnTo>
                    <a:pt x="16182" y="4651"/>
                  </a:lnTo>
                  <a:cubicBezTo>
                    <a:pt x="17097" y="6057"/>
                    <a:pt x="18927" y="9527"/>
                    <a:pt x="16182" y="11726"/>
                  </a:cubicBezTo>
                  <a:lnTo>
                    <a:pt x="13247" y="7943"/>
                  </a:lnTo>
                  <a:cubicBezTo>
                    <a:pt x="14185" y="7106"/>
                    <a:pt x="13392" y="5912"/>
                    <a:pt x="13113" y="5555"/>
                  </a:cubicBezTo>
                  <a:cubicBezTo>
                    <a:pt x="12871" y="5241"/>
                    <a:pt x="12233" y="4416"/>
                    <a:pt x="11592" y="4416"/>
                  </a:cubicBezTo>
                  <a:cubicBezTo>
                    <a:pt x="11435" y="4416"/>
                    <a:pt x="11278" y="4465"/>
                    <a:pt x="11127" y="4584"/>
                  </a:cubicBezTo>
                  <a:cubicBezTo>
                    <a:pt x="10480" y="5086"/>
                    <a:pt x="11127" y="6213"/>
                    <a:pt x="11942" y="7630"/>
                  </a:cubicBezTo>
                  <a:cubicBezTo>
                    <a:pt x="13247" y="9918"/>
                    <a:pt x="15033" y="13054"/>
                    <a:pt x="12243" y="15219"/>
                  </a:cubicBezTo>
                  <a:cubicBezTo>
                    <a:pt x="11353" y="15913"/>
                    <a:pt x="10436" y="16259"/>
                    <a:pt x="9494" y="16259"/>
                  </a:cubicBezTo>
                  <a:cubicBezTo>
                    <a:pt x="7968" y="16259"/>
                    <a:pt x="6379" y="15349"/>
                    <a:pt x="4744" y="13534"/>
                  </a:cubicBezTo>
                  <a:lnTo>
                    <a:pt x="4699" y="13489"/>
                  </a:lnTo>
                  <a:lnTo>
                    <a:pt x="1954" y="15888"/>
                  </a:lnTo>
                  <a:lnTo>
                    <a:pt x="202" y="13623"/>
                  </a:lnTo>
                  <a:lnTo>
                    <a:pt x="3159" y="11558"/>
                  </a:lnTo>
                  <a:lnTo>
                    <a:pt x="3215" y="11514"/>
                  </a:lnTo>
                  <a:lnTo>
                    <a:pt x="3181" y="11458"/>
                  </a:lnTo>
                  <a:cubicBezTo>
                    <a:pt x="1251" y="8367"/>
                    <a:pt x="1307" y="5566"/>
                    <a:pt x="3315" y="3959"/>
                  </a:cubicBezTo>
                  <a:lnTo>
                    <a:pt x="6250" y="7731"/>
                  </a:lnTo>
                  <a:lnTo>
                    <a:pt x="6217" y="7764"/>
                  </a:lnTo>
                  <a:cubicBezTo>
                    <a:pt x="5246" y="8545"/>
                    <a:pt x="5681" y="9829"/>
                    <a:pt x="6351" y="10688"/>
                  </a:cubicBezTo>
                  <a:cubicBezTo>
                    <a:pt x="6619" y="11067"/>
                    <a:pt x="6953" y="11413"/>
                    <a:pt x="7322" y="11703"/>
                  </a:cubicBezTo>
                  <a:cubicBezTo>
                    <a:pt x="7591" y="11899"/>
                    <a:pt x="7843" y="11994"/>
                    <a:pt x="8077" y="11994"/>
                  </a:cubicBezTo>
                  <a:cubicBezTo>
                    <a:pt x="8270" y="11994"/>
                    <a:pt x="8450" y="11930"/>
                    <a:pt x="8616" y="11804"/>
                  </a:cubicBezTo>
                  <a:cubicBezTo>
                    <a:pt x="9297" y="11279"/>
                    <a:pt x="8650" y="10096"/>
                    <a:pt x="7835" y="8601"/>
                  </a:cubicBezTo>
                  <a:cubicBezTo>
                    <a:pt x="6529" y="6191"/>
                    <a:pt x="4900" y="3189"/>
                    <a:pt x="7556" y="1124"/>
                  </a:cubicBezTo>
                  <a:cubicBezTo>
                    <a:pt x="8395" y="475"/>
                    <a:pt x="9261" y="150"/>
                    <a:pt x="10150" y="150"/>
                  </a:cubicBezTo>
                  <a:close/>
                  <a:moveTo>
                    <a:pt x="10156" y="1"/>
                  </a:moveTo>
                  <a:cubicBezTo>
                    <a:pt x="9238" y="1"/>
                    <a:pt x="8344" y="338"/>
                    <a:pt x="7478" y="1013"/>
                  </a:cubicBezTo>
                  <a:cubicBezTo>
                    <a:pt x="4721" y="3144"/>
                    <a:pt x="6451" y="6336"/>
                    <a:pt x="7712" y="8657"/>
                  </a:cubicBezTo>
                  <a:cubicBezTo>
                    <a:pt x="8493" y="10096"/>
                    <a:pt x="9107" y="11235"/>
                    <a:pt x="8527" y="11692"/>
                  </a:cubicBezTo>
                  <a:cubicBezTo>
                    <a:pt x="8389" y="11800"/>
                    <a:pt x="8241" y="11854"/>
                    <a:pt x="8080" y="11854"/>
                  </a:cubicBezTo>
                  <a:cubicBezTo>
                    <a:pt x="7875" y="11854"/>
                    <a:pt x="7650" y="11767"/>
                    <a:pt x="7400" y="11592"/>
                  </a:cubicBezTo>
                  <a:cubicBezTo>
                    <a:pt x="7043" y="11302"/>
                    <a:pt x="6719" y="10967"/>
                    <a:pt x="6451" y="10599"/>
                  </a:cubicBezTo>
                  <a:cubicBezTo>
                    <a:pt x="6217" y="10308"/>
                    <a:pt x="5145" y="8802"/>
                    <a:pt x="6295" y="7876"/>
                  </a:cubicBezTo>
                  <a:lnTo>
                    <a:pt x="6440" y="7764"/>
                  </a:lnTo>
                  <a:lnTo>
                    <a:pt x="3326" y="3758"/>
                  </a:lnTo>
                  <a:lnTo>
                    <a:pt x="3271" y="3803"/>
                  </a:lnTo>
                  <a:cubicBezTo>
                    <a:pt x="1162" y="5443"/>
                    <a:pt x="1072" y="8311"/>
                    <a:pt x="3025" y="11480"/>
                  </a:cubicBezTo>
                  <a:lnTo>
                    <a:pt x="1" y="13601"/>
                  </a:lnTo>
                  <a:lnTo>
                    <a:pt x="1932" y="16089"/>
                  </a:lnTo>
                  <a:lnTo>
                    <a:pt x="4688" y="13679"/>
                  </a:lnTo>
                  <a:cubicBezTo>
                    <a:pt x="6340" y="15498"/>
                    <a:pt x="7947" y="16402"/>
                    <a:pt x="9487" y="16402"/>
                  </a:cubicBezTo>
                  <a:cubicBezTo>
                    <a:pt x="10457" y="16402"/>
                    <a:pt x="11406" y="16044"/>
                    <a:pt x="12332" y="15330"/>
                  </a:cubicBezTo>
                  <a:cubicBezTo>
                    <a:pt x="15211" y="13087"/>
                    <a:pt x="13392" y="9896"/>
                    <a:pt x="12064" y="7563"/>
                  </a:cubicBezTo>
                  <a:cubicBezTo>
                    <a:pt x="11283" y="6202"/>
                    <a:pt x="10669" y="5108"/>
                    <a:pt x="11216" y="4695"/>
                  </a:cubicBezTo>
                  <a:cubicBezTo>
                    <a:pt x="11338" y="4601"/>
                    <a:pt x="11466" y="4561"/>
                    <a:pt x="11596" y="4561"/>
                  </a:cubicBezTo>
                  <a:cubicBezTo>
                    <a:pt x="12172" y="4561"/>
                    <a:pt x="12785" y="5341"/>
                    <a:pt x="13013" y="5633"/>
                  </a:cubicBezTo>
                  <a:cubicBezTo>
                    <a:pt x="13270" y="5967"/>
                    <a:pt x="14040" y="7106"/>
                    <a:pt x="13113" y="7865"/>
                  </a:cubicBezTo>
                  <a:lnTo>
                    <a:pt x="13058" y="7909"/>
                  </a:lnTo>
                  <a:lnTo>
                    <a:pt x="16160" y="11915"/>
                  </a:lnTo>
                  <a:lnTo>
                    <a:pt x="16216" y="11871"/>
                  </a:lnTo>
                  <a:cubicBezTo>
                    <a:pt x="17175" y="11123"/>
                    <a:pt x="19117" y="8914"/>
                    <a:pt x="16338" y="4628"/>
                  </a:cubicBezTo>
                  <a:lnTo>
                    <a:pt x="19285" y="2597"/>
                  </a:lnTo>
                  <a:lnTo>
                    <a:pt x="19352" y="2553"/>
                  </a:lnTo>
                  <a:lnTo>
                    <a:pt x="17410" y="64"/>
                  </a:lnTo>
                  <a:lnTo>
                    <a:pt x="14620" y="2463"/>
                  </a:lnTo>
                  <a:cubicBezTo>
                    <a:pt x="13082" y="823"/>
                    <a:pt x="11590" y="1"/>
                    <a:pt x="1015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2427588" y="3535061"/>
              <a:ext cx="67130" cy="279631"/>
            </a:xfrm>
            <a:custGeom>
              <a:rect b="b" l="l" r="r" t="t"/>
              <a:pathLst>
                <a:path extrusionOk="0" h="6140" w="1474">
                  <a:moveTo>
                    <a:pt x="210" y="0"/>
                  </a:moveTo>
                  <a:cubicBezTo>
                    <a:pt x="182" y="0"/>
                    <a:pt x="157" y="29"/>
                    <a:pt x="157" y="58"/>
                  </a:cubicBezTo>
                  <a:cubicBezTo>
                    <a:pt x="1" y="2145"/>
                    <a:pt x="414" y="4220"/>
                    <a:pt x="1329" y="6095"/>
                  </a:cubicBezTo>
                  <a:cubicBezTo>
                    <a:pt x="1340" y="6118"/>
                    <a:pt x="1362" y="6140"/>
                    <a:pt x="1396" y="6140"/>
                  </a:cubicBezTo>
                  <a:cubicBezTo>
                    <a:pt x="1407" y="6140"/>
                    <a:pt x="1418" y="6140"/>
                    <a:pt x="1418" y="6129"/>
                  </a:cubicBezTo>
                  <a:cubicBezTo>
                    <a:pt x="1451" y="6118"/>
                    <a:pt x="1474" y="6073"/>
                    <a:pt x="1451" y="6039"/>
                  </a:cubicBezTo>
                  <a:cubicBezTo>
                    <a:pt x="547" y="4187"/>
                    <a:pt x="146" y="2123"/>
                    <a:pt x="291" y="69"/>
                  </a:cubicBezTo>
                  <a:cubicBezTo>
                    <a:pt x="291" y="36"/>
                    <a:pt x="268" y="2"/>
                    <a:pt x="224" y="2"/>
                  </a:cubicBezTo>
                  <a:cubicBezTo>
                    <a:pt x="219" y="1"/>
                    <a:pt x="215" y="0"/>
                    <a:pt x="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2380041" y="3625464"/>
              <a:ext cx="58795" cy="170967"/>
            </a:xfrm>
            <a:custGeom>
              <a:rect b="b" l="l" r="r" t="t"/>
              <a:pathLst>
                <a:path extrusionOk="0" h="3754" w="1291">
                  <a:moveTo>
                    <a:pt x="71" y="1"/>
                  </a:moveTo>
                  <a:cubicBezTo>
                    <a:pt x="35" y="1"/>
                    <a:pt x="1" y="29"/>
                    <a:pt x="7" y="82"/>
                  </a:cubicBezTo>
                  <a:cubicBezTo>
                    <a:pt x="107" y="1365"/>
                    <a:pt x="498" y="2604"/>
                    <a:pt x="1156" y="3720"/>
                  </a:cubicBezTo>
                  <a:cubicBezTo>
                    <a:pt x="1167" y="3742"/>
                    <a:pt x="1190" y="3753"/>
                    <a:pt x="1212" y="3753"/>
                  </a:cubicBezTo>
                  <a:cubicBezTo>
                    <a:pt x="1223" y="3753"/>
                    <a:pt x="1234" y="3753"/>
                    <a:pt x="1246" y="3742"/>
                  </a:cubicBezTo>
                  <a:cubicBezTo>
                    <a:pt x="1279" y="3731"/>
                    <a:pt x="1290" y="3686"/>
                    <a:pt x="1279" y="3653"/>
                  </a:cubicBezTo>
                  <a:cubicBezTo>
                    <a:pt x="632" y="2559"/>
                    <a:pt x="241" y="1332"/>
                    <a:pt x="141" y="71"/>
                  </a:cubicBezTo>
                  <a:cubicBezTo>
                    <a:pt x="135" y="23"/>
                    <a:pt x="103"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212523" y="3491431"/>
              <a:ext cx="66128" cy="323261"/>
            </a:xfrm>
            <a:custGeom>
              <a:rect b="b" l="l" r="r" t="t"/>
              <a:pathLst>
                <a:path extrusionOk="0" h="7098" w="1452">
                  <a:moveTo>
                    <a:pt x="1027" y="1"/>
                  </a:moveTo>
                  <a:cubicBezTo>
                    <a:pt x="983" y="12"/>
                    <a:pt x="960" y="45"/>
                    <a:pt x="960" y="79"/>
                  </a:cubicBezTo>
                  <a:cubicBezTo>
                    <a:pt x="1306" y="2433"/>
                    <a:pt x="972" y="4833"/>
                    <a:pt x="12" y="7009"/>
                  </a:cubicBezTo>
                  <a:cubicBezTo>
                    <a:pt x="1" y="7042"/>
                    <a:pt x="12" y="7076"/>
                    <a:pt x="45" y="7098"/>
                  </a:cubicBezTo>
                  <a:lnTo>
                    <a:pt x="79" y="7098"/>
                  </a:lnTo>
                  <a:cubicBezTo>
                    <a:pt x="101" y="7098"/>
                    <a:pt x="124" y="7087"/>
                    <a:pt x="135" y="7064"/>
                  </a:cubicBezTo>
                  <a:cubicBezTo>
                    <a:pt x="1117" y="4866"/>
                    <a:pt x="1452" y="2444"/>
                    <a:pt x="1106" y="67"/>
                  </a:cubicBezTo>
                  <a:cubicBezTo>
                    <a:pt x="1094" y="23"/>
                    <a:pt x="106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p:nvPr/>
          </p:nvSpPr>
          <p:spPr>
            <a:xfrm>
              <a:off x="4284709" y="3637807"/>
              <a:ext cx="41216" cy="146419"/>
            </a:xfrm>
            <a:custGeom>
              <a:rect b="b" l="l" r="r" t="t"/>
              <a:pathLst>
                <a:path extrusionOk="0" h="3215" w="905">
                  <a:moveTo>
                    <a:pt x="837" y="0"/>
                  </a:moveTo>
                  <a:cubicBezTo>
                    <a:pt x="793" y="0"/>
                    <a:pt x="770" y="34"/>
                    <a:pt x="759" y="67"/>
                  </a:cubicBezTo>
                  <a:cubicBezTo>
                    <a:pt x="670" y="1116"/>
                    <a:pt x="413" y="2154"/>
                    <a:pt x="23" y="3125"/>
                  </a:cubicBezTo>
                  <a:cubicBezTo>
                    <a:pt x="0" y="3159"/>
                    <a:pt x="23" y="3203"/>
                    <a:pt x="56" y="3214"/>
                  </a:cubicBezTo>
                  <a:lnTo>
                    <a:pt x="79" y="3214"/>
                  </a:lnTo>
                  <a:cubicBezTo>
                    <a:pt x="112" y="3214"/>
                    <a:pt x="134" y="3203"/>
                    <a:pt x="145" y="3181"/>
                  </a:cubicBezTo>
                  <a:cubicBezTo>
                    <a:pt x="558" y="2188"/>
                    <a:pt x="804" y="1150"/>
                    <a:pt x="893" y="79"/>
                  </a:cubicBezTo>
                  <a:cubicBezTo>
                    <a:pt x="904" y="45"/>
                    <a:pt x="871" y="12"/>
                    <a:pt x="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4"/>
            <p:cNvSpPr/>
            <p:nvPr/>
          </p:nvSpPr>
          <p:spPr>
            <a:xfrm>
              <a:off x="2251745" y="1446275"/>
              <a:ext cx="566640" cy="446271"/>
            </a:xfrm>
            <a:custGeom>
              <a:rect b="b" l="l" r="r" t="t"/>
              <a:pathLst>
                <a:path extrusionOk="0" h="9799" w="12442">
                  <a:moveTo>
                    <a:pt x="6332" y="1"/>
                  </a:moveTo>
                  <a:cubicBezTo>
                    <a:pt x="5601" y="1"/>
                    <a:pt x="5034" y="337"/>
                    <a:pt x="4833" y="1240"/>
                  </a:cubicBezTo>
                  <a:cubicBezTo>
                    <a:pt x="4572" y="1150"/>
                    <a:pt x="4326" y="1109"/>
                    <a:pt x="4098" y="1109"/>
                  </a:cubicBezTo>
                  <a:cubicBezTo>
                    <a:pt x="2356" y="1109"/>
                    <a:pt x="1646" y="3502"/>
                    <a:pt x="3047" y="5101"/>
                  </a:cubicBezTo>
                  <a:cubicBezTo>
                    <a:pt x="0" y="5413"/>
                    <a:pt x="2333" y="8303"/>
                    <a:pt x="4531" y="9799"/>
                  </a:cubicBezTo>
                  <a:cubicBezTo>
                    <a:pt x="6138" y="8270"/>
                    <a:pt x="10144" y="5436"/>
                    <a:pt x="10144" y="5436"/>
                  </a:cubicBezTo>
                  <a:cubicBezTo>
                    <a:pt x="10348" y="5495"/>
                    <a:pt x="10535" y="5523"/>
                    <a:pt x="10706" y="5523"/>
                  </a:cubicBezTo>
                  <a:cubicBezTo>
                    <a:pt x="12295" y="5523"/>
                    <a:pt x="12441" y="3134"/>
                    <a:pt x="10758" y="1965"/>
                  </a:cubicBezTo>
                  <a:cubicBezTo>
                    <a:pt x="9560" y="1128"/>
                    <a:pt x="7671" y="1"/>
                    <a:pt x="6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p:nvPr/>
          </p:nvSpPr>
          <p:spPr>
            <a:xfrm>
              <a:off x="2306124" y="1623620"/>
              <a:ext cx="407651" cy="478333"/>
            </a:xfrm>
            <a:custGeom>
              <a:rect b="b" l="l" r="r" t="t"/>
              <a:pathLst>
                <a:path extrusionOk="0" h="10503" w="8951">
                  <a:moveTo>
                    <a:pt x="4951" y="0"/>
                  </a:moveTo>
                  <a:cubicBezTo>
                    <a:pt x="4779" y="0"/>
                    <a:pt x="4628" y="151"/>
                    <a:pt x="4654" y="347"/>
                  </a:cubicBezTo>
                  <a:cubicBezTo>
                    <a:pt x="4743" y="1084"/>
                    <a:pt x="4576" y="1820"/>
                    <a:pt x="4196" y="2457"/>
                  </a:cubicBezTo>
                  <a:cubicBezTo>
                    <a:pt x="4196" y="2457"/>
                    <a:pt x="3752" y="1860"/>
                    <a:pt x="3271" y="1860"/>
                  </a:cubicBezTo>
                  <a:cubicBezTo>
                    <a:pt x="3049" y="1860"/>
                    <a:pt x="2820" y="1987"/>
                    <a:pt x="2623" y="2356"/>
                  </a:cubicBezTo>
                  <a:cubicBezTo>
                    <a:pt x="1998" y="3528"/>
                    <a:pt x="3426" y="4343"/>
                    <a:pt x="3426" y="4343"/>
                  </a:cubicBezTo>
                  <a:lnTo>
                    <a:pt x="1" y="10503"/>
                  </a:lnTo>
                  <a:lnTo>
                    <a:pt x="4308" y="10503"/>
                  </a:lnTo>
                  <a:lnTo>
                    <a:pt x="5067" y="8215"/>
                  </a:lnTo>
                  <a:lnTo>
                    <a:pt x="5357" y="7333"/>
                  </a:lnTo>
                  <a:cubicBezTo>
                    <a:pt x="5804" y="7545"/>
                    <a:pt x="6183" y="7640"/>
                    <a:pt x="6506" y="7640"/>
                  </a:cubicBezTo>
                  <a:cubicBezTo>
                    <a:pt x="8503" y="7640"/>
                    <a:pt x="8384" y="4000"/>
                    <a:pt x="8950" y="1542"/>
                  </a:cubicBezTo>
                  <a:lnTo>
                    <a:pt x="8950" y="1542"/>
                  </a:lnTo>
                  <a:cubicBezTo>
                    <a:pt x="8922" y="1551"/>
                    <a:pt x="8886" y="1555"/>
                    <a:pt x="8845" y="1555"/>
                  </a:cubicBezTo>
                  <a:cubicBezTo>
                    <a:pt x="8478" y="1555"/>
                    <a:pt x="7645" y="1199"/>
                    <a:pt x="7154" y="437"/>
                  </a:cubicBezTo>
                  <a:cubicBezTo>
                    <a:pt x="7056" y="301"/>
                    <a:pt x="6902" y="227"/>
                    <a:pt x="6744" y="227"/>
                  </a:cubicBezTo>
                  <a:cubicBezTo>
                    <a:pt x="6668" y="227"/>
                    <a:pt x="6590" y="244"/>
                    <a:pt x="6518" y="280"/>
                  </a:cubicBezTo>
                  <a:cubicBezTo>
                    <a:pt x="6399" y="329"/>
                    <a:pt x="6262" y="354"/>
                    <a:pt x="6113" y="354"/>
                  </a:cubicBezTo>
                  <a:cubicBezTo>
                    <a:pt x="5816" y="354"/>
                    <a:pt x="5469" y="254"/>
                    <a:pt x="5112" y="46"/>
                  </a:cubicBezTo>
                  <a:cubicBezTo>
                    <a:pt x="5059" y="15"/>
                    <a:pt x="5004" y="0"/>
                    <a:pt x="4951"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4"/>
            <p:cNvSpPr/>
            <p:nvPr/>
          </p:nvSpPr>
          <p:spPr>
            <a:xfrm>
              <a:off x="2439793" y="1739937"/>
              <a:ext cx="48047" cy="20084"/>
            </a:xfrm>
            <a:custGeom>
              <a:rect b="b" l="l" r="r" t="t"/>
              <a:pathLst>
                <a:path extrusionOk="0" h="441" w="1055">
                  <a:moveTo>
                    <a:pt x="82" y="0"/>
                  </a:moveTo>
                  <a:cubicBezTo>
                    <a:pt x="53" y="0"/>
                    <a:pt x="21" y="20"/>
                    <a:pt x="12" y="48"/>
                  </a:cubicBezTo>
                  <a:cubicBezTo>
                    <a:pt x="0" y="81"/>
                    <a:pt x="23" y="126"/>
                    <a:pt x="56" y="137"/>
                  </a:cubicBezTo>
                  <a:lnTo>
                    <a:pt x="927" y="438"/>
                  </a:lnTo>
                  <a:lnTo>
                    <a:pt x="949" y="438"/>
                  </a:lnTo>
                  <a:cubicBezTo>
                    <a:pt x="955" y="440"/>
                    <a:pt x="961" y="441"/>
                    <a:pt x="967" y="441"/>
                  </a:cubicBezTo>
                  <a:cubicBezTo>
                    <a:pt x="1041" y="441"/>
                    <a:pt x="1054" y="315"/>
                    <a:pt x="971" y="304"/>
                  </a:cubicBezTo>
                  <a:lnTo>
                    <a:pt x="101" y="3"/>
                  </a:lnTo>
                  <a:cubicBezTo>
                    <a:pt x="95" y="1"/>
                    <a:pt x="89" y="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4"/>
            <p:cNvSpPr/>
            <p:nvPr/>
          </p:nvSpPr>
          <p:spPr>
            <a:xfrm>
              <a:off x="2557978" y="1675083"/>
              <a:ext cx="109029" cy="31470"/>
            </a:xfrm>
            <a:custGeom>
              <a:rect b="b" l="l" r="r" t="t"/>
              <a:pathLst>
                <a:path extrusionOk="0" h="691" w="2394">
                  <a:moveTo>
                    <a:pt x="749" y="0"/>
                  </a:moveTo>
                  <a:cubicBezTo>
                    <a:pt x="527" y="0"/>
                    <a:pt x="303" y="29"/>
                    <a:pt x="84" y="88"/>
                  </a:cubicBezTo>
                  <a:cubicBezTo>
                    <a:pt x="1" y="109"/>
                    <a:pt x="24" y="235"/>
                    <a:pt x="99" y="235"/>
                  </a:cubicBezTo>
                  <a:cubicBezTo>
                    <a:pt x="105" y="235"/>
                    <a:pt x="111" y="235"/>
                    <a:pt x="117" y="233"/>
                  </a:cubicBezTo>
                  <a:cubicBezTo>
                    <a:pt x="326" y="177"/>
                    <a:pt x="538" y="150"/>
                    <a:pt x="750" y="150"/>
                  </a:cubicBezTo>
                  <a:cubicBezTo>
                    <a:pt x="1297" y="150"/>
                    <a:pt x="1836" y="333"/>
                    <a:pt x="2271" y="679"/>
                  </a:cubicBezTo>
                  <a:cubicBezTo>
                    <a:pt x="2282" y="679"/>
                    <a:pt x="2304" y="690"/>
                    <a:pt x="2316" y="690"/>
                  </a:cubicBezTo>
                  <a:cubicBezTo>
                    <a:pt x="2338" y="690"/>
                    <a:pt x="2360" y="679"/>
                    <a:pt x="2371" y="657"/>
                  </a:cubicBezTo>
                  <a:cubicBezTo>
                    <a:pt x="2394" y="624"/>
                    <a:pt x="2394" y="590"/>
                    <a:pt x="2360" y="568"/>
                  </a:cubicBezTo>
                  <a:cubicBezTo>
                    <a:pt x="1900" y="197"/>
                    <a:pt x="1330" y="0"/>
                    <a:pt x="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p:nvPr/>
          </p:nvSpPr>
          <p:spPr>
            <a:xfrm>
              <a:off x="2560392" y="1846280"/>
              <a:ext cx="78151" cy="46636"/>
            </a:xfrm>
            <a:custGeom>
              <a:rect b="b" l="l" r="r" t="t"/>
              <a:pathLst>
                <a:path extrusionOk="0" h="1024" w="1716">
                  <a:moveTo>
                    <a:pt x="53" y="0"/>
                  </a:moveTo>
                  <a:cubicBezTo>
                    <a:pt x="1" y="612"/>
                    <a:pt x="491" y="1024"/>
                    <a:pt x="1003" y="1024"/>
                  </a:cubicBezTo>
                  <a:cubicBezTo>
                    <a:pt x="1257" y="1024"/>
                    <a:pt x="1516" y="922"/>
                    <a:pt x="1716" y="692"/>
                  </a:cubicBezTo>
                  <a:cubicBezTo>
                    <a:pt x="1124" y="558"/>
                    <a:pt x="555" y="324"/>
                    <a:pt x="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
            <p:cNvSpPr/>
            <p:nvPr/>
          </p:nvSpPr>
          <p:spPr>
            <a:xfrm>
              <a:off x="2655305" y="1786299"/>
              <a:ext cx="66538" cy="69589"/>
            </a:xfrm>
            <a:custGeom>
              <a:rect b="b" l="l" r="r" t="t"/>
              <a:pathLst>
                <a:path extrusionOk="0" h="1528" w="1461">
                  <a:moveTo>
                    <a:pt x="625" y="1"/>
                  </a:moveTo>
                  <a:lnTo>
                    <a:pt x="0" y="1183"/>
                  </a:lnTo>
                  <a:lnTo>
                    <a:pt x="1116" y="1518"/>
                  </a:lnTo>
                  <a:cubicBezTo>
                    <a:pt x="1138" y="1524"/>
                    <a:pt x="1160" y="1527"/>
                    <a:pt x="1181" y="1527"/>
                  </a:cubicBezTo>
                  <a:cubicBezTo>
                    <a:pt x="1348" y="1527"/>
                    <a:pt x="1461" y="1343"/>
                    <a:pt x="1362" y="1195"/>
                  </a:cubicBezTo>
                  <a:lnTo>
                    <a:pt x="625" y="1"/>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4"/>
            <p:cNvSpPr/>
            <p:nvPr/>
          </p:nvSpPr>
          <p:spPr>
            <a:xfrm>
              <a:off x="2562806" y="1729872"/>
              <a:ext cx="100649" cy="65627"/>
            </a:xfrm>
            <a:custGeom>
              <a:rect b="b" l="l" r="r" t="t"/>
              <a:pathLst>
                <a:path extrusionOk="0" h="1441" w="2210">
                  <a:moveTo>
                    <a:pt x="123" y="1"/>
                  </a:moveTo>
                  <a:cubicBezTo>
                    <a:pt x="56" y="1"/>
                    <a:pt x="0" y="68"/>
                    <a:pt x="0" y="135"/>
                  </a:cubicBezTo>
                  <a:lnTo>
                    <a:pt x="0" y="1306"/>
                  </a:lnTo>
                  <a:cubicBezTo>
                    <a:pt x="0" y="1385"/>
                    <a:pt x="56" y="1440"/>
                    <a:pt x="123" y="1440"/>
                  </a:cubicBezTo>
                  <a:lnTo>
                    <a:pt x="2087" y="1440"/>
                  </a:lnTo>
                  <a:cubicBezTo>
                    <a:pt x="2154" y="1440"/>
                    <a:pt x="2210" y="1385"/>
                    <a:pt x="2210" y="1306"/>
                  </a:cubicBezTo>
                  <a:lnTo>
                    <a:pt x="2210" y="135"/>
                  </a:lnTo>
                  <a:cubicBezTo>
                    <a:pt x="2210" y="68"/>
                    <a:pt x="215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4"/>
            <p:cNvSpPr/>
            <p:nvPr/>
          </p:nvSpPr>
          <p:spPr>
            <a:xfrm>
              <a:off x="2628343" y="1739527"/>
              <a:ext cx="10202" cy="38165"/>
            </a:xfrm>
            <a:custGeom>
              <a:rect b="b" l="l" r="r" t="t"/>
              <a:pathLst>
                <a:path extrusionOk="0" h="838" w="224">
                  <a:moveTo>
                    <a:pt x="112" y="1"/>
                  </a:moveTo>
                  <a:cubicBezTo>
                    <a:pt x="45" y="1"/>
                    <a:pt x="1" y="191"/>
                    <a:pt x="1" y="425"/>
                  </a:cubicBezTo>
                  <a:cubicBezTo>
                    <a:pt x="1" y="648"/>
                    <a:pt x="45" y="838"/>
                    <a:pt x="112" y="838"/>
                  </a:cubicBezTo>
                  <a:cubicBezTo>
                    <a:pt x="168" y="838"/>
                    <a:pt x="224" y="648"/>
                    <a:pt x="224" y="425"/>
                  </a:cubicBezTo>
                  <a:cubicBezTo>
                    <a:pt x="224" y="191"/>
                    <a:pt x="179" y="1"/>
                    <a:pt x="112" y="1"/>
                  </a:cubicBezTo>
                  <a:close/>
                </a:path>
              </a:pathLst>
            </a:custGeom>
            <a:solidFill>
              <a:srgbClr val="0D0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4"/>
            <p:cNvSpPr/>
            <p:nvPr/>
          </p:nvSpPr>
          <p:spPr>
            <a:xfrm>
              <a:off x="2499273" y="1916416"/>
              <a:ext cx="50871" cy="81339"/>
            </a:xfrm>
            <a:custGeom>
              <a:rect b="b" l="l" r="r" t="t"/>
              <a:pathLst>
                <a:path extrusionOk="0" h="1786" w="1117">
                  <a:moveTo>
                    <a:pt x="0" y="0"/>
                  </a:moveTo>
                  <a:lnTo>
                    <a:pt x="0" y="0"/>
                  </a:lnTo>
                  <a:cubicBezTo>
                    <a:pt x="56" y="670"/>
                    <a:pt x="346" y="1306"/>
                    <a:pt x="815" y="1786"/>
                  </a:cubicBezTo>
                  <a:lnTo>
                    <a:pt x="1116" y="904"/>
                  </a:lnTo>
                  <a:cubicBezTo>
                    <a:pt x="636" y="692"/>
                    <a:pt x="0" y="0"/>
                    <a:pt x="0" y="0"/>
                  </a:cubicBezTo>
                  <a:close/>
                </a:path>
              </a:pathLst>
            </a:custGeom>
            <a:solidFill>
              <a:srgbClr val="1D2846">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4"/>
            <p:cNvSpPr/>
            <p:nvPr/>
          </p:nvSpPr>
          <p:spPr>
            <a:xfrm>
              <a:off x="2323385" y="1807249"/>
              <a:ext cx="63577" cy="69042"/>
            </a:xfrm>
            <a:custGeom>
              <a:rect b="b" l="l" r="r" t="t"/>
              <a:pathLst>
                <a:path extrusionOk="0" h="1516" w="1396">
                  <a:moveTo>
                    <a:pt x="393" y="1"/>
                  </a:moveTo>
                  <a:cubicBezTo>
                    <a:pt x="349" y="1"/>
                    <a:pt x="305" y="18"/>
                    <a:pt x="269" y="54"/>
                  </a:cubicBezTo>
                  <a:lnTo>
                    <a:pt x="79" y="244"/>
                  </a:lnTo>
                  <a:cubicBezTo>
                    <a:pt x="12" y="311"/>
                    <a:pt x="1" y="411"/>
                    <a:pt x="68" y="489"/>
                  </a:cubicBezTo>
                  <a:lnTo>
                    <a:pt x="838" y="1449"/>
                  </a:lnTo>
                  <a:cubicBezTo>
                    <a:pt x="875" y="1492"/>
                    <a:pt x="926" y="1515"/>
                    <a:pt x="978" y="1515"/>
                  </a:cubicBezTo>
                  <a:cubicBezTo>
                    <a:pt x="1019" y="1515"/>
                    <a:pt x="1060" y="1501"/>
                    <a:pt x="1095" y="1471"/>
                  </a:cubicBezTo>
                  <a:lnTo>
                    <a:pt x="1318" y="1270"/>
                  </a:lnTo>
                  <a:cubicBezTo>
                    <a:pt x="1396" y="1203"/>
                    <a:pt x="1396" y="1092"/>
                    <a:pt x="1340" y="1025"/>
                  </a:cubicBezTo>
                  <a:lnTo>
                    <a:pt x="537" y="65"/>
                  </a:lnTo>
                  <a:cubicBezTo>
                    <a:pt x="495" y="23"/>
                    <a:pt x="443"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4"/>
            <p:cNvSpPr/>
            <p:nvPr/>
          </p:nvSpPr>
          <p:spPr>
            <a:xfrm>
              <a:off x="2076540" y="1848192"/>
              <a:ext cx="262143" cy="229079"/>
            </a:xfrm>
            <a:custGeom>
              <a:rect b="b" l="l" r="r" t="t"/>
              <a:pathLst>
                <a:path extrusionOk="0" h="5030" w="5756">
                  <a:moveTo>
                    <a:pt x="5154" y="0"/>
                  </a:moveTo>
                  <a:cubicBezTo>
                    <a:pt x="5142" y="0"/>
                    <a:pt x="5131" y="1"/>
                    <a:pt x="5120" y="3"/>
                  </a:cubicBezTo>
                  <a:cubicBezTo>
                    <a:pt x="2676" y="539"/>
                    <a:pt x="723" y="2369"/>
                    <a:pt x="31" y="4768"/>
                  </a:cubicBezTo>
                  <a:cubicBezTo>
                    <a:pt x="1" y="4908"/>
                    <a:pt x="105" y="5030"/>
                    <a:pt x="239" y="5030"/>
                  </a:cubicBezTo>
                  <a:cubicBezTo>
                    <a:pt x="255" y="5030"/>
                    <a:pt x="271" y="5028"/>
                    <a:pt x="288" y="5025"/>
                  </a:cubicBezTo>
                  <a:cubicBezTo>
                    <a:pt x="2598" y="4389"/>
                    <a:pt x="4562" y="2849"/>
                    <a:pt x="5722" y="740"/>
                  </a:cubicBezTo>
                  <a:cubicBezTo>
                    <a:pt x="5756" y="673"/>
                    <a:pt x="5745" y="583"/>
                    <a:pt x="5700" y="516"/>
                  </a:cubicBezTo>
                  <a:lnTo>
                    <a:pt x="5321" y="70"/>
                  </a:lnTo>
                  <a:cubicBezTo>
                    <a:pt x="5274" y="23"/>
                    <a:pt x="5212" y="0"/>
                    <a:pt x="5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4"/>
            <p:cNvSpPr/>
            <p:nvPr/>
          </p:nvSpPr>
          <p:spPr>
            <a:xfrm>
              <a:off x="2400171" y="1792630"/>
              <a:ext cx="23363" cy="39576"/>
            </a:xfrm>
            <a:custGeom>
              <a:rect b="b" l="l" r="r" t="t"/>
              <a:pathLst>
                <a:path extrusionOk="0" h="869" w="513">
                  <a:moveTo>
                    <a:pt x="419" y="0"/>
                  </a:moveTo>
                  <a:cubicBezTo>
                    <a:pt x="406" y="0"/>
                    <a:pt x="392" y="5"/>
                    <a:pt x="379" y="18"/>
                  </a:cubicBezTo>
                  <a:cubicBezTo>
                    <a:pt x="167" y="230"/>
                    <a:pt x="33" y="498"/>
                    <a:pt x="11" y="799"/>
                  </a:cubicBezTo>
                  <a:cubicBezTo>
                    <a:pt x="0" y="832"/>
                    <a:pt x="33" y="866"/>
                    <a:pt x="67" y="866"/>
                  </a:cubicBezTo>
                  <a:cubicBezTo>
                    <a:pt x="73" y="867"/>
                    <a:pt x="79" y="868"/>
                    <a:pt x="84" y="868"/>
                  </a:cubicBezTo>
                  <a:cubicBezTo>
                    <a:pt x="120" y="868"/>
                    <a:pt x="145" y="839"/>
                    <a:pt x="145" y="810"/>
                  </a:cubicBezTo>
                  <a:cubicBezTo>
                    <a:pt x="167" y="542"/>
                    <a:pt x="290" y="297"/>
                    <a:pt x="469" y="118"/>
                  </a:cubicBezTo>
                  <a:cubicBezTo>
                    <a:pt x="512" y="66"/>
                    <a:pt x="468" y="0"/>
                    <a:pt x="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
            <p:cNvSpPr/>
            <p:nvPr/>
          </p:nvSpPr>
          <p:spPr>
            <a:xfrm>
              <a:off x="2509930" y="1452241"/>
              <a:ext cx="206900" cy="229398"/>
            </a:xfrm>
            <a:custGeom>
              <a:rect b="b" l="l" r="r" t="t"/>
              <a:pathLst>
                <a:path extrusionOk="0" h="5037" w="4543">
                  <a:moveTo>
                    <a:pt x="664" y="1"/>
                  </a:moveTo>
                  <a:cubicBezTo>
                    <a:pt x="648" y="1"/>
                    <a:pt x="631" y="9"/>
                    <a:pt x="614" y="26"/>
                  </a:cubicBezTo>
                  <a:cubicBezTo>
                    <a:pt x="157" y="428"/>
                    <a:pt x="0" y="908"/>
                    <a:pt x="190" y="1376"/>
                  </a:cubicBezTo>
                  <a:cubicBezTo>
                    <a:pt x="447" y="2046"/>
                    <a:pt x="1328" y="2559"/>
                    <a:pt x="2210" y="2559"/>
                  </a:cubicBezTo>
                  <a:lnTo>
                    <a:pt x="2299" y="2559"/>
                  </a:lnTo>
                  <a:cubicBezTo>
                    <a:pt x="3036" y="2559"/>
                    <a:pt x="3984" y="2994"/>
                    <a:pt x="4252" y="3664"/>
                  </a:cubicBezTo>
                  <a:cubicBezTo>
                    <a:pt x="4420" y="4077"/>
                    <a:pt x="4275" y="4512"/>
                    <a:pt x="3839" y="4914"/>
                  </a:cubicBezTo>
                  <a:cubicBezTo>
                    <a:pt x="3817" y="4947"/>
                    <a:pt x="3817" y="4992"/>
                    <a:pt x="3839" y="5014"/>
                  </a:cubicBezTo>
                  <a:cubicBezTo>
                    <a:pt x="3850" y="5026"/>
                    <a:pt x="3873" y="5037"/>
                    <a:pt x="3895" y="5037"/>
                  </a:cubicBezTo>
                  <a:cubicBezTo>
                    <a:pt x="3906" y="5037"/>
                    <a:pt x="3917" y="5026"/>
                    <a:pt x="3929" y="5014"/>
                  </a:cubicBezTo>
                  <a:cubicBezTo>
                    <a:pt x="4542" y="4445"/>
                    <a:pt x="4509" y="3932"/>
                    <a:pt x="4375" y="3608"/>
                  </a:cubicBezTo>
                  <a:cubicBezTo>
                    <a:pt x="4085" y="2883"/>
                    <a:pt x="3069" y="2414"/>
                    <a:pt x="2299" y="2414"/>
                  </a:cubicBezTo>
                  <a:lnTo>
                    <a:pt x="2210" y="2414"/>
                  </a:lnTo>
                  <a:cubicBezTo>
                    <a:pt x="1395" y="2414"/>
                    <a:pt x="558" y="1934"/>
                    <a:pt x="313" y="1321"/>
                  </a:cubicBezTo>
                  <a:cubicBezTo>
                    <a:pt x="146" y="897"/>
                    <a:pt x="291" y="484"/>
                    <a:pt x="704" y="115"/>
                  </a:cubicBezTo>
                  <a:cubicBezTo>
                    <a:pt x="737" y="93"/>
                    <a:pt x="737" y="48"/>
                    <a:pt x="715" y="26"/>
                  </a:cubicBezTo>
                  <a:cubicBezTo>
                    <a:pt x="698" y="9"/>
                    <a:pt x="681" y="1"/>
                    <a:pt x="6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4"/>
            <p:cNvSpPr/>
            <p:nvPr/>
          </p:nvSpPr>
          <p:spPr>
            <a:xfrm>
              <a:off x="2478414" y="1465676"/>
              <a:ext cx="108801" cy="166185"/>
            </a:xfrm>
            <a:custGeom>
              <a:rect b="b" l="l" r="r" t="t"/>
              <a:pathLst>
                <a:path extrusionOk="0" h="3649" w="2389">
                  <a:moveTo>
                    <a:pt x="449" y="0"/>
                  </a:moveTo>
                  <a:cubicBezTo>
                    <a:pt x="429" y="0"/>
                    <a:pt x="408" y="10"/>
                    <a:pt x="391" y="32"/>
                  </a:cubicBezTo>
                  <a:cubicBezTo>
                    <a:pt x="56" y="590"/>
                    <a:pt x="1" y="1282"/>
                    <a:pt x="257" y="1885"/>
                  </a:cubicBezTo>
                  <a:cubicBezTo>
                    <a:pt x="413" y="2287"/>
                    <a:pt x="759" y="2577"/>
                    <a:pt x="1183" y="2666"/>
                  </a:cubicBezTo>
                  <a:cubicBezTo>
                    <a:pt x="1686" y="2733"/>
                    <a:pt x="2110" y="3090"/>
                    <a:pt x="2255" y="3592"/>
                  </a:cubicBezTo>
                  <a:cubicBezTo>
                    <a:pt x="2255" y="3626"/>
                    <a:pt x="2288" y="3648"/>
                    <a:pt x="2322" y="3648"/>
                  </a:cubicBezTo>
                  <a:cubicBezTo>
                    <a:pt x="2366" y="3637"/>
                    <a:pt x="2389" y="3603"/>
                    <a:pt x="2378" y="3559"/>
                  </a:cubicBezTo>
                  <a:cubicBezTo>
                    <a:pt x="2221" y="3012"/>
                    <a:pt x="1764" y="2610"/>
                    <a:pt x="1195" y="2532"/>
                  </a:cubicBezTo>
                  <a:cubicBezTo>
                    <a:pt x="815" y="2443"/>
                    <a:pt x="514" y="2186"/>
                    <a:pt x="369" y="1829"/>
                  </a:cubicBezTo>
                  <a:cubicBezTo>
                    <a:pt x="146" y="1271"/>
                    <a:pt x="190" y="624"/>
                    <a:pt x="514" y="111"/>
                  </a:cubicBezTo>
                  <a:cubicBezTo>
                    <a:pt x="545" y="55"/>
                    <a:pt x="499"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4"/>
            <p:cNvSpPr/>
            <p:nvPr/>
          </p:nvSpPr>
          <p:spPr>
            <a:xfrm>
              <a:off x="2341693" y="1524062"/>
              <a:ext cx="152021" cy="241967"/>
            </a:xfrm>
            <a:custGeom>
              <a:rect b="b" l="l" r="r" t="t"/>
              <a:pathLst>
                <a:path extrusionOk="0" h="5313" w="3338">
                  <a:moveTo>
                    <a:pt x="972" y="0"/>
                  </a:moveTo>
                  <a:cubicBezTo>
                    <a:pt x="882" y="0"/>
                    <a:pt x="882" y="145"/>
                    <a:pt x="972" y="145"/>
                  </a:cubicBezTo>
                  <a:cubicBezTo>
                    <a:pt x="1987" y="168"/>
                    <a:pt x="2679" y="581"/>
                    <a:pt x="2924" y="1317"/>
                  </a:cubicBezTo>
                  <a:cubicBezTo>
                    <a:pt x="3192" y="2087"/>
                    <a:pt x="2924" y="3114"/>
                    <a:pt x="2322" y="3605"/>
                  </a:cubicBezTo>
                  <a:cubicBezTo>
                    <a:pt x="2021" y="3850"/>
                    <a:pt x="1675" y="4029"/>
                    <a:pt x="1306" y="4140"/>
                  </a:cubicBezTo>
                  <a:cubicBezTo>
                    <a:pt x="838" y="4319"/>
                    <a:pt x="402" y="4475"/>
                    <a:pt x="23" y="5201"/>
                  </a:cubicBezTo>
                  <a:cubicBezTo>
                    <a:pt x="1" y="5234"/>
                    <a:pt x="12" y="5279"/>
                    <a:pt x="45" y="5301"/>
                  </a:cubicBezTo>
                  <a:cubicBezTo>
                    <a:pt x="56" y="5301"/>
                    <a:pt x="68" y="5301"/>
                    <a:pt x="79" y="5312"/>
                  </a:cubicBezTo>
                  <a:cubicBezTo>
                    <a:pt x="101" y="5301"/>
                    <a:pt x="123" y="5290"/>
                    <a:pt x="135" y="5268"/>
                  </a:cubicBezTo>
                  <a:cubicBezTo>
                    <a:pt x="503" y="4587"/>
                    <a:pt x="893" y="4442"/>
                    <a:pt x="1351" y="4274"/>
                  </a:cubicBezTo>
                  <a:cubicBezTo>
                    <a:pt x="1730" y="4152"/>
                    <a:pt x="2088" y="3962"/>
                    <a:pt x="2400" y="3716"/>
                  </a:cubicBezTo>
                  <a:cubicBezTo>
                    <a:pt x="3047" y="3181"/>
                    <a:pt x="3337" y="2087"/>
                    <a:pt x="3058" y="1272"/>
                  </a:cubicBezTo>
                  <a:cubicBezTo>
                    <a:pt x="2791" y="480"/>
                    <a:pt x="2043" y="23"/>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p:nvPr/>
          </p:nvSpPr>
          <p:spPr>
            <a:xfrm>
              <a:off x="2089110" y="1854159"/>
              <a:ext cx="219333" cy="191916"/>
            </a:xfrm>
            <a:custGeom>
              <a:rect b="b" l="l" r="r" t="t"/>
              <a:pathLst>
                <a:path extrusionOk="0" h="4214" w="4816">
                  <a:moveTo>
                    <a:pt x="4721" y="0"/>
                  </a:moveTo>
                  <a:cubicBezTo>
                    <a:pt x="4692" y="0"/>
                    <a:pt x="4663" y="18"/>
                    <a:pt x="4654" y="62"/>
                  </a:cubicBezTo>
                  <a:cubicBezTo>
                    <a:pt x="4341" y="988"/>
                    <a:pt x="3371" y="1557"/>
                    <a:pt x="2355" y="2171"/>
                  </a:cubicBezTo>
                  <a:cubicBezTo>
                    <a:pt x="1451" y="2718"/>
                    <a:pt x="514" y="3276"/>
                    <a:pt x="23" y="4113"/>
                  </a:cubicBezTo>
                  <a:cubicBezTo>
                    <a:pt x="0" y="4146"/>
                    <a:pt x="12" y="4180"/>
                    <a:pt x="45" y="4202"/>
                  </a:cubicBezTo>
                  <a:cubicBezTo>
                    <a:pt x="56" y="4213"/>
                    <a:pt x="67" y="4213"/>
                    <a:pt x="90" y="4213"/>
                  </a:cubicBezTo>
                  <a:cubicBezTo>
                    <a:pt x="112" y="4213"/>
                    <a:pt x="134" y="4202"/>
                    <a:pt x="145" y="4180"/>
                  </a:cubicBezTo>
                  <a:cubicBezTo>
                    <a:pt x="614" y="3365"/>
                    <a:pt x="1529" y="2818"/>
                    <a:pt x="2422" y="2282"/>
                  </a:cubicBezTo>
                  <a:cubicBezTo>
                    <a:pt x="3471" y="1669"/>
                    <a:pt x="4453" y="1077"/>
                    <a:pt x="4788" y="106"/>
                  </a:cubicBezTo>
                  <a:cubicBezTo>
                    <a:pt x="4815" y="45"/>
                    <a:pt x="4767" y="0"/>
                    <a:pt x="47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a:off x="2651707" y="1783248"/>
              <a:ext cx="74143" cy="75783"/>
            </a:xfrm>
            <a:custGeom>
              <a:rect b="b" l="l" r="r" t="t"/>
              <a:pathLst>
                <a:path extrusionOk="0" h="1664" w="1628">
                  <a:moveTo>
                    <a:pt x="708" y="0"/>
                  </a:moveTo>
                  <a:cubicBezTo>
                    <a:pt x="696" y="0"/>
                    <a:pt x="682" y="4"/>
                    <a:pt x="671" y="12"/>
                  </a:cubicBezTo>
                  <a:cubicBezTo>
                    <a:pt x="637" y="34"/>
                    <a:pt x="626" y="68"/>
                    <a:pt x="648" y="101"/>
                  </a:cubicBezTo>
                  <a:lnTo>
                    <a:pt x="1385" y="1295"/>
                  </a:lnTo>
                  <a:cubicBezTo>
                    <a:pt x="1469" y="1398"/>
                    <a:pt x="1388" y="1534"/>
                    <a:pt x="1280" y="1534"/>
                  </a:cubicBezTo>
                  <a:cubicBezTo>
                    <a:pt x="1260" y="1534"/>
                    <a:pt x="1238" y="1529"/>
                    <a:pt x="1217" y="1518"/>
                  </a:cubicBezTo>
                  <a:lnTo>
                    <a:pt x="101" y="1183"/>
                  </a:lnTo>
                  <a:cubicBezTo>
                    <a:pt x="95" y="1181"/>
                    <a:pt x="90" y="1181"/>
                    <a:pt x="84" y="1181"/>
                  </a:cubicBezTo>
                  <a:cubicBezTo>
                    <a:pt x="57" y="1181"/>
                    <a:pt x="32" y="1201"/>
                    <a:pt x="23" y="1228"/>
                  </a:cubicBezTo>
                  <a:cubicBezTo>
                    <a:pt x="1" y="1273"/>
                    <a:pt x="23" y="1306"/>
                    <a:pt x="68" y="1317"/>
                  </a:cubicBezTo>
                  <a:lnTo>
                    <a:pt x="1184" y="1652"/>
                  </a:lnTo>
                  <a:cubicBezTo>
                    <a:pt x="1206" y="1663"/>
                    <a:pt x="1240" y="1663"/>
                    <a:pt x="1262" y="1663"/>
                  </a:cubicBezTo>
                  <a:cubicBezTo>
                    <a:pt x="1267" y="1664"/>
                    <a:pt x="1271" y="1664"/>
                    <a:pt x="1276" y="1664"/>
                  </a:cubicBezTo>
                  <a:cubicBezTo>
                    <a:pt x="1491" y="1664"/>
                    <a:pt x="1628" y="1414"/>
                    <a:pt x="1508" y="1228"/>
                  </a:cubicBezTo>
                  <a:lnTo>
                    <a:pt x="760" y="34"/>
                  </a:lnTo>
                  <a:cubicBezTo>
                    <a:pt x="753" y="12"/>
                    <a:pt x="731"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4"/>
            <p:cNvSpPr/>
            <p:nvPr/>
          </p:nvSpPr>
          <p:spPr>
            <a:xfrm>
              <a:off x="3201506" y="2062472"/>
              <a:ext cx="200433" cy="152294"/>
            </a:xfrm>
            <a:custGeom>
              <a:rect b="b" l="l" r="r" t="t"/>
              <a:pathLst>
                <a:path extrusionOk="0" h="3344" w="4401">
                  <a:moveTo>
                    <a:pt x="3803" y="1"/>
                  </a:moveTo>
                  <a:cubicBezTo>
                    <a:pt x="3029" y="1"/>
                    <a:pt x="929" y="1440"/>
                    <a:pt x="115" y="2273"/>
                  </a:cubicBezTo>
                  <a:cubicBezTo>
                    <a:pt x="115" y="2273"/>
                    <a:pt x="1" y="3344"/>
                    <a:pt x="247" y="3344"/>
                  </a:cubicBezTo>
                  <a:cubicBezTo>
                    <a:pt x="308" y="3344"/>
                    <a:pt x="392" y="3277"/>
                    <a:pt x="506" y="3110"/>
                  </a:cubicBezTo>
                  <a:cubicBezTo>
                    <a:pt x="1086" y="2273"/>
                    <a:pt x="2559" y="1324"/>
                    <a:pt x="3151" y="1023"/>
                  </a:cubicBezTo>
                  <a:cubicBezTo>
                    <a:pt x="3686" y="755"/>
                    <a:pt x="4400" y="666"/>
                    <a:pt x="4054" y="108"/>
                  </a:cubicBezTo>
                  <a:cubicBezTo>
                    <a:pt x="4007" y="34"/>
                    <a:pt x="3920" y="1"/>
                    <a:pt x="38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4"/>
            <p:cNvSpPr/>
            <p:nvPr/>
          </p:nvSpPr>
          <p:spPr>
            <a:xfrm>
              <a:off x="2403177" y="2092303"/>
              <a:ext cx="1003802" cy="604895"/>
            </a:xfrm>
            <a:custGeom>
              <a:rect b="b" l="l" r="r" t="t"/>
              <a:pathLst>
                <a:path extrusionOk="0" h="13282" w="22041">
                  <a:moveTo>
                    <a:pt x="21480" y="1"/>
                  </a:moveTo>
                  <a:cubicBezTo>
                    <a:pt x="20514" y="1"/>
                    <a:pt x="18050" y="1108"/>
                    <a:pt x="17510" y="1584"/>
                  </a:cubicBezTo>
                  <a:cubicBezTo>
                    <a:pt x="16852" y="2164"/>
                    <a:pt x="16283" y="4419"/>
                    <a:pt x="16283" y="4419"/>
                  </a:cubicBezTo>
                  <a:cubicBezTo>
                    <a:pt x="16283" y="4419"/>
                    <a:pt x="11261" y="8358"/>
                    <a:pt x="8337" y="9240"/>
                  </a:cubicBezTo>
                  <a:lnTo>
                    <a:pt x="8337" y="9240"/>
                  </a:lnTo>
                  <a:cubicBezTo>
                    <a:pt x="8343" y="9235"/>
                    <a:pt x="5300" y="6636"/>
                    <a:pt x="3304" y="3035"/>
                  </a:cubicBezTo>
                  <a:lnTo>
                    <a:pt x="1" y="7666"/>
                  </a:lnTo>
                  <a:cubicBezTo>
                    <a:pt x="1" y="7666"/>
                    <a:pt x="2947" y="11326"/>
                    <a:pt x="6027" y="12911"/>
                  </a:cubicBezTo>
                  <a:cubicBezTo>
                    <a:pt x="6493" y="13157"/>
                    <a:pt x="7009" y="13281"/>
                    <a:pt x="7526" y="13281"/>
                  </a:cubicBezTo>
                  <a:cubicBezTo>
                    <a:pt x="7925" y="13281"/>
                    <a:pt x="8326" y="13207"/>
                    <a:pt x="8705" y="13056"/>
                  </a:cubicBezTo>
                  <a:cubicBezTo>
                    <a:pt x="11250" y="12018"/>
                    <a:pt x="14464" y="9864"/>
                    <a:pt x="17789" y="6762"/>
                  </a:cubicBezTo>
                  <a:cubicBezTo>
                    <a:pt x="18648" y="5959"/>
                    <a:pt x="19061" y="4809"/>
                    <a:pt x="19039" y="3604"/>
                  </a:cubicBezTo>
                  <a:cubicBezTo>
                    <a:pt x="19028" y="2868"/>
                    <a:pt x="19195" y="2254"/>
                    <a:pt x="19876" y="1740"/>
                  </a:cubicBezTo>
                  <a:cubicBezTo>
                    <a:pt x="21048" y="859"/>
                    <a:pt x="22041" y="859"/>
                    <a:pt x="21862" y="178"/>
                  </a:cubicBezTo>
                  <a:cubicBezTo>
                    <a:pt x="21830" y="54"/>
                    <a:pt x="21691" y="1"/>
                    <a:pt x="21480" y="1"/>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4"/>
            <p:cNvSpPr/>
            <p:nvPr/>
          </p:nvSpPr>
          <p:spPr>
            <a:xfrm>
              <a:off x="1184437" y="3860421"/>
              <a:ext cx="565182" cy="501150"/>
            </a:xfrm>
            <a:custGeom>
              <a:rect b="b" l="l" r="r" t="t"/>
              <a:pathLst>
                <a:path extrusionOk="0" h="11004" w="12410">
                  <a:moveTo>
                    <a:pt x="5156" y="0"/>
                  </a:moveTo>
                  <a:cubicBezTo>
                    <a:pt x="4699" y="558"/>
                    <a:pt x="4241" y="1127"/>
                    <a:pt x="3795" y="1730"/>
                  </a:cubicBezTo>
                  <a:cubicBezTo>
                    <a:pt x="2389" y="3627"/>
                    <a:pt x="1116" y="5613"/>
                    <a:pt x="1" y="7689"/>
                  </a:cubicBezTo>
                  <a:lnTo>
                    <a:pt x="4386" y="11003"/>
                  </a:lnTo>
                  <a:lnTo>
                    <a:pt x="12410" y="11003"/>
                  </a:lnTo>
                  <a:cubicBezTo>
                    <a:pt x="12410" y="11003"/>
                    <a:pt x="11428" y="7790"/>
                    <a:pt x="7489" y="7790"/>
                  </a:cubicBezTo>
                  <a:lnTo>
                    <a:pt x="7489" y="7790"/>
                  </a:lnTo>
                  <a:cubicBezTo>
                    <a:pt x="7480" y="7779"/>
                    <a:pt x="6528" y="6692"/>
                    <a:pt x="6417" y="5245"/>
                  </a:cubicBezTo>
                  <a:cubicBezTo>
                    <a:pt x="6350" y="4319"/>
                    <a:pt x="6618" y="3237"/>
                    <a:pt x="7701" y="2188"/>
                  </a:cubicBezTo>
                  <a:lnTo>
                    <a:pt x="5156"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4"/>
            <p:cNvSpPr/>
            <p:nvPr/>
          </p:nvSpPr>
          <p:spPr>
            <a:xfrm>
              <a:off x="1184437" y="3939165"/>
              <a:ext cx="565182" cy="422407"/>
            </a:xfrm>
            <a:custGeom>
              <a:rect b="b" l="l" r="r" t="t"/>
              <a:pathLst>
                <a:path extrusionOk="0" h="9275" w="12410">
                  <a:moveTo>
                    <a:pt x="3795" y="1"/>
                  </a:moveTo>
                  <a:cubicBezTo>
                    <a:pt x="2645" y="1552"/>
                    <a:pt x="1585" y="3170"/>
                    <a:pt x="614" y="4844"/>
                  </a:cubicBezTo>
                  <a:cubicBezTo>
                    <a:pt x="413" y="5224"/>
                    <a:pt x="201" y="5581"/>
                    <a:pt x="1" y="5960"/>
                  </a:cubicBezTo>
                  <a:lnTo>
                    <a:pt x="4386" y="9274"/>
                  </a:lnTo>
                  <a:lnTo>
                    <a:pt x="12410" y="9274"/>
                  </a:lnTo>
                  <a:cubicBezTo>
                    <a:pt x="12254" y="8850"/>
                    <a:pt x="12053" y="8460"/>
                    <a:pt x="11785" y="8114"/>
                  </a:cubicBezTo>
                  <a:cubicBezTo>
                    <a:pt x="11115" y="7188"/>
                    <a:pt x="9821" y="6061"/>
                    <a:pt x="7489" y="6061"/>
                  </a:cubicBezTo>
                  <a:cubicBezTo>
                    <a:pt x="7489" y="6061"/>
                    <a:pt x="6529" y="4978"/>
                    <a:pt x="6417" y="3505"/>
                  </a:cubicBezTo>
                  <a:cubicBezTo>
                    <a:pt x="5045" y="2813"/>
                    <a:pt x="4074" y="1519"/>
                    <a:pt x="3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1184437" y="4159775"/>
              <a:ext cx="565182" cy="201799"/>
            </a:xfrm>
            <a:custGeom>
              <a:rect b="b" l="l" r="r" t="t"/>
              <a:pathLst>
                <a:path extrusionOk="0" h="4431" w="12410">
                  <a:moveTo>
                    <a:pt x="614" y="0"/>
                  </a:moveTo>
                  <a:cubicBezTo>
                    <a:pt x="413" y="380"/>
                    <a:pt x="201" y="737"/>
                    <a:pt x="1" y="1116"/>
                  </a:cubicBezTo>
                  <a:lnTo>
                    <a:pt x="4386" y="4430"/>
                  </a:lnTo>
                  <a:lnTo>
                    <a:pt x="12410" y="4430"/>
                  </a:lnTo>
                  <a:cubicBezTo>
                    <a:pt x="12254" y="4006"/>
                    <a:pt x="12053" y="3616"/>
                    <a:pt x="11785" y="3270"/>
                  </a:cubicBezTo>
                  <a:lnTo>
                    <a:pt x="4754" y="3270"/>
                  </a:lnTo>
                  <a:lnTo>
                    <a:pt x="6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1561536" y="4235696"/>
              <a:ext cx="37163" cy="65399"/>
            </a:xfrm>
            <a:custGeom>
              <a:rect b="b" l="l" r="r" t="t"/>
              <a:pathLst>
                <a:path extrusionOk="0" h="1436" w="816">
                  <a:moveTo>
                    <a:pt x="732" y="0"/>
                  </a:moveTo>
                  <a:cubicBezTo>
                    <a:pt x="719" y="0"/>
                    <a:pt x="705" y="3"/>
                    <a:pt x="693" y="7"/>
                  </a:cubicBezTo>
                  <a:cubicBezTo>
                    <a:pt x="258" y="320"/>
                    <a:pt x="1" y="833"/>
                    <a:pt x="45" y="1369"/>
                  </a:cubicBezTo>
                  <a:cubicBezTo>
                    <a:pt x="45" y="1402"/>
                    <a:pt x="79" y="1436"/>
                    <a:pt x="112" y="1436"/>
                  </a:cubicBezTo>
                  <a:lnTo>
                    <a:pt x="124" y="1436"/>
                  </a:lnTo>
                  <a:cubicBezTo>
                    <a:pt x="157" y="1424"/>
                    <a:pt x="191" y="1391"/>
                    <a:pt x="179" y="1357"/>
                  </a:cubicBezTo>
                  <a:cubicBezTo>
                    <a:pt x="146" y="866"/>
                    <a:pt x="369" y="398"/>
                    <a:pt x="771" y="130"/>
                  </a:cubicBezTo>
                  <a:cubicBezTo>
                    <a:pt x="804" y="108"/>
                    <a:pt x="815" y="63"/>
                    <a:pt x="793" y="29"/>
                  </a:cubicBezTo>
                  <a:cubicBezTo>
                    <a:pt x="779" y="8"/>
                    <a:pt x="756"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1418211" y="4081487"/>
              <a:ext cx="157941" cy="190140"/>
            </a:xfrm>
            <a:custGeom>
              <a:rect b="b" l="l" r="r" t="t"/>
              <a:pathLst>
                <a:path extrusionOk="0" h="4175" w="3468">
                  <a:moveTo>
                    <a:pt x="168" y="1"/>
                  </a:moveTo>
                  <a:cubicBezTo>
                    <a:pt x="135" y="1"/>
                    <a:pt x="101" y="34"/>
                    <a:pt x="101" y="68"/>
                  </a:cubicBezTo>
                  <a:cubicBezTo>
                    <a:pt x="1" y="1630"/>
                    <a:pt x="648" y="3148"/>
                    <a:pt x="1831" y="4152"/>
                  </a:cubicBezTo>
                  <a:cubicBezTo>
                    <a:pt x="1853" y="4174"/>
                    <a:pt x="1876" y="4174"/>
                    <a:pt x="1898" y="4174"/>
                  </a:cubicBezTo>
                  <a:cubicBezTo>
                    <a:pt x="2138" y="4118"/>
                    <a:pt x="2381" y="4091"/>
                    <a:pt x="2623" y="4091"/>
                  </a:cubicBezTo>
                  <a:cubicBezTo>
                    <a:pt x="2866" y="4091"/>
                    <a:pt x="3109" y="4118"/>
                    <a:pt x="3349" y="4174"/>
                  </a:cubicBezTo>
                  <a:lnTo>
                    <a:pt x="3360" y="4174"/>
                  </a:lnTo>
                  <a:lnTo>
                    <a:pt x="3360" y="4163"/>
                  </a:lnTo>
                  <a:cubicBezTo>
                    <a:pt x="3363" y="4164"/>
                    <a:pt x="3367" y="4164"/>
                    <a:pt x="3370" y="4164"/>
                  </a:cubicBezTo>
                  <a:cubicBezTo>
                    <a:pt x="3451" y="4164"/>
                    <a:pt x="3468" y="4040"/>
                    <a:pt x="3382" y="4029"/>
                  </a:cubicBezTo>
                  <a:cubicBezTo>
                    <a:pt x="3137" y="3973"/>
                    <a:pt x="2888" y="3945"/>
                    <a:pt x="2640" y="3945"/>
                  </a:cubicBezTo>
                  <a:cubicBezTo>
                    <a:pt x="2392" y="3945"/>
                    <a:pt x="2143" y="3973"/>
                    <a:pt x="1898" y="4029"/>
                  </a:cubicBezTo>
                  <a:cubicBezTo>
                    <a:pt x="760" y="3036"/>
                    <a:pt x="146" y="1574"/>
                    <a:pt x="235" y="79"/>
                  </a:cubicBezTo>
                  <a:cubicBezTo>
                    <a:pt x="235" y="34"/>
                    <a:pt x="213"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442900" y="3860421"/>
              <a:ext cx="565228" cy="501150"/>
            </a:xfrm>
            <a:custGeom>
              <a:rect b="b" l="l" r="r" t="t"/>
              <a:pathLst>
                <a:path extrusionOk="0" h="11004" w="12411">
                  <a:moveTo>
                    <a:pt x="5156" y="0"/>
                  </a:moveTo>
                  <a:cubicBezTo>
                    <a:pt x="4699" y="558"/>
                    <a:pt x="4241" y="1127"/>
                    <a:pt x="3795" y="1730"/>
                  </a:cubicBezTo>
                  <a:cubicBezTo>
                    <a:pt x="2389" y="3627"/>
                    <a:pt x="1117" y="5613"/>
                    <a:pt x="1" y="7689"/>
                  </a:cubicBezTo>
                  <a:lnTo>
                    <a:pt x="4386" y="11003"/>
                  </a:lnTo>
                  <a:lnTo>
                    <a:pt x="12410" y="11003"/>
                  </a:lnTo>
                  <a:cubicBezTo>
                    <a:pt x="12410" y="11003"/>
                    <a:pt x="11428" y="7790"/>
                    <a:pt x="7489" y="7790"/>
                  </a:cubicBezTo>
                  <a:cubicBezTo>
                    <a:pt x="7489" y="7790"/>
                    <a:pt x="7489" y="7790"/>
                    <a:pt x="7489" y="7790"/>
                  </a:cubicBezTo>
                  <a:cubicBezTo>
                    <a:pt x="7479" y="7790"/>
                    <a:pt x="6529" y="6700"/>
                    <a:pt x="6418" y="5245"/>
                  </a:cubicBezTo>
                  <a:cubicBezTo>
                    <a:pt x="6339" y="4319"/>
                    <a:pt x="7176" y="2556"/>
                    <a:pt x="8259" y="1507"/>
                  </a:cubicBezTo>
                  <a:lnTo>
                    <a:pt x="5156"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p:nvPr/>
          </p:nvSpPr>
          <p:spPr>
            <a:xfrm>
              <a:off x="442900" y="3939165"/>
              <a:ext cx="564681" cy="422407"/>
            </a:xfrm>
            <a:custGeom>
              <a:rect b="b" l="l" r="r" t="t"/>
              <a:pathLst>
                <a:path extrusionOk="0" h="9275" w="12399">
                  <a:moveTo>
                    <a:pt x="3806" y="1"/>
                  </a:moveTo>
                  <a:cubicBezTo>
                    <a:pt x="2646" y="1552"/>
                    <a:pt x="1585" y="3170"/>
                    <a:pt x="626" y="4844"/>
                  </a:cubicBezTo>
                  <a:cubicBezTo>
                    <a:pt x="414" y="5224"/>
                    <a:pt x="213" y="5581"/>
                    <a:pt x="1" y="5960"/>
                  </a:cubicBezTo>
                  <a:lnTo>
                    <a:pt x="4386" y="9274"/>
                  </a:lnTo>
                  <a:lnTo>
                    <a:pt x="12399" y="9274"/>
                  </a:lnTo>
                  <a:cubicBezTo>
                    <a:pt x="12254" y="8850"/>
                    <a:pt x="12053" y="8460"/>
                    <a:pt x="11785" y="8114"/>
                  </a:cubicBezTo>
                  <a:cubicBezTo>
                    <a:pt x="11116" y="7188"/>
                    <a:pt x="9821" y="6061"/>
                    <a:pt x="7489" y="6061"/>
                  </a:cubicBezTo>
                  <a:cubicBezTo>
                    <a:pt x="7489" y="6061"/>
                    <a:pt x="6529" y="4978"/>
                    <a:pt x="6429" y="3505"/>
                  </a:cubicBezTo>
                  <a:cubicBezTo>
                    <a:pt x="5045" y="2813"/>
                    <a:pt x="4074" y="1519"/>
                    <a:pt x="3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442900" y="4159775"/>
              <a:ext cx="564681" cy="201799"/>
            </a:xfrm>
            <a:custGeom>
              <a:rect b="b" l="l" r="r" t="t"/>
              <a:pathLst>
                <a:path extrusionOk="0" h="4431" w="12399">
                  <a:moveTo>
                    <a:pt x="626" y="0"/>
                  </a:moveTo>
                  <a:cubicBezTo>
                    <a:pt x="414" y="380"/>
                    <a:pt x="213" y="737"/>
                    <a:pt x="1" y="1116"/>
                  </a:cubicBezTo>
                  <a:lnTo>
                    <a:pt x="4386" y="4430"/>
                  </a:lnTo>
                  <a:lnTo>
                    <a:pt x="12399" y="4430"/>
                  </a:lnTo>
                  <a:cubicBezTo>
                    <a:pt x="12254" y="4006"/>
                    <a:pt x="12042" y="3616"/>
                    <a:pt x="11785" y="3270"/>
                  </a:cubicBezTo>
                  <a:lnTo>
                    <a:pt x="4755" y="3270"/>
                  </a:lnTo>
                  <a:lnTo>
                    <a:pt x="6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820044" y="4235696"/>
              <a:ext cx="37117" cy="65399"/>
            </a:xfrm>
            <a:custGeom>
              <a:rect b="b" l="l" r="r" t="t"/>
              <a:pathLst>
                <a:path extrusionOk="0" h="1436" w="815">
                  <a:moveTo>
                    <a:pt x="732" y="0"/>
                  </a:moveTo>
                  <a:cubicBezTo>
                    <a:pt x="718" y="0"/>
                    <a:pt x="704" y="3"/>
                    <a:pt x="692" y="7"/>
                  </a:cubicBezTo>
                  <a:cubicBezTo>
                    <a:pt x="246" y="320"/>
                    <a:pt x="0" y="833"/>
                    <a:pt x="45" y="1369"/>
                  </a:cubicBezTo>
                  <a:cubicBezTo>
                    <a:pt x="45" y="1402"/>
                    <a:pt x="78" y="1436"/>
                    <a:pt x="112" y="1436"/>
                  </a:cubicBezTo>
                  <a:cubicBezTo>
                    <a:pt x="156" y="1424"/>
                    <a:pt x="179" y="1391"/>
                    <a:pt x="179" y="1357"/>
                  </a:cubicBezTo>
                  <a:cubicBezTo>
                    <a:pt x="145" y="866"/>
                    <a:pt x="368" y="398"/>
                    <a:pt x="770" y="130"/>
                  </a:cubicBezTo>
                  <a:cubicBezTo>
                    <a:pt x="804" y="108"/>
                    <a:pt x="815" y="63"/>
                    <a:pt x="792" y="29"/>
                  </a:cubicBezTo>
                  <a:cubicBezTo>
                    <a:pt x="778" y="8"/>
                    <a:pt x="755"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676720" y="4081487"/>
              <a:ext cx="157941" cy="190140"/>
            </a:xfrm>
            <a:custGeom>
              <a:rect b="b" l="l" r="r" t="t"/>
              <a:pathLst>
                <a:path extrusionOk="0" h="4175" w="3468">
                  <a:moveTo>
                    <a:pt x="168" y="1"/>
                  </a:moveTo>
                  <a:cubicBezTo>
                    <a:pt x="123" y="12"/>
                    <a:pt x="89" y="34"/>
                    <a:pt x="89" y="68"/>
                  </a:cubicBezTo>
                  <a:cubicBezTo>
                    <a:pt x="0" y="1630"/>
                    <a:pt x="636" y="3148"/>
                    <a:pt x="1830" y="4152"/>
                  </a:cubicBezTo>
                  <a:cubicBezTo>
                    <a:pt x="1853" y="4174"/>
                    <a:pt x="1875" y="4174"/>
                    <a:pt x="1897" y="4174"/>
                  </a:cubicBezTo>
                  <a:cubicBezTo>
                    <a:pt x="2132" y="4118"/>
                    <a:pt x="2374" y="4091"/>
                    <a:pt x="2618" y="4091"/>
                  </a:cubicBezTo>
                  <a:cubicBezTo>
                    <a:pt x="2863" y="4091"/>
                    <a:pt x="3108" y="4118"/>
                    <a:pt x="3348" y="4174"/>
                  </a:cubicBezTo>
                  <a:lnTo>
                    <a:pt x="3359" y="4174"/>
                  </a:lnTo>
                  <a:lnTo>
                    <a:pt x="3370" y="4163"/>
                  </a:lnTo>
                  <a:cubicBezTo>
                    <a:pt x="3374" y="4164"/>
                    <a:pt x="3377" y="4164"/>
                    <a:pt x="3381" y="4164"/>
                  </a:cubicBezTo>
                  <a:cubicBezTo>
                    <a:pt x="3460" y="4164"/>
                    <a:pt x="3467" y="4040"/>
                    <a:pt x="3381" y="4029"/>
                  </a:cubicBezTo>
                  <a:cubicBezTo>
                    <a:pt x="3136" y="3973"/>
                    <a:pt x="2888" y="3945"/>
                    <a:pt x="2641" y="3945"/>
                  </a:cubicBezTo>
                  <a:cubicBezTo>
                    <a:pt x="2394" y="3945"/>
                    <a:pt x="2148" y="3973"/>
                    <a:pt x="1908" y="4029"/>
                  </a:cubicBezTo>
                  <a:cubicBezTo>
                    <a:pt x="759" y="3047"/>
                    <a:pt x="145" y="1585"/>
                    <a:pt x="223" y="79"/>
                  </a:cubicBezTo>
                  <a:cubicBezTo>
                    <a:pt x="235" y="34"/>
                    <a:pt x="201"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
            <p:cNvSpPr/>
            <p:nvPr/>
          </p:nvSpPr>
          <p:spPr>
            <a:xfrm>
              <a:off x="623844" y="2810881"/>
              <a:ext cx="1281794" cy="1118159"/>
            </a:xfrm>
            <a:custGeom>
              <a:rect b="b" l="l" r="r" t="t"/>
              <a:pathLst>
                <a:path extrusionOk="0" h="24552" w="28145">
                  <a:moveTo>
                    <a:pt x="23737" y="1"/>
                  </a:moveTo>
                  <a:cubicBezTo>
                    <a:pt x="23737" y="1"/>
                    <a:pt x="18849" y="4320"/>
                    <a:pt x="14441" y="9397"/>
                  </a:cubicBezTo>
                  <a:lnTo>
                    <a:pt x="13437" y="9397"/>
                  </a:lnTo>
                  <a:lnTo>
                    <a:pt x="12734" y="10870"/>
                  </a:lnTo>
                  <a:cubicBezTo>
                    <a:pt x="12734" y="10870"/>
                    <a:pt x="5100" y="17097"/>
                    <a:pt x="1" y="24552"/>
                  </a:cubicBezTo>
                  <a:lnTo>
                    <a:pt x="10011" y="24552"/>
                  </a:lnTo>
                  <a:lnTo>
                    <a:pt x="25913" y="8136"/>
                  </a:lnTo>
                  <a:lnTo>
                    <a:pt x="28145" y="5826"/>
                  </a:lnTo>
                  <a:lnTo>
                    <a:pt x="25210" y="1943"/>
                  </a:lnTo>
                  <a:lnTo>
                    <a:pt x="237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1697255" y="2898825"/>
              <a:ext cx="208402" cy="282637"/>
            </a:xfrm>
            <a:custGeom>
              <a:rect b="b" l="l" r="r" t="t"/>
              <a:pathLst>
                <a:path extrusionOk="0" h="6206" w="4576">
                  <a:moveTo>
                    <a:pt x="1641" y="1"/>
                  </a:moveTo>
                  <a:lnTo>
                    <a:pt x="0" y="1674"/>
                  </a:lnTo>
                  <a:cubicBezTo>
                    <a:pt x="603" y="3114"/>
                    <a:pt x="1362" y="4833"/>
                    <a:pt x="2344" y="6205"/>
                  </a:cubicBezTo>
                  <a:lnTo>
                    <a:pt x="4576" y="3895"/>
                  </a:lnTo>
                  <a:lnTo>
                    <a:pt x="16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721443" y="3518985"/>
              <a:ext cx="729363" cy="331322"/>
            </a:xfrm>
            <a:custGeom>
              <a:rect b="b" l="l" r="r" t="t"/>
              <a:pathLst>
                <a:path extrusionOk="0" h="7275" w="16015">
                  <a:moveTo>
                    <a:pt x="15932" y="0"/>
                  </a:moveTo>
                  <a:cubicBezTo>
                    <a:pt x="15922" y="0"/>
                    <a:pt x="15912" y="3"/>
                    <a:pt x="15902" y="9"/>
                  </a:cubicBezTo>
                  <a:cubicBezTo>
                    <a:pt x="14374" y="746"/>
                    <a:pt x="12733" y="1281"/>
                    <a:pt x="10992" y="1839"/>
                  </a:cubicBezTo>
                  <a:cubicBezTo>
                    <a:pt x="7667" y="2922"/>
                    <a:pt x="3895" y="4138"/>
                    <a:pt x="45" y="7151"/>
                  </a:cubicBezTo>
                  <a:cubicBezTo>
                    <a:pt x="11" y="7174"/>
                    <a:pt x="0" y="7218"/>
                    <a:pt x="34" y="7241"/>
                  </a:cubicBezTo>
                  <a:cubicBezTo>
                    <a:pt x="45" y="7263"/>
                    <a:pt x="67" y="7274"/>
                    <a:pt x="89" y="7274"/>
                  </a:cubicBezTo>
                  <a:cubicBezTo>
                    <a:pt x="101" y="7274"/>
                    <a:pt x="112" y="7263"/>
                    <a:pt x="123" y="7252"/>
                  </a:cubicBezTo>
                  <a:cubicBezTo>
                    <a:pt x="3962" y="4261"/>
                    <a:pt x="7723" y="3045"/>
                    <a:pt x="11037" y="1973"/>
                  </a:cubicBezTo>
                  <a:cubicBezTo>
                    <a:pt x="12778" y="1404"/>
                    <a:pt x="14429" y="869"/>
                    <a:pt x="15958" y="132"/>
                  </a:cubicBezTo>
                  <a:cubicBezTo>
                    <a:pt x="15992" y="110"/>
                    <a:pt x="16014" y="76"/>
                    <a:pt x="15992" y="43"/>
                  </a:cubicBezTo>
                  <a:cubicBezTo>
                    <a:pt x="15984" y="19"/>
                    <a:pt x="15958" y="0"/>
                    <a:pt x="15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1419258" y="2640140"/>
              <a:ext cx="953979" cy="1462734"/>
            </a:xfrm>
            <a:custGeom>
              <a:rect b="b" l="l" r="r" t="t"/>
              <a:pathLst>
                <a:path extrusionOk="0" h="32118" w="20947">
                  <a:moveTo>
                    <a:pt x="6104" y="0"/>
                  </a:moveTo>
                  <a:lnTo>
                    <a:pt x="6104" y="0"/>
                  </a:lnTo>
                  <a:cubicBezTo>
                    <a:pt x="3817" y="3013"/>
                    <a:pt x="4107" y="6997"/>
                    <a:pt x="12410" y="14664"/>
                  </a:cubicBezTo>
                  <a:lnTo>
                    <a:pt x="11606" y="14664"/>
                  </a:lnTo>
                  <a:lnTo>
                    <a:pt x="11606" y="16405"/>
                  </a:lnTo>
                  <a:cubicBezTo>
                    <a:pt x="9196" y="17923"/>
                    <a:pt x="4497" y="21259"/>
                    <a:pt x="0" y="26783"/>
                  </a:cubicBezTo>
                  <a:cubicBezTo>
                    <a:pt x="2556" y="30276"/>
                    <a:pt x="5993" y="32117"/>
                    <a:pt x="5993" y="32117"/>
                  </a:cubicBezTo>
                  <a:cubicBezTo>
                    <a:pt x="7946" y="30845"/>
                    <a:pt x="14452" y="24719"/>
                    <a:pt x="19016" y="19619"/>
                  </a:cubicBezTo>
                  <a:cubicBezTo>
                    <a:pt x="20411" y="18079"/>
                    <a:pt x="20947" y="15936"/>
                    <a:pt x="20444" y="13927"/>
                  </a:cubicBezTo>
                  <a:cubicBezTo>
                    <a:pt x="19105" y="8638"/>
                    <a:pt x="16840" y="5580"/>
                    <a:pt x="16840" y="5580"/>
                  </a:cubicBezTo>
                  <a:lnTo>
                    <a:pt x="61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1563585" y="3827539"/>
              <a:ext cx="378276" cy="88808"/>
            </a:xfrm>
            <a:custGeom>
              <a:rect b="b" l="l" r="r" t="t"/>
              <a:pathLst>
                <a:path extrusionOk="0" h="1950" w="8306">
                  <a:moveTo>
                    <a:pt x="8203" y="1"/>
                  </a:moveTo>
                  <a:cubicBezTo>
                    <a:pt x="8189" y="1"/>
                    <a:pt x="8173" y="6"/>
                    <a:pt x="8158" y="19"/>
                  </a:cubicBezTo>
                  <a:cubicBezTo>
                    <a:pt x="6622" y="986"/>
                    <a:pt x="3057" y="1808"/>
                    <a:pt x="374" y="1808"/>
                  </a:cubicBezTo>
                  <a:cubicBezTo>
                    <a:pt x="270" y="1808"/>
                    <a:pt x="168" y="1807"/>
                    <a:pt x="67" y="1805"/>
                  </a:cubicBezTo>
                  <a:cubicBezTo>
                    <a:pt x="23" y="1805"/>
                    <a:pt x="0" y="1838"/>
                    <a:pt x="0" y="1883"/>
                  </a:cubicBezTo>
                  <a:cubicBezTo>
                    <a:pt x="0" y="1916"/>
                    <a:pt x="23" y="1950"/>
                    <a:pt x="67" y="1950"/>
                  </a:cubicBezTo>
                  <a:lnTo>
                    <a:pt x="313" y="1950"/>
                  </a:lnTo>
                  <a:cubicBezTo>
                    <a:pt x="3036" y="1950"/>
                    <a:pt x="6674" y="1124"/>
                    <a:pt x="8225" y="131"/>
                  </a:cubicBezTo>
                  <a:cubicBezTo>
                    <a:pt x="8306" y="95"/>
                    <a:pt x="8264" y="1"/>
                    <a:pt x="8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2195317" y="2499367"/>
              <a:ext cx="196243" cy="576386"/>
            </a:xfrm>
            <a:custGeom>
              <a:rect b="b" l="l" r="r" t="t"/>
              <a:pathLst>
                <a:path extrusionOk="0" h="12656" w="4309">
                  <a:moveTo>
                    <a:pt x="2054" y="0"/>
                  </a:moveTo>
                  <a:lnTo>
                    <a:pt x="1" y="6227"/>
                  </a:lnTo>
                  <a:cubicBezTo>
                    <a:pt x="269" y="7689"/>
                    <a:pt x="3014" y="11461"/>
                    <a:pt x="4308" y="12655"/>
                  </a:cubicBezTo>
                  <a:cubicBezTo>
                    <a:pt x="3940" y="10345"/>
                    <a:pt x="3806" y="7990"/>
                    <a:pt x="3918" y="5658"/>
                  </a:cubicBezTo>
                  <a:lnTo>
                    <a:pt x="20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1660137" y="2043481"/>
              <a:ext cx="946874" cy="1011408"/>
            </a:xfrm>
            <a:custGeom>
              <a:rect b="b" l="l" r="r" t="t"/>
              <a:pathLst>
                <a:path extrusionOk="0" h="22208" w="20791">
                  <a:moveTo>
                    <a:pt x="17220" y="0"/>
                  </a:moveTo>
                  <a:cubicBezTo>
                    <a:pt x="7768" y="0"/>
                    <a:pt x="3583" y="9173"/>
                    <a:pt x="3583" y="9173"/>
                  </a:cubicBezTo>
                  <a:lnTo>
                    <a:pt x="2411" y="9497"/>
                  </a:lnTo>
                  <a:lnTo>
                    <a:pt x="2724" y="10345"/>
                  </a:lnTo>
                  <a:cubicBezTo>
                    <a:pt x="1842" y="10981"/>
                    <a:pt x="1" y="12644"/>
                    <a:pt x="1" y="12644"/>
                  </a:cubicBezTo>
                  <a:cubicBezTo>
                    <a:pt x="5391" y="20188"/>
                    <a:pt x="11305" y="22208"/>
                    <a:pt x="11305" y="22208"/>
                  </a:cubicBezTo>
                  <a:cubicBezTo>
                    <a:pt x="12299" y="12220"/>
                    <a:pt x="16584" y="7198"/>
                    <a:pt x="16584" y="7198"/>
                  </a:cubicBezTo>
                  <a:lnTo>
                    <a:pt x="19095" y="7198"/>
                  </a:lnTo>
                  <a:cubicBezTo>
                    <a:pt x="20333" y="5212"/>
                    <a:pt x="20791" y="0"/>
                    <a:pt x="17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1738426" y="2410922"/>
              <a:ext cx="495047" cy="296846"/>
            </a:xfrm>
            <a:custGeom>
              <a:rect b="b" l="l" r="r" t="t"/>
              <a:pathLst>
                <a:path extrusionOk="0" h="6518" w="10870">
                  <a:moveTo>
                    <a:pt x="10390" y="0"/>
                  </a:moveTo>
                  <a:cubicBezTo>
                    <a:pt x="6004" y="12"/>
                    <a:pt x="1987" y="2500"/>
                    <a:pt x="23" y="6417"/>
                  </a:cubicBezTo>
                  <a:cubicBezTo>
                    <a:pt x="0" y="6462"/>
                    <a:pt x="12" y="6495"/>
                    <a:pt x="45" y="6518"/>
                  </a:cubicBezTo>
                  <a:lnTo>
                    <a:pt x="78" y="6518"/>
                  </a:lnTo>
                  <a:cubicBezTo>
                    <a:pt x="112" y="6518"/>
                    <a:pt x="134" y="6506"/>
                    <a:pt x="145" y="6484"/>
                  </a:cubicBezTo>
                  <a:cubicBezTo>
                    <a:pt x="2087" y="2601"/>
                    <a:pt x="6060" y="157"/>
                    <a:pt x="10390" y="146"/>
                  </a:cubicBezTo>
                  <a:lnTo>
                    <a:pt x="10792" y="146"/>
                  </a:lnTo>
                  <a:cubicBezTo>
                    <a:pt x="10825" y="146"/>
                    <a:pt x="10859" y="123"/>
                    <a:pt x="10859" y="79"/>
                  </a:cubicBezTo>
                  <a:cubicBezTo>
                    <a:pt x="10870" y="45"/>
                    <a:pt x="10836" y="12"/>
                    <a:pt x="10792" y="12"/>
                  </a:cubicBezTo>
                  <a:cubicBezTo>
                    <a:pt x="10658" y="0"/>
                    <a:pt x="10535" y="0"/>
                    <a:pt x="10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a:off x="1982903" y="2589178"/>
              <a:ext cx="299897" cy="358465"/>
            </a:xfrm>
            <a:custGeom>
              <a:rect b="b" l="l" r="r" t="t"/>
              <a:pathLst>
                <a:path extrusionOk="0" h="7871" w="6585">
                  <a:moveTo>
                    <a:pt x="6506" y="1"/>
                  </a:moveTo>
                  <a:cubicBezTo>
                    <a:pt x="6499" y="1"/>
                    <a:pt x="6492" y="1"/>
                    <a:pt x="6484" y="3"/>
                  </a:cubicBezTo>
                  <a:cubicBezTo>
                    <a:pt x="2946" y="1041"/>
                    <a:pt x="379" y="4121"/>
                    <a:pt x="0" y="7793"/>
                  </a:cubicBezTo>
                  <a:cubicBezTo>
                    <a:pt x="0" y="7826"/>
                    <a:pt x="22" y="7860"/>
                    <a:pt x="67" y="7871"/>
                  </a:cubicBezTo>
                  <a:cubicBezTo>
                    <a:pt x="101" y="7871"/>
                    <a:pt x="134" y="7837"/>
                    <a:pt x="134" y="7804"/>
                  </a:cubicBezTo>
                  <a:cubicBezTo>
                    <a:pt x="513" y="4188"/>
                    <a:pt x="3035" y="1153"/>
                    <a:pt x="6528" y="137"/>
                  </a:cubicBezTo>
                  <a:cubicBezTo>
                    <a:pt x="6562" y="126"/>
                    <a:pt x="6584" y="82"/>
                    <a:pt x="6573" y="48"/>
                  </a:cubicBezTo>
                  <a:cubicBezTo>
                    <a:pt x="6564" y="21"/>
                    <a:pt x="6540"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a:off x="3112560" y="2770758"/>
              <a:ext cx="284777" cy="79973"/>
            </a:xfrm>
            <a:custGeom>
              <a:rect b="b" l="l" r="r" t="t"/>
              <a:pathLst>
                <a:path extrusionOk="0" h="1756" w="6253">
                  <a:moveTo>
                    <a:pt x="1253" y="0"/>
                  </a:moveTo>
                  <a:cubicBezTo>
                    <a:pt x="1253" y="0"/>
                    <a:pt x="0" y="962"/>
                    <a:pt x="672" y="962"/>
                  </a:cubicBezTo>
                  <a:cubicBezTo>
                    <a:pt x="731" y="962"/>
                    <a:pt x="805" y="954"/>
                    <a:pt x="896" y="938"/>
                  </a:cubicBezTo>
                  <a:cubicBezTo>
                    <a:pt x="1097" y="904"/>
                    <a:pt x="1323" y="889"/>
                    <a:pt x="1562" y="889"/>
                  </a:cubicBezTo>
                  <a:cubicBezTo>
                    <a:pt x="2668" y="889"/>
                    <a:pt x="4068" y="1203"/>
                    <a:pt x="4646" y="1395"/>
                  </a:cubicBezTo>
                  <a:cubicBezTo>
                    <a:pt x="5036" y="1525"/>
                    <a:pt x="5421" y="1756"/>
                    <a:pt x="5700" y="1756"/>
                  </a:cubicBezTo>
                  <a:cubicBezTo>
                    <a:pt x="5876" y="1756"/>
                    <a:pt x="6010" y="1663"/>
                    <a:pt x="6074" y="1395"/>
                  </a:cubicBezTo>
                  <a:cubicBezTo>
                    <a:pt x="6253" y="692"/>
                    <a:pt x="2760"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a:off x="2237490" y="2371300"/>
              <a:ext cx="1154776" cy="584083"/>
            </a:xfrm>
            <a:custGeom>
              <a:rect b="b" l="l" r="r" t="t"/>
              <a:pathLst>
                <a:path extrusionOk="0" h="12825" w="25356">
                  <a:moveTo>
                    <a:pt x="1" y="0"/>
                  </a:moveTo>
                  <a:cubicBezTo>
                    <a:pt x="1" y="0"/>
                    <a:pt x="1139" y="4810"/>
                    <a:pt x="2300" y="8414"/>
                  </a:cubicBezTo>
                  <a:cubicBezTo>
                    <a:pt x="2612" y="9396"/>
                    <a:pt x="3338" y="10189"/>
                    <a:pt x="4286" y="10590"/>
                  </a:cubicBezTo>
                  <a:cubicBezTo>
                    <a:pt x="7132" y="11773"/>
                    <a:pt x="11373" y="12621"/>
                    <a:pt x="16472" y="12822"/>
                  </a:cubicBezTo>
                  <a:cubicBezTo>
                    <a:pt x="16522" y="12824"/>
                    <a:pt x="16571" y="12825"/>
                    <a:pt x="16619" y="12825"/>
                  </a:cubicBezTo>
                  <a:cubicBezTo>
                    <a:pt x="17882" y="12825"/>
                    <a:pt x="19074" y="12274"/>
                    <a:pt x="19976" y="11383"/>
                  </a:cubicBezTo>
                  <a:cubicBezTo>
                    <a:pt x="20473" y="10896"/>
                    <a:pt x="21001" y="10573"/>
                    <a:pt x="21737" y="10573"/>
                  </a:cubicBezTo>
                  <a:cubicBezTo>
                    <a:pt x="21862" y="10573"/>
                    <a:pt x="21993" y="10582"/>
                    <a:pt x="22130" y="10602"/>
                  </a:cubicBezTo>
                  <a:cubicBezTo>
                    <a:pt x="23292" y="10769"/>
                    <a:pt x="24016" y="11208"/>
                    <a:pt x="24487" y="11208"/>
                  </a:cubicBezTo>
                  <a:cubicBezTo>
                    <a:pt x="24676" y="11208"/>
                    <a:pt x="24824" y="11137"/>
                    <a:pt x="24942" y="10947"/>
                  </a:cubicBezTo>
                  <a:cubicBezTo>
                    <a:pt x="25355" y="10278"/>
                    <a:pt x="21371" y="8716"/>
                    <a:pt x="20389" y="8649"/>
                  </a:cubicBezTo>
                  <a:cubicBezTo>
                    <a:pt x="20364" y="8647"/>
                    <a:pt x="20339" y="8646"/>
                    <a:pt x="20312" y="8646"/>
                  </a:cubicBezTo>
                  <a:cubicBezTo>
                    <a:pt x="19295" y="8646"/>
                    <a:pt x="17164" y="9865"/>
                    <a:pt x="17164" y="9865"/>
                  </a:cubicBezTo>
                  <a:cubicBezTo>
                    <a:pt x="17164" y="9865"/>
                    <a:pt x="10056" y="8995"/>
                    <a:pt x="7054" y="7399"/>
                  </a:cubicBezTo>
                  <a:cubicBezTo>
                    <a:pt x="6116" y="5044"/>
                    <a:pt x="5625" y="2533"/>
                    <a:pt x="5603"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2077906" y="2030456"/>
              <a:ext cx="364841" cy="81157"/>
            </a:xfrm>
            <a:custGeom>
              <a:rect b="b" l="l" r="r" t="t"/>
              <a:pathLst>
                <a:path extrusionOk="0" h="1782" w="8011">
                  <a:moveTo>
                    <a:pt x="6846" y="0"/>
                  </a:moveTo>
                  <a:cubicBezTo>
                    <a:pt x="3713" y="0"/>
                    <a:pt x="1735" y="783"/>
                    <a:pt x="57" y="1648"/>
                  </a:cubicBezTo>
                  <a:cubicBezTo>
                    <a:pt x="1" y="1681"/>
                    <a:pt x="23" y="1770"/>
                    <a:pt x="90" y="1782"/>
                  </a:cubicBezTo>
                  <a:cubicBezTo>
                    <a:pt x="101" y="1770"/>
                    <a:pt x="112" y="1770"/>
                    <a:pt x="124" y="1770"/>
                  </a:cubicBezTo>
                  <a:cubicBezTo>
                    <a:pt x="1789" y="912"/>
                    <a:pt x="3756" y="137"/>
                    <a:pt x="6883" y="137"/>
                  </a:cubicBezTo>
                  <a:cubicBezTo>
                    <a:pt x="7213" y="137"/>
                    <a:pt x="7556" y="145"/>
                    <a:pt x="7913" y="163"/>
                  </a:cubicBezTo>
                  <a:cubicBezTo>
                    <a:pt x="7916" y="164"/>
                    <a:pt x="7919" y="164"/>
                    <a:pt x="7923" y="164"/>
                  </a:cubicBezTo>
                  <a:cubicBezTo>
                    <a:pt x="8003" y="164"/>
                    <a:pt x="8010" y="30"/>
                    <a:pt x="7924" y="30"/>
                  </a:cubicBezTo>
                  <a:cubicBezTo>
                    <a:pt x="7550" y="10"/>
                    <a:pt x="7191" y="0"/>
                    <a:pt x="6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1766390" y="2320337"/>
              <a:ext cx="138449" cy="84026"/>
            </a:xfrm>
            <a:custGeom>
              <a:rect b="b" l="l" r="r" t="t"/>
              <a:pathLst>
                <a:path extrusionOk="0" h="1845" w="3040">
                  <a:moveTo>
                    <a:pt x="2944" y="0"/>
                  </a:moveTo>
                  <a:cubicBezTo>
                    <a:pt x="2938" y="0"/>
                    <a:pt x="2931" y="1"/>
                    <a:pt x="2924" y="3"/>
                  </a:cubicBezTo>
                  <a:cubicBezTo>
                    <a:pt x="1875" y="416"/>
                    <a:pt x="915" y="996"/>
                    <a:pt x="56" y="1722"/>
                  </a:cubicBezTo>
                  <a:cubicBezTo>
                    <a:pt x="0" y="1755"/>
                    <a:pt x="34" y="1833"/>
                    <a:pt x="101" y="1844"/>
                  </a:cubicBezTo>
                  <a:cubicBezTo>
                    <a:pt x="112" y="1833"/>
                    <a:pt x="123" y="1833"/>
                    <a:pt x="145" y="1822"/>
                  </a:cubicBezTo>
                  <a:cubicBezTo>
                    <a:pt x="982" y="1108"/>
                    <a:pt x="1942" y="539"/>
                    <a:pt x="2969" y="126"/>
                  </a:cubicBezTo>
                  <a:cubicBezTo>
                    <a:pt x="3040" y="95"/>
                    <a:pt x="3009" y="0"/>
                    <a:pt x="2944" y="0"/>
                  </a:cubicBezTo>
                  <a:close/>
                </a:path>
              </a:pathLst>
            </a:custGeom>
            <a:solidFill>
              <a:srgbClr val="404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1519863" y="2068029"/>
              <a:ext cx="548423" cy="401002"/>
            </a:xfrm>
            <a:custGeom>
              <a:rect b="b" l="l" r="r" t="t"/>
              <a:pathLst>
                <a:path extrusionOk="0" h="8805" w="12042">
                  <a:moveTo>
                    <a:pt x="7859" y="1"/>
                  </a:moveTo>
                  <a:cubicBezTo>
                    <a:pt x="3313" y="1"/>
                    <a:pt x="252" y="3847"/>
                    <a:pt x="112" y="5699"/>
                  </a:cubicBezTo>
                  <a:cubicBezTo>
                    <a:pt x="1" y="7284"/>
                    <a:pt x="603" y="8433"/>
                    <a:pt x="2166" y="8735"/>
                  </a:cubicBezTo>
                  <a:cubicBezTo>
                    <a:pt x="2400" y="8782"/>
                    <a:pt x="2635" y="8804"/>
                    <a:pt x="2867" y="8804"/>
                  </a:cubicBezTo>
                  <a:cubicBezTo>
                    <a:pt x="4188" y="8804"/>
                    <a:pt x="5448" y="8080"/>
                    <a:pt x="6217" y="6960"/>
                  </a:cubicBezTo>
                  <a:cubicBezTo>
                    <a:pt x="7946" y="4427"/>
                    <a:pt x="9698" y="2541"/>
                    <a:pt x="12042" y="1057"/>
                  </a:cubicBezTo>
                  <a:cubicBezTo>
                    <a:pt x="10550" y="309"/>
                    <a:pt x="9145" y="1"/>
                    <a:pt x="7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1714516" y="2037014"/>
              <a:ext cx="353774" cy="95958"/>
            </a:xfrm>
            <a:custGeom>
              <a:rect b="b" l="l" r="r" t="t"/>
              <a:pathLst>
                <a:path extrusionOk="0" h="2107" w="7768">
                  <a:moveTo>
                    <a:pt x="2513" y="1"/>
                  </a:moveTo>
                  <a:cubicBezTo>
                    <a:pt x="1650" y="1"/>
                    <a:pt x="793" y="116"/>
                    <a:pt x="1" y="354"/>
                  </a:cubicBezTo>
                  <a:lnTo>
                    <a:pt x="1809" y="2106"/>
                  </a:lnTo>
                  <a:cubicBezTo>
                    <a:pt x="1809" y="2106"/>
                    <a:pt x="3016" y="1240"/>
                    <a:pt x="5044" y="1240"/>
                  </a:cubicBezTo>
                  <a:cubicBezTo>
                    <a:pt x="5835" y="1240"/>
                    <a:pt x="6750" y="1372"/>
                    <a:pt x="7768" y="1738"/>
                  </a:cubicBezTo>
                  <a:cubicBezTo>
                    <a:pt x="6479" y="605"/>
                    <a:pt x="4484" y="1"/>
                    <a:pt x="2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1645426" y="2134795"/>
              <a:ext cx="99146" cy="75054"/>
            </a:xfrm>
            <a:custGeom>
              <a:rect b="b" l="l" r="r" t="t"/>
              <a:pathLst>
                <a:path extrusionOk="0" h="1648" w="2177">
                  <a:moveTo>
                    <a:pt x="1974" y="1"/>
                  </a:moveTo>
                  <a:cubicBezTo>
                    <a:pt x="1769" y="1"/>
                    <a:pt x="1339" y="230"/>
                    <a:pt x="893" y="584"/>
                  </a:cubicBezTo>
                  <a:cubicBezTo>
                    <a:pt x="346" y="1008"/>
                    <a:pt x="0" y="1477"/>
                    <a:pt x="101" y="1611"/>
                  </a:cubicBezTo>
                  <a:cubicBezTo>
                    <a:pt x="121" y="1636"/>
                    <a:pt x="156" y="1647"/>
                    <a:pt x="202" y="1647"/>
                  </a:cubicBezTo>
                  <a:cubicBezTo>
                    <a:pt x="407" y="1647"/>
                    <a:pt x="838" y="1419"/>
                    <a:pt x="1284" y="1064"/>
                  </a:cubicBezTo>
                  <a:cubicBezTo>
                    <a:pt x="1819" y="629"/>
                    <a:pt x="2176" y="182"/>
                    <a:pt x="2076" y="37"/>
                  </a:cubicBezTo>
                  <a:cubicBezTo>
                    <a:pt x="2055" y="13"/>
                    <a:pt x="2020" y="1"/>
                    <a:pt x="1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1924926" y="2288730"/>
              <a:ext cx="287738" cy="28191"/>
            </a:xfrm>
            <a:custGeom>
              <a:rect b="b" l="l" r="r" t="t"/>
              <a:pathLst>
                <a:path extrusionOk="0" h="619" w="6318">
                  <a:moveTo>
                    <a:pt x="3691" y="0"/>
                  </a:moveTo>
                  <a:cubicBezTo>
                    <a:pt x="2375" y="0"/>
                    <a:pt x="1247" y="142"/>
                    <a:pt x="246" y="429"/>
                  </a:cubicBezTo>
                  <a:lnTo>
                    <a:pt x="57" y="474"/>
                  </a:lnTo>
                  <a:cubicBezTo>
                    <a:pt x="23" y="485"/>
                    <a:pt x="1" y="530"/>
                    <a:pt x="12" y="563"/>
                  </a:cubicBezTo>
                  <a:cubicBezTo>
                    <a:pt x="23" y="597"/>
                    <a:pt x="46" y="619"/>
                    <a:pt x="79" y="619"/>
                  </a:cubicBezTo>
                  <a:lnTo>
                    <a:pt x="101" y="619"/>
                  </a:lnTo>
                  <a:lnTo>
                    <a:pt x="280" y="563"/>
                  </a:lnTo>
                  <a:cubicBezTo>
                    <a:pt x="1274" y="276"/>
                    <a:pt x="2390" y="134"/>
                    <a:pt x="3696" y="134"/>
                  </a:cubicBezTo>
                  <a:cubicBezTo>
                    <a:pt x="4472" y="134"/>
                    <a:pt x="5315" y="184"/>
                    <a:pt x="6239" y="284"/>
                  </a:cubicBezTo>
                  <a:cubicBezTo>
                    <a:pt x="6284" y="284"/>
                    <a:pt x="6317" y="262"/>
                    <a:pt x="6317" y="217"/>
                  </a:cubicBezTo>
                  <a:cubicBezTo>
                    <a:pt x="6317" y="184"/>
                    <a:pt x="6295" y="150"/>
                    <a:pt x="6250" y="150"/>
                  </a:cubicBezTo>
                  <a:cubicBezTo>
                    <a:pt x="5322" y="50"/>
                    <a:pt x="4474" y="0"/>
                    <a:pt x="3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1759330" y="2090390"/>
              <a:ext cx="293749" cy="46135"/>
            </a:xfrm>
            <a:custGeom>
              <a:rect b="b" l="l" r="r" t="t"/>
              <a:pathLst>
                <a:path extrusionOk="0" h="1013" w="6450">
                  <a:moveTo>
                    <a:pt x="4060" y="1"/>
                  </a:moveTo>
                  <a:cubicBezTo>
                    <a:pt x="3351" y="1"/>
                    <a:pt x="2759" y="106"/>
                    <a:pt x="2309" y="231"/>
                  </a:cubicBezTo>
                  <a:cubicBezTo>
                    <a:pt x="1784" y="354"/>
                    <a:pt x="1282" y="566"/>
                    <a:pt x="825" y="856"/>
                  </a:cubicBezTo>
                  <a:lnTo>
                    <a:pt x="144" y="187"/>
                  </a:lnTo>
                  <a:cubicBezTo>
                    <a:pt x="129" y="174"/>
                    <a:pt x="113" y="169"/>
                    <a:pt x="98" y="169"/>
                  </a:cubicBezTo>
                  <a:cubicBezTo>
                    <a:pt x="45" y="169"/>
                    <a:pt x="0" y="235"/>
                    <a:pt x="44" y="287"/>
                  </a:cubicBezTo>
                  <a:lnTo>
                    <a:pt x="769" y="990"/>
                  </a:lnTo>
                  <a:cubicBezTo>
                    <a:pt x="780" y="1001"/>
                    <a:pt x="802" y="1012"/>
                    <a:pt x="814" y="1012"/>
                  </a:cubicBezTo>
                  <a:cubicBezTo>
                    <a:pt x="836" y="1012"/>
                    <a:pt x="847" y="1001"/>
                    <a:pt x="858" y="1001"/>
                  </a:cubicBezTo>
                  <a:cubicBezTo>
                    <a:pt x="875" y="985"/>
                    <a:pt x="2075" y="146"/>
                    <a:pt x="4067" y="146"/>
                  </a:cubicBezTo>
                  <a:cubicBezTo>
                    <a:pt x="4742" y="146"/>
                    <a:pt x="5507" y="242"/>
                    <a:pt x="6349" y="499"/>
                  </a:cubicBezTo>
                  <a:cubicBezTo>
                    <a:pt x="6355" y="501"/>
                    <a:pt x="6361" y="502"/>
                    <a:pt x="6367" y="502"/>
                  </a:cubicBezTo>
                  <a:cubicBezTo>
                    <a:pt x="6397" y="502"/>
                    <a:pt x="6429" y="482"/>
                    <a:pt x="6438" y="454"/>
                  </a:cubicBezTo>
                  <a:cubicBezTo>
                    <a:pt x="6449" y="410"/>
                    <a:pt x="6427" y="376"/>
                    <a:pt x="6393" y="365"/>
                  </a:cubicBezTo>
                  <a:cubicBezTo>
                    <a:pt x="5525" y="97"/>
                    <a:pt x="4739" y="1"/>
                    <a:pt x="4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2192265" y="2199329"/>
              <a:ext cx="322259" cy="175065"/>
            </a:xfrm>
            <a:custGeom>
              <a:rect b="b" l="l" r="r" t="t"/>
              <a:pathLst>
                <a:path extrusionOk="0" h="3844" w="7076">
                  <a:moveTo>
                    <a:pt x="1594" y="0"/>
                  </a:moveTo>
                  <a:cubicBezTo>
                    <a:pt x="1566" y="0"/>
                    <a:pt x="1538" y="15"/>
                    <a:pt x="1530" y="49"/>
                  </a:cubicBezTo>
                  <a:lnTo>
                    <a:pt x="12" y="3743"/>
                  </a:lnTo>
                  <a:cubicBezTo>
                    <a:pt x="1" y="3765"/>
                    <a:pt x="1" y="3787"/>
                    <a:pt x="12" y="3810"/>
                  </a:cubicBezTo>
                  <a:cubicBezTo>
                    <a:pt x="23" y="3832"/>
                    <a:pt x="45" y="3843"/>
                    <a:pt x="68" y="3843"/>
                  </a:cubicBezTo>
                  <a:lnTo>
                    <a:pt x="6975" y="3843"/>
                  </a:lnTo>
                  <a:cubicBezTo>
                    <a:pt x="7076" y="3843"/>
                    <a:pt x="7076" y="3698"/>
                    <a:pt x="6975" y="3698"/>
                  </a:cubicBezTo>
                  <a:lnTo>
                    <a:pt x="179" y="3698"/>
                  </a:lnTo>
                  <a:lnTo>
                    <a:pt x="1652" y="93"/>
                  </a:lnTo>
                  <a:cubicBezTo>
                    <a:pt x="1675" y="60"/>
                    <a:pt x="1652" y="15"/>
                    <a:pt x="1619" y="4"/>
                  </a:cubicBezTo>
                  <a:cubicBezTo>
                    <a:pt x="1611" y="2"/>
                    <a:pt x="1602" y="0"/>
                    <a:pt x="1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1656220" y="2893178"/>
              <a:ext cx="133075" cy="227303"/>
            </a:xfrm>
            <a:custGeom>
              <a:rect b="b" l="l" r="r" t="t"/>
              <a:pathLst>
                <a:path extrusionOk="0" h="4991" w="2922">
                  <a:moveTo>
                    <a:pt x="105" y="0"/>
                  </a:moveTo>
                  <a:cubicBezTo>
                    <a:pt x="58" y="0"/>
                    <a:pt x="1" y="46"/>
                    <a:pt x="31" y="91"/>
                  </a:cubicBezTo>
                  <a:cubicBezTo>
                    <a:pt x="879" y="2100"/>
                    <a:pt x="1817" y="3740"/>
                    <a:pt x="2787" y="4957"/>
                  </a:cubicBezTo>
                  <a:cubicBezTo>
                    <a:pt x="2799" y="4979"/>
                    <a:pt x="2821" y="4990"/>
                    <a:pt x="2843" y="4990"/>
                  </a:cubicBezTo>
                  <a:cubicBezTo>
                    <a:pt x="2854" y="4990"/>
                    <a:pt x="2877" y="4979"/>
                    <a:pt x="2888" y="4968"/>
                  </a:cubicBezTo>
                  <a:cubicBezTo>
                    <a:pt x="2921" y="4945"/>
                    <a:pt x="2921" y="4901"/>
                    <a:pt x="2899" y="4879"/>
                  </a:cubicBezTo>
                  <a:cubicBezTo>
                    <a:pt x="1928" y="3662"/>
                    <a:pt x="1002" y="2033"/>
                    <a:pt x="154" y="35"/>
                  </a:cubicBezTo>
                  <a:cubicBezTo>
                    <a:pt x="147" y="10"/>
                    <a:pt x="127" y="0"/>
                    <a:pt x="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1702082" y="2678306"/>
              <a:ext cx="491768" cy="380143"/>
            </a:xfrm>
            <a:custGeom>
              <a:rect b="b" l="l" r="r" t="t"/>
              <a:pathLst>
                <a:path extrusionOk="0" h="8347" w="10798">
                  <a:moveTo>
                    <a:pt x="98" y="0"/>
                  </a:moveTo>
                  <a:cubicBezTo>
                    <a:pt x="50" y="0"/>
                    <a:pt x="0" y="56"/>
                    <a:pt x="40" y="111"/>
                  </a:cubicBezTo>
                  <a:cubicBezTo>
                    <a:pt x="2629" y="3883"/>
                    <a:pt x="7282" y="7175"/>
                    <a:pt x="10351" y="8335"/>
                  </a:cubicBezTo>
                  <a:cubicBezTo>
                    <a:pt x="10356" y="8341"/>
                    <a:pt x="10362" y="8344"/>
                    <a:pt x="10368" y="8344"/>
                  </a:cubicBezTo>
                  <a:cubicBezTo>
                    <a:pt x="10373" y="8344"/>
                    <a:pt x="10379" y="8341"/>
                    <a:pt x="10384" y="8335"/>
                  </a:cubicBezTo>
                  <a:cubicBezTo>
                    <a:pt x="10396" y="8347"/>
                    <a:pt x="10407" y="8347"/>
                    <a:pt x="10418" y="8347"/>
                  </a:cubicBezTo>
                  <a:cubicBezTo>
                    <a:pt x="10429" y="8324"/>
                    <a:pt x="10440" y="8313"/>
                    <a:pt x="10451" y="8291"/>
                  </a:cubicBezTo>
                  <a:cubicBezTo>
                    <a:pt x="10451" y="8269"/>
                    <a:pt x="10686" y="6338"/>
                    <a:pt x="10786" y="5702"/>
                  </a:cubicBezTo>
                  <a:cubicBezTo>
                    <a:pt x="10797" y="5668"/>
                    <a:pt x="10775" y="5635"/>
                    <a:pt x="10730" y="5624"/>
                  </a:cubicBezTo>
                  <a:cubicBezTo>
                    <a:pt x="10697" y="5624"/>
                    <a:pt x="10663" y="5646"/>
                    <a:pt x="10652" y="5680"/>
                  </a:cubicBezTo>
                  <a:cubicBezTo>
                    <a:pt x="10563" y="6238"/>
                    <a:pt x="10373" y="7800"/>
                    <a:pt x="10317" y="8190"/>
                  </a:cubicBezTo>
                  <a:cubicBezTo>
                    <a:pt x="7271" y="6996"/>
                    <a:pt x="2707" y="3760"/>
                    <a:pt x="151" y="33"/>
                  </a:cubicBezTo>
                  <a:cubicBezTo>
                    <a:pt x="138" y="10"/>
                    <a:pt x="11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2237490" y="2380317"/>
              <a:ext cx="130661" cy="420949"/>
            </a:xfrm>
            <a:custGeom>
              <a:rect b="b" l="l" r="r" t="t"/>
              <a:pathLst>
                <a:path extrusionOk="0" h="9243" w="2869">
                  <a:moveTo>
                    <a:pt x="79" y="0"/>
                  </a:moveTo>
                  <a:cubicBezTo>
                    <a:pt x="72" y="0"/>
                    <a:pt x="64" y="1"/>
                    <a:pt x="57" y="3"/>
                  </a:cubicBezTo>
                  <a:cubicBezTo>
                    <a:pt x="23" y="14"/>
                    <a:pt x="1" y="48"/>
                    <a:pt x="12" y="81"/>
                  </a:cubicBezTo>
                  <a:cubicBezTo>
                    <a:pt x="291" y="1219"/>
                    <a:pt x="1251" y="5147"/>
                    <a:pt x="2244" y="8227"/>
                  </a:cubicBezTo>
                  <a:cubicBezTo>
                    <a:pt x="2356" y="8585"/>
                    <a:pt x="2512" y="8908"/>
                    <a:pt x="2724" y="9209"/>
                  </a:cubicBezTo>
                  <a:cubicBezTo>
                    <a:pt x="2746" y="9232"/>
                    <a:pt x="2757" y="9243"/>
                    <a:pt x="2791" y="9243"/>
                  </a:cubicBezTo>
                  <a:cubicBezTo>
                    <a:pt x="2802" y="9243"/>
                    <a:pt x="2813" y="9243"/>
                    <a:pt x="2824" y="9232"/>
                  </a:cubicBezTo>
                  <a:cubicBezTo>
                    <a:pt x="2858" y="9209"/>
                    <a:pt x="2869" y="9165"/>
                    <a:pt x="2847" y="9131"/>
                  </a:cubicBezTo>
                  <a:cubicBezTo>
                    <a:pt x="2646" y="8841"/>
                    <a:pt x="2478" y="8529"/>
                    <a:pt x="2378" y="8183"/>
                  </a:cubicBezTo>
                  <a:cubicBezTo>
                    <a:pt x="1385" y="5114"/>
                    <a:pt x="425" y="1186"/>
                    <a:pt x="146" y="59"/>
                  </a:cubicBezTo>
                  <a:cubicBezTo>
                    <a:pt x="137" y="22"/>
                    <a:pt x="112" y="0"/>
                    <a:pt x="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2489618" y="2385509"/>
              <a:ext cx="22407" cy="153524"/>
            </a:xfrm>
            <a:custGeom>
              <a:rect b="b" l="l" r="r" t="t"/>
              <a:pathLst>
                <a:path extrusionOk="0" h="3371" w="492">
                  <a:moveTo>
                    <a:pt x="67" y="1"/>
                  </a:moveTo>
                  <a:cubicBezTo>
                    <a:pt x="34" y="1"/>
                    <a:pt x="0" y="34"/>
                    <a:pt x="0" y="79"/>
                  </a:cubicBezTo>
                  <a:cubicBezTo>
                    <a:pt x="22" y="1161"/>
                    <a:pt x="145" y="2244"/>
                    <a:pt x="357" y="3315"/>
                  </a:cubicBezTo>
                  <a:cubicBezTo>
                    <a:pt x="357" y="3348"/>
                    <a:pt x="391" y="3371"/>
                    <a:pt x="424" y="3371"/>
                  </a:cubicBezTo>
                  <a:lnTo>
                    <a:pt x="435" y="3371"/>
                  </a:lnTo>
                  <a:cubicBezTo>
                    <a:pt x="469" y="3360"/>
                    <a:pt x="491" y="3326"/>
                    <a:pt x="491" y="3293"/>
                  </a:cubicBezTo>
                  <a:cubicBezTo>
                    <a:pt x="279" y="2232"/>
                    <a:pt x="167" y="1150"/>
                    <a:pt x="134" y="67"/>
                  </a:cubicBezTo>
                  <a:cubicBezTo>
                    <a:pt x="134" y="34"/>
                    <a:pt x="101" y="1"/>
                    <a:pt x="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2923145" y="2849684"/>
              <a:ext cx="453877" cy="108664"/>
            </a:xfrm>
            <a:custGeom>
              <a:rect b="b" l="l" r="r" t="t"/>
              <a:pathLst>
                <a:path extrusionOk="0" h="2386" w="9966">
                  <a:moveTo>
                    <a:pt x="6678" y="0"/>
                  </a:moveTo>
                  <a:cubicBezTo>
                    <a:pt x="6007" y="0"/>
                    <a:pt x="5446" y="265"/>
                    <a:pt x="4877" y="834"/>
                  </a:cubicBezTo>
                  <a:cubicBezTo>
                    <a:pt x="3935" y="1754"/>
                    <a:pt x="2767" y="2254"/>
                    <a:pt x="1571" y="2254"/>
                  </a:cubicBezTo>
                  <a:cubicBezTo>
                    <a:pt x="1520" y="2254"/>
                    <a:pt x="1469" y="2253"/>
                    <a:pt x="1417" y="2251"/>
                  </a:cubicBezTo>
                  <a:cubicBezTo>
                    <a:pt x="960" y="2229"/>
                    <a:pt x="513" y="2207"/>
                    <a:pt x="78" y="2184"/>
                  </a:cubicBezTo>
                  <a:cubicBezTo>
                    <a:pt x="45" y="2184"/>
                    <a:pt x="11" y="2207"/>
                    <a:pt x="11" y="2240"/>
                  </a:cubicBezTo>
                  <a:cubicBezTo>
                    <a:pt x="0" y="2285"/>
                    <a:pt x="34" y="2318"/>
                    <a:pt x="78" y="2318"/>
                  </a:cubicBezTo>
                  <a:cubicBezTo>
                    <a:pt x="513" y="2352"/>
                    <a:pt x="960" y="2374"/>
                    <a:pt x="1406" y="2385"/>
                  </a:cubicBezTo>
                  <a:lnTo>
                    <a:pt x="1585" y="2385"/>
                  </a:lnTo>
                  <a:cubicBezTo>
                    <a:pt x="2812" y="2385"/>
                    <a:pt x="4006" y="1872"/>
                    <a:pt x="4966" y="935"/>
                  </a:cubicBezTo>
                  <a:cubicBezTo>
                    <a:pt x="5513" y="397"/>
                    <a:pt x="6036" y="144"/>
                    <a:pt x="6665" y="144"/>
                  </a:cubicBezTo>
                  <a:cubicBezTo>
                    <a:pt x="6793" y="144"/>
                    <a:pt x="6926" y="155"/>
                    <a:pt x="7064" y="176"/>
                  </a:cubicBezTo>
                  <a:cubicBezTo>
                    <a:pt x="7589" y="254"/>
                    <a:pt x="8102" y="388"/>
                    <a:pt x="8593" y="566"/>
                  </a:cubicBezTo>
                  <a:cubicBezTo>
                    <a:pt x="8930" y="682"/>
                    <a:pt x="9206" y="777"/>
                    <a:pt x="9433" y="777"/>
                  </a:cubicBezTo>
                  <a:cubicBezTo>
                    <a:pt x="9642" y="777"/>
                    <a:pt x="9809" y="697"/>
                    <a:pt x="9943" y="477"/>
                  </a:cubicBezTo>
                  <a:cubicBezTo>
                    <a:pt x="9966" y="443"/>
                    <a:pt x="9954" y="399"/>
                    <a:pt x="9921" y="388"/>
                  </a:cubicBezTo>
                  <a:cubicBezTo>
                    <a:pt x="9909" y="380"/>
                    <a:pt x="9896" y="376"/>
                    <a:pt x="9883" y="376"/>
                  </a:cubicBezTo>
                  <a:cubicBezTo>
                    <a:pt x="9860" y="376"/>
                    <a:pt x="9839" y="388"/>
                    <a:pt x="9832" y="410"/>
                  </a:cubicBezTo>
                  <a:cubicBezTo>
                    <a:pt x="9731" y="569"/>
                    <a:pt x="9607" y="635"/>
                    <a:pt x="9433" y="635"/>
                  </a:cubicBezTo>
                  <a:cubicBezTo>
                    <a:pt x="9241" y="635"/>
                    <a:pt x="8989" y="555"/>
                    <a:pt x="8638" y="432"/>
                  </a:cubicBezTo>
                  <a:cubicBezTo>
                    <a:pt x="8135" y="254"/>
                    <a:pt x="7611" y="120"/>
                    <a:pt x="7086" y="31"/>
                  </a:cubicBezTo>
                  <a:cubicBezTo>
                    <a:pt x="6945" y="10"/>
                    <a:pt x="6809" y="0"/>
                    <a:pt x="66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44"/>
          <p:cNvGrpSpPr/>
          <p:nvPr/>
        </p:nvGrpSpPr>
        <p:grpSpPr>
          <a:xfrm flipH="1" rot="10800000">
            <a:off x="4391657" y="1051248"/>
            <a:ext cx="1136400" cy="297575"/>
            <a:chOff x="2300425" y="4885000"/>
            <a:chExt cx="1136400" cy="297575"/>
          </a:xfrm>
        </p:grpSpPr>
        <p:sp>
          <p:nvSpPr>
            <p:cNvPr id="581" name="Google Shape;581;p44"/>
            <p:cNvSpPr/>
            <p:nvPr/>
          </p:nvSpPr>
          <p:spPr>
            <a:xfrm>
              <a:off x="2300425" y="4937025"/>
              <a:ext cx="1093825" cy="245550"/>
            </a:xfrm>
            <a:custGeom>
              <a:rect b="b" l="l" r="r" t="t"/>
              <a:pathLst>
                <a:path extrusionOk="0" h="9822" w="43753">
                  <a:moveTo>
                    <a:pt x="43696" y="0"/>
                  </a:moveTo>
                  <a:cubicBezTo>
                    <a:pt x="43599" y="0"/>
                    <a:pt x="43258" y="149"/>
                    <a:pt x="42875" y="410"/>
                  </a:cubicBezTo>
                  <a:cubicBezTo>
                    <a:pt x="42673" y="545"/>
                    <a:pt x="42487" y="831"/>
                    <a:pt x="42200" y="1034"/>
                  </a:cubicBezTo>
                  <a:cubicBezTo>
                    <a:pt x="41998" y="1185"/>
                    <a:pt x="41745" y="1320"/>
                    <a:pt x="41492" y="1523"/>
                  </a:cubicBezTo>
                  <a:cubicBezTo>
                    <a:pt x="41256" y="1675"/>
                    <a:pt x="40969" y="1759"/>
                    <a:pt x="40716" y="1928"/>
                  </a:cubicBezTo>
                  <a:cubicBezTo>
                    <a:pt x="40480" y="2079"/>
                    <a:pt x="40244" y="2248"/>
                    <a:pt x="39991" y="2434"/>
                  </a:cubicBezTo>
                  <a:cubicBezTo>
                    <a:pt x="39755" y="2585"/>
                    <a:pt x="39552" y="2822"/>
                    <a:pt x="39299" y="2973"/>
                  </a:cubicBezTo>
                  <a:cubicBezTo>
                    <a:pt x="39046" y="3125"/>
                    <a:pt x="38827" y="3311"/>
                    <a:pt x="38557" y="3479"/>
                  </a:cubicBezTo>
                  <a:cubicBezTo>
                    <a:pt x="38321" y="3614"/>
                    <a:pt x="38068" y="3783"/>
                    <a:pt x="37815" y="3935"/>
                  </a:cubicBezTo>
                  <a:cubicBezTo>
                    <a:pt x="37562" y="4087"/>
                    <a:pt x="37275" y="4120"/>
                    <a:pt x="37006" y="4255"/>
                  </a:cubicBezTo>
                  <a:cubicBezTo>
                    <a:pt x="36753" y="4390"/>
                    <a:pt x="36516" y="4576"/>
                    <a:pt x="36247" y="4711"/>
                  </a:cubicBezTo>
                  <a:cubicBezTo>
                    <a:pt x="35994" y="4846"/>
                    <a:pt x="35774" y="5048"/>
                    <a:pt x="35504" y="5183"/>
                  </a:cubicBezTo>
                  <a:cubicBezTo>
                    <a:pt x="35251" y="5335"/>
                    <a:pt x="34948" y="5335"/>
                    <a:pt x="34678" y="5470"/>
                  </a:cubicBezTo>
                  <a:cubicBezTo>
                    <a:pt x="34408" y="5588"/>
                    <a:pt x="34172" y="5773"/>
                    <a:pt x="33902" y="5891"/>
                  </a:cubicBezTo>
                  <a:cubicBezTo>
                    <a:pt x="33632" y="6009"/>
                    <a:pt x="33362" y="6111"/>
                    <a:pt x="33092" y="6212"/>
                  </a:cubicBezTo>
                  <a:cubicBezTo>
                    <a:pt x="32823" y="6313"/>
                    <a:pt x="32519" y="6364"/>
                    <a:pt x="32249" y="6465"/>
                  </a:cubicBezTo>
                  <a:cubicBezTo>
                    <a:pt x="31979" y="6566"/>
                    <a:pt x="31743" y="6768"/>
                    <a:pt x="31473" y="6870"/>
                  </a:cubicBezTo>
                  <a:cubicBezTo>
                    <a:pt x="31187" y="6971"/>
                    <a:pt x="30900" y="7021"/>
                    <a:pt x="30630" y="7106"/>
                  </a:cubicBezTo>
                  <a:cubicBezTo>
                    <a:pt x="30343" y="7190"/>
                    <a:pt x="30057" y="7224"/>
                    <a:pt x="29787" y="7308"/>
                  </a:cubicBezTo>
                  <a:cubicBezTo>
                    <a:pt x="29635" y="7359"/>
                    <a:pt x="29500" y="7392"/>
                    <a:pt x="29365" y="7426"/>
                  </a:cubicBezTo>
                  <a:cubicBezTo>
                    <a:pt x="29213" y="7443"/>
                    <a:pt x="29078" y="7477"/>
                    <a:pt x="28926" y="7510"/>
                  </a:cubicBezTo>
                  <a:cubicBezTo>
                    <a:pt x="28657" y="7578"/>
                    <a:pt x="28370" y="7662"/>
                    <a:pt x="28083" y="7730"/>
                  </a:cubicBezTo>
                  <a:cubicBezTo>
                    <a:pt x="27813" y="7780"/>
                    <a:pt x="27527" y="7814"/>
                    <a:pt x="27223" y="7848"/>
                  </a:cubicBezTo>
                  <a:cubicBezTo>
                    <a:pt x="26953" y="7898"/>
                    <a:pt x="26666" y="7932"/>
                    <a:pt x="26380" y="7983"/>
                  </a:cubicBezTo>
                  <a:cubicBezTo>
                    <a:pt x="26093" y="8033"/>
                    <a:pt x="25806" y="8151"/>
                    <a:pt x="25519" y="8185"/>
                  </a:cubicBezTo>
                  <a:cubicBezTo>
                    <a:pt x="25233" y="8219"/>
                    <a:pt x="24946" y="8219"/>
                    <a:pt x="24659" y="8236"/>
                  </a:cubicBezTo>
                  <a:cubicBezTo>
                    <a:pt x="24373" y="8269"/>
                    <a:pt x="24086" y="8337"/>
                    <a:pt x="23782" y="8371"/>
                  </a:cubicBezTo>
                  <a:cubicBezTo>
                    <a:pt x="23536" y="8371"/>
                    <a:pt x="23291" y="8333"/>
                    <a:pt x="23045" y="8333"/>
                  </a:cubicBezTo>
                  <a:cubicBezTo>
                    <a:pt x="23004" y="8333"/>
                    <a:pt x="22963" y="8334"/>
                    <a:pt x="22922" y="8337"/>
                  </a:cubicBezTo>
                  <a:cubicBezTo>
                    <a:pt x="22618" y="8337"/>
                    <a:pt x="22332" y="8421"/>
                    <a:pt x="22045" y="8438"/>
                  </a:cubicBezTo>
                  <a:cubicBezTo>
                    <a:pt x="21758" y="8421"/>
                    <a:pt x="21455" y="8388"/>
                    <a:pt x="21168" y="8371"/>
                  </a:cubicBezTo>
                  <a:lnTo>
                    <a:pt x="20308" y="8371"/>
                  </a:lnTo>
                  <a:cubicBezTo>
                    <a:pt x="20004" y="8337"/>
                    <a:pt x="19717" y="8236"/>
                    <a:pt x="19431" y="8219"/>
                  </a:cubicBezTo>
                  <a:cubicBezTo>
                    <a:pt x="19287" y="8202"/>
                    <a:pt x="19144" y="8202"/>
                    <a:pt x="19001" y="8202"/>
                  </a:cubicBezTo>
                  <a:cubicBezTo>
                    <a:pt x="18857" y="8202"/>
                    <a:pt x="18714" y="8202"/>
                    <a:pt x="18570" y="8185"/>
                  </a:cubicBezTo>
                  <a:cubicBezTo>
                    <a:pt x="18284" y="8151"/>
                    <a:pt x="17980" y="8151"/>
                    <a:pt x="17693" y="8101"/>
                  </a:cubicBezTo>
                  <a:cubicBezTo>
                    <a:pt x="17407" y="8067"/>
                    <a:pt x="17137" y="7915"/>
                    <a:pt x="16850" y="7865"/>
                  </a:cubicBezTo>
                  <a:cubicBezTo>
                    <a:pt x="16563" y="7814"/>
                    <a:pt x="16277" y="7780"/>
                    <a:pt x="15990" y="7730"/>
                  </a:cubicBezTo>
                  <a:cubicBezTo>
                    <a:pt x="15703" y="7679"/>
                    <a:pt x="15400" y="7696"/>
                    <a:pt x="15130" y="7629"/>
                  </a:cubicBezTo>
                  <a:cubicBezTo>
                    <a:pt x="14843" y="7561"/>
                    <a:pt x="14573" y="7409"/>
                    <a:pt x="14286" y="7359"/>
                  </a:cubicBezTo>
                  <a:cubicBezTo>
                    <a:pt x="14151" y="7308"/>
                    <a:pt x="14000" y="7308"/>
                    <a:pt x="13848" y="7308"/>
                  </a:cubicBezTo>
                  <a:cubicBezTo>
                    <a:pt x="13696" y="7291"/>
                    <a:pt x="13561" y="7274"/>
                    <a:pt x="13409" y="7241"/>
                  </a:cubicBezTo>
                  <a:cubicBezTo>
                    <a:pt x="13139" y="7156"/>
                    <a:pt x="12870" y="7021"/>
                    <a:pt x="12583" y="6937"/>
                  </a:cubicBezTo>
                  <a:cubicBezTo>
                    <a:pt x="12296" y="6870"/>
                    <a:pt x="12043" y="6718"/>
                    <a:pt x="11773" y="6633"/>
                  </a:cubicBezTo>
                  <a:cubicBezTo>
                    <a:pt x="11486" y="6549"/>
                    <a:pt x="11217" y="6448"/>
                    <a:pt x="10930" y="6364"/>
                  </a:cubicBezTo>
                  <a:cubicBezTo>
                    <a:pt x="10660" y="6262"/>
                    <a:pt x="10356" y="6245"/>
                    <a:pt x="10087" y="6144"/>
                  </a:cubicBezTo>
                  <a:cubicBezTo>
                    <a:pt x="9817" y="6043"/>
                    <a:pt x="9547" y="5891"/>
                    <a:pt x="9294" y="5773"/>
                  </a:cubicBezTo>
                  <a:cubicBezTo>
                    <a:pt x="9007" y="5655"/>
                    <a:pt x="8737" y="5588"/>
                    <a:pt x="8467" y="5486"/>
                  </a:cubicBezTo>
                  <a:cubicBezTo>
                    <a:pt x="8181" y="5368"/>
                    <a:pt x="7961" y="5166"/>
                    <a:pt x="7692" y="5048"/>
                  </a:cubicBezTo>
                  <a:cubicBezTo>
                    <a:pt x="7422" y="4913"/>
                    <a:pt x="7118" y="4896"/>
                    <a:pt x="6865" y="4761"/>
                  </a:cubicBezTo>
                  <a:cubicBezTo>
                    <a:pt x="6595" y="4626"/>
                    <a:pt x="6359" y="4407"/>
                    <a:pt x="6106" y="4289"/>
                  </a:cubicBezTo>
                  <a:cubicBezTo>
                    <a:pt x="5836" y="4154"/>
                    <a:pt x="5549" y="4087"/>
                    <a:pt x="5296" y="3952"/>
                  </a:cubicBezTo>
                  <a:cubicBezTo>
                    <a:pt x="5027" y="3817"/>
                    <a:pt x="4757" y="3715"/>
                    <a:pt x="4504" y="3564"/>
                  </a:cubicBezTo>
                  <a:cubicBezTo>
                    <a:pt x="4234" y="3429"/>
                    <a:pt x="4015" y="3193"/>
                    <a:pt x="3779" y="3058"/>
                  </a:cubicBezTo>
                  <a:cubicBezTo>
                    <a:pt x="3509" y="2889"/>
                    <a:pt x="3239" y="2805"/>
                    <a:pt x="3003" y="2653"/>
                  </a:cubicBezTo>
                  <a:cubicBezTo>
                    <a:pt x="2733" y="2501"/>
                    <a:pt x="2497" y="2282"/>
                    <a:pt x="2277" y="2130"/>
                  </a:cubicBezTo>
                  <a:cubicBezTo>
                    <a:pt x="2008" y="1961"/>
                    <a:pt x="1755" y="1810"/>
                    <a:pt x="1518" y="1675"/>
                  </a:cubicBezTo>
                  <a:cubicBezTo>
                    <a:pt x="1232" y="1506"/>
                    <a:pt x="945" y="1455"/>
                    <a:pt x="743" y="1337"/>
                  </a:cubicBezTo>
                  <a:cubicBezTo>
                    <a:pt x="356" y="1100"/>
                    <a:pt x="140" y="940"/>
                    <a:pt x="71" y="940"/>
                  </a:cubicBezTo>
                  <a:cubicBezTo>
                    <a:pt x="62" y="940"/>
                    <a:pt x="55" y="943"/>
                    <a:pt x="51" y="949"/>
                  </a:cubicBezTo>
                  <a:cubicBezTo>
                    <a:pt x="0" y="1000"/>
                    <a:pt x="169" y="1202"/>
                    <a:pt x="540" y="1573"/>
                  </a:cubicBezTo>
                  <a:cubicBezTo>
                    <a:pt x="709" y="1742"/>
                    <a:pt x="945" y="1928"/>
                    <a:pt x="1198" y="2147"/>
                  </a:cubicBezTo>
                  <a:cubicBezTo>
                    <a:pt x="1400" y="2332"/>
                    <a:pt x="1636" y="2518"/>
                    <a:pt x="1889" y="2720"/>
                  </a:cubicBezTo>
                  <a:cubicBezTo>
                    <a:pt x="2092" y="2906"/>
                    <a:pt x="2294" y="3125"/>
                    <a:pt x="2547" y="3328"/>
                  </a:cubicBezTo>
                  <a:cubicBezTo>
                    <a:pt x="2767" y="3496"/>
                    <a:pt x="3053" y="3614"/>
                    <a:pt x="3306" y="3800"/>
                  </a:cubicBezTo>
                  <a:cubicBezTo>
                    <a:pt x="3542" y="3968"/>
                    <a:pt x="3846" y="4053"/>
                    <a:pt x="4116" y="4221"/>
                  </a:cubicBezTo>
                  <a:cubicBezTo>
                    <a:pt x="4352" y="4390"/>
                    <a:pt x="4537" y="4643"/>
                    <a:pt x="4807" y="4795"/>
                  </a:cubicBezTo>
                  <a:cubicBezTo>
                    <a:pt x="5060" y="4947"/>
                    <a:pt x="5347" y="5065"/>
                    <a:pt x="5617" y="5217"/>
                  </a:cubicBezTo>
                  <a:cubicBezTo>
                    <a:pt x="5870" y="5352"/>
                    <a:pt x="6140" y="5503"/>
                    <a:pt x="6410" y="5638"/>
                  </a:cubicBezTo>
                  <a:cubicBezTo>
                    <a:pt x="6663" y="5790"/>
                    <a:pt x="6949" y="5874"/>
                    <a:pt x="7236" y="6009"/>
                  </a:cubicBezTo>
                  <a:cubicBezTo>
                    <a:pt x="7489" y="6144"/>
                    <a:pt x="7742" y="6330"/>
                    <a:pt x="8012" y="6448"/>
                  </a:cubicBezTo>
                  <a:cubicBezTo>
                    <a:pt x="8282" y="6583"/>
                    <a:pt x="8518" y="6768"/>
                    <a:pt x="8805" y="6903"/>
                  </a:cubicBezTo>
                  <a:cubicBezTo>
                    <a:pt x="9075" y="7038"/>
                    <a:pt x="9378" y="7072"/>
                    <a:pt x="9665" y="7190"/>
                  </a:cubicBezTo>
                  <a:cubicBezTo>
                    <a:pt x="9952" y="7308"/>
                    <a:pt x="10222" y="7409"/>
                    <a:pt x="10508" y="7527"/>
                  </a:cubicBezTo>
                  <a:cubicBezTo>
                    <a:pt x="10795" y="7629"/>
                    <a:pt x="11048" y="7780"/>
                    <a:pt x="11335" y="7898"/>
                  </a:cubicBezTo>
                  <a:cubicBezTo>
                    <a:pt x="11621" y="7983"/>
                    <a:pt x="11925" y="8050"/>
                    <a:pt x="12212" y="8135"/>
                  </a:cubicBezTo>
                  <a:cubicBezTo>
                    <a:pt x="12498" y="8219"/>
                    <a:pt x="12802" y="8286"/>
                    <a:pt x="13089" y="8371"/>
                  </a:cubicBezTo>
                  <a:cubicBezTo>
                    <a:pt x="13241" y="8421"/>
                    <a:pt x="13376" y="8472"/>
                    <a:pt x="13527" y="8506"/>
                  </a:cubicBezTo>
                  <a:cubicBezTo>
                    <a:pt x="13662" y="8556"/>
                    <a:pt x="13814" y="8590"/>
                    <a:pt x="13966" y="8624"/>
                  </a:cubicBezTo>
                  <a:cubicBezTo>
                    <a:pt x="14253" y="8708"/>
                    <a:pt x="14506" y="8893"/>
                    <a:pt x="14809" y="8961"/>
                  </a:cubicBezTo>
                  <a:cubicBezTo>
                    <a:pt x="15096" y="9045"/>
                    <a:pt x="15400" y="9130"/>
                    <a:pt x="15686" y="9180"/>
                  </a:cubicBezTo>
                  <a:cubicBezTo>
                    <a:pt x="15990" y="9248"/>
                    <a:pt x="16293" y="9298"/>
                    <a:pt x="16580" y="9366"/>
                  </a:cubicBezTo>
                  <a:cubicBezTo>
                    <a:pt x="16884" y="9416"/>
                    <a:pt x="17187" y="9450"/>
                    <a:pt x="17491" y="9501"/>
                  </a:cubicBezTo>
                  <a:cubicBezTo>
                    <a:pt x="17643" y="9526"/>
                    <a:pt x="17795" y="9526"/>
                    <a:pt x="17946" y="9526"/>
                  </a:cubicBezTo>
                  <a:cubicBezTo>
                    <a:pt x="18098" y="9526"/>
                    <a:pt x="18250" y="9526"/>
                    <a:pt x="18402" y="9551"/>
                  </a:cubicBezTo>
                  <a:cubicBezTo>
                    <a:pt x="18705" y="9585"/>
                    <a:pt x="19009" y="9585"/>
                    <a:pt x="19313" y="9602"/>
                  </a:cubicBezTo>
                  <a:cubicBezTo>
                    <a:pt x="19616" y="9636"/>
                    <a:pt x="19920" y="9703"/>
                    <a:pt x="20223" y="9737"/>
                  </a:cubicBezTo>
                  <a:cubicBezTo>
                    <a:pt x="20527" y="9737"/>
                    <a:pt x="20831" y="9804"/>
                    <a:pt x="21134" y="9821"/>
                  </a:cubicBezTo>
                  <a:cubicBezTo>
                    <a:pt x="21438" y="9821"/>
                    <a:pt x="21741" y="9804"/>
                    <a:pt x="22045" y="9804"/>
                  </a:cubicBezTo>
                  <a:cubicBezTo>
                    <a:pt x="22247" y="9804"/>
                    <a:pt x="22450" y="9812"/>
                    <a:pt x="22652" y="9812"/>
                  </a:cubicBezTo>
                  <a:cubicBezTo>
                    <a:pt x="22753" y="9812"/>
                    <a:pt x="22855" y="9810"/>
                    <a:pt x="22956" y="9804"/>
                  </a:cubicBezTo>
                  <a:cubicBezTo>
                    <a:pt x="23276" y="9787"/>
                    <a:pt x="23563" y="9703"/>
                    <a:pt x="23867" y="9686"/>
                  </a:cubicBezTo>
                  <a:cubicBezTo>
                    <a:pt x="23935" y="9682"/>
                    <a:pt x="24005" y="9681"/>
                    <a:pt x="24075" y="9681"/>
                  </a:cubicBezTo>
                  <a:cubicBezTo>
                    <a:pt x="24200" y="9681"/>
                    <a:pt x="24327" y="9685"/>
                    <a:pt x="24453" y="9685"/>
                  </a:cubicBezTo>
                  <a:cubicBezTo>
                    <a:pt x="24568" y="9685"/>
                    <a:pt x="24682" y="9682"/>
                    <a:pt x="24794" y="9669"/>
                  </a:cubicBezTo>
                  <a:cubicBezTo>
                    <a:pt x="25098" y="9636"/>
                    <a:pt x="25384" y="9568"/>
                    <a:pt x="25688" y="9534"/>
                  </a:cubicBezTo>
                  <a:cubicBezTo>
                    <a:pt x="25992" y="9501"/>
                    <a:pt x="26295" y="9416"/>
                    <a:pt x="26582" y="9366"/>
                  </a:cubicBezTo>
                  <a:cubicBezTo>
                    <a:pt x="26886" y="9315"/>
                    <a:pt x="27206" y="9332"/>
                    <a:pt x="27493" y="9281"/>
                  </a:cubicBezTo>
                  <a:cubicBezTo>
                    <a:pt x="27796" y="9231"/>
                    <a:pt x="28083" y="9079"/>
                    <a:pt x="28370" y="9012"/>
                  </a:cubicBezTo>
                  <a:cubicBezTo>
                    <a:pt x="28673" y="8944"/>
                    <a:pt x="28977" y="8910"/>
                    <a:pt x="29264" y="8843"/>
                  </a:cubicBezTo>
                  <a:cubicBezTo>
                    <a:pt x="29416" y="8792"/>
                    <a:pt x="29567" y="8775"/>
                    <a:pt x="29719" y="8742"/>
                  </a:cubicBezTo>
                  <a:cubicBezTo>
                    <a:pt x="29871" y="8708"/>
                    <a:pt x="30006" y="8674"/>
                    <a:pt x="30158" y="8624"/>
                  </a:cubicBezTo>
                  <a:cubicBezTo>
                    <a:pt x="30444" y="8522"/>
                    <a:pt x="30714" y="8371"/>
                    <a:pt x="31001" y="8286"/>
                  </a:cubicBezTo>
                  <a:cubicBezTo>
                    <a:pt x="31288" y="8185"/>
                    <a:pt x="31608" y="8151"/>
                    <a:pt x="31878" y="8050"/>
                  </a:cubicBezTo>
                  <a:cubicBezTo>
                    <a:pt x="32165" y="7932"/>
                    <a:pt x="32468" y="7882"/>
                    <a:pt x="32755" y="7763"/>
                  </a:cubicBezTo>
                  <a:cubicBezTo>
                    <a:pt x="33042" y="7645"/>
                    <a:pt x="33278" y="7426"/>
                    <a:pt x="33548" y="7325"/>
                  </a:cubicBezTo>
                  <a:cubicBezTo>
                    <a:pt x="33835" y="7207"/>
                    <a:pt x="34138" y="7139"/>
                    <a:pt x="34408" y="7021"/>
                  </a:cubicBezTo>
                  <a:cubicBezTo>
                    <a:pt x="34695" y="6886"/>
                    <a:pt x="34931" y="6701"/>
                    <a:pt x="35201" y="6566"/>
                  </a:cubicBezTo>
                  <a:cubicBezTo>
                    <a:pt x="35471" y="6431"/>
                    <a:pt x="35724" y="6262"/>
                    <a:pt x="35977" y="6111"/>
                  </a:cubicBezTo>
                  <a:cubicBezTo>
                    <a:pt x="36247" y="5959"/>
                    <a:pt x="36567" y="5891"/>
                    <a:pt x="36820" y="5739"/>
                  </a:cubicBezTo>
                  <a:cubicBezTo>
                    <a:pt x="37090" y="5588"/>
                    <a:pt x="37343" y="5436"/>
                    <a:pt x="37596" y="5267"/>
                  </a:cubicBezTo>
                  <a:cubicBezTo>
                    <a:pt x="37866" y="5132"/>
                    <a:pt x="38119" y="4964"/>
                    <a:pt x="38355" y="4795"/>
                  </a:cubicBezTo>
                  <a:cubicBezTo>
                    <a:pt x="38608" y="4609"/>
                    <a:pt x="38793" y="4356"/>
                    <a:pt x="39030" y="4188"/>
                  </a:cubicBezTo>
                  <a:cubicBezTo>
                    <a:pt x="39283" y="4002"/>
                    <a:pt x="39569" y="3884"/>
                    <a:pt x="39805" y="3715"/>
                  </a:cubicBezTo>
                  <a:cubicBezTo>
                    <a:pt x="40058" y="3530"/>
                    <a:pt x="40278" y="3328"/>
                    <a:pt x="40497" y="3142"/>
                  </a:cubicBezTo>
                  <a:cubicBezTo>
                    <a:pt x="40750" y="2956"/>
                    <a:pt x="40952" y="2737"/>
                    <a:pt x="41172" y="2569"/>
                  </a:cubicBezTo>
                  <a:cubicBezTo>
                    <a:pt x="41425" y="2366"/>
                    <a:pt x="41694" y="2214"/>
                    <a:pt x="41914" y="2029"/>
                  </a:cubicBezTo>
                  <a:cubicBezTo>
                    <a:pt x="42150" y="1810"/>
                    <a:pt x="42352" y="1590"/>
                    <a:pt x="42555" y="1405"/>
                  </a:cubicBezTo>
                  <a:cubicBezTo>
                    <a:pt x="42791" y="1152"/>
                    <a:pt x="42976" y="932"/>
                    <a:pt x="43145" y="747"/>
                  </a:cubicBezTo>
                  <a:cubicBezTo>
                    <a:pt x="43499" y="376"/>
                    <a:pt x="43752" y="55"/>
                    <a:pt x="43718" y="5"/>
                  </a:cubicBezTo>
                  <a:cubicBezTo>
                    <a:pt x="43714" y="2"/>
                    <a:pt x="43706" y="0"/>
                    <a:pt x="4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3256750" y="4885000"/>
              <a:ext cx="180075" cy="152925"/>
            </a:xfrm>
            <a:custGeom>
              <a:rect b="b" l="l" r="r" t="t"/>
              <a:pathLst>
                <a:path extrusionOk="0" h="6117" w="7203">
                  <a:moveTo>
                    <a:pt x="5678" y="1764"/>
                  </a:moveTo>
                  <a:cubicBezTo>
                    <a:pt x="5672" y="1771"/>
                    <a:pt x="5668" y="1777"/>
                    <a:pt x="5668" y="1782"/>
                  </a:cubicBezTo>
                  <a:cubicBezTo>
                    <a:pt x="5668" y="1782"/>
                    <a:pt x="5672" y="1774"/>
                    <a:pt x="5678" y="1764"/>
                  </a:cubicBezTo>
                  <a:close/>
                  <a:moveTo>
                    <a:pt x="7154" y="0"/>
                  </a:moveTo>
                  <a:cubicBezTo>
                    <a:pt x="7145" y="0"/>
                    <a:pt x="7134" y="4"/>
                    <a:pt x="7118" y="11"/>
                  </a:cubicBezTo>
                  <a:cubicBezTo>
                    <a:pt x="6967" y="45"/>
                    <a:pt x="6798" y="112"/>
                    <a:pt x="6663" y="146"/>
                  </a:cubicBezTo>
                  <a:cubicBezTo>
                    <a:pt x="6632" y="150"/>
                    <a:pt x="6604" y="151"/>
                    <a:pt x="6576" y="151"/>
                  </a:cubicBezTo>
                  <a:cubicBezTo>
                    <a:pt x="6526" y="151"/>
                    <a:pt x="6479" y="147"/>
                    <a:pt x="6431" y="147"/>
                  </a:cubicBezTo>
                  <a:cubicBezTo>
                    <a:pt x="6387" y="147"/>
                    <a:pt x="6342" y="151"/>
                    <a:pt x="6292" y="163"/>
                  </a:cubicBezTo>
                  <a:cubicBezTo>
                    <a:pt x="6140" y="197"/>
                    <a:pt x="5988" y="298"/>
                    <a:pt x="5853" y="332"/>
                  </a:cubicBezTo>
                  <a:cubicBezTo>
                    <a:pt x="5718" y="365"/>
                    <a:pt x="5583" y="349"/>
                    <a:pt x="5465" y="382"/>
                  </a:cubicBezTo>
                  <a:cubicBezTo>
                    <a:pt x="5398" y="382"/>
                    <a:pt x="5314" y="416"/>
                    <a:pt x="5280" y="433"/>
                  </a:cubicBezTo>
                  <a:cubicBezTo>
                    <a:pt x="5246" y="433"/>
                    <a:pt x="5212" y="450"/>
                    <a:pt x="5179" y="450"/>
                  </a:cubicBezTo>
                  <a:cubicBezTo>
                    <a:pt x="5169" y="452"/>
                    <a:pt x="5159" y="453"/>
                    <a:pt x="5148" y="453"/>
                  </a:cubicBezTo>
                  <a:cubicBezTo>
                    <a:pt x="5083" y="453"/>
                    <a:pt x="5000" y="416"/>
                    <a:pt x="4943" y="416"/>
                  </a:cubicBezTo>
                  <a:cubicBezTo>
                    <a:pt x="4875" y="433"/>
                    <a:pt x="4808" y="517"/>
                    <a:pt x="4740" y="534"/>
                  </a:cubicBezTo>
                  <a:cubicBezTo>
                    <a:pt x="4673" y="551"/>
                    <a:pt x="4605" y="602"/>
                    <a:pt x="4538" y="618"/>
                  </a:cubicBezTo>
                  <a:cubicBezTo>
                    <a:pt x="4531" y="620"/>
                    <a:pt x="4525" y="620"/>
                    <a:pt x="4518" y="620"/>
                  </a:cubicBezTo>
                  <a:cubicBezTo>
                    <a:pt x="4447" y="620"/>
                    <a:pt x="4377" y="549"/>
                    <a:pt x="4318" y="549"/>
                  </a:cubicBezTo>
                  <a:cubicBezTo>
                    <a:pt x="4312" y="549"/>
                    <a:pt x="4307" y="550"/>
                    <a:pt x="4302" y="551"/>
                  </a:cubicBezTo>
                  <a:cubicBezTo>
                    <a:pt x="4217" y="585"/>
                    <a:pt x="4150" y="618"/>
                    <a:pt x="4082" y="635"/>
                  </a:cubicBezTo>
                  <a:cubicBezTo>
                    <a:pt x="4015" y="652"/>
                    <a:pt x="3947" y="737"/>
                    <a:pt x="3880" y="753"/>
                  </a:cubicBezTo>
                  <a:cubicBezTo>
                    <a:pt x="3870" y="756"/>
                    <a:pt x="3859" y="757"/>
                    <a:pt x="3848" y="757"/>
                  </a:cubicBezTo>
                  <a:cubicBezTo>
                    <a:pt x="3806" y="757"/>
                    <a:pt x="3760" y="741"/>
                    <a:pt x="3716" y="741"/>
                  </a:cubicBezTo>
                  <a:cubicBezTo>
                    <a:pt x="3697" y="741"/>
                    <a:pt x="3678" y="745"/>
                    <a:pt x="3661" y="753"/>
                  </a:cubicBezTo>
                  <a:cubicBezTo>
                    <a:pt x="3576" y="770"/>
                    <a:pt x="3543" y="888"/>
                    <a:pt x="3458" y="905"/>
                  </a:cubicBezTo>
                  <a:cubicBezTo>
                    <a:pt x="3425" y="914"/>
                    <a:pt x="3387" y="914"/>
                    <a:pt x="3349" y="914"/>
                  </a:cubicBezTo>
                  <a:cubicBezTo>
                    <a:pt x="3311" y="914"/>
                    <a:pt x="3273" y="914"/>
                    <a:pt x="3239" y="922"/>
                  </a:cubicBezTo>
                  <a:cubicBezTo>
                    <a:pt x="3225" y="926"/>
                    <a:pt x="3210" y="927"/>
                    <a:pt x="3194" y="927"/>
                  </a:cubicBezTo>
                  <a:cubicBezTo>
                    <a:pt x="3152" y="927"/>
                    <a:pt x="3107" y="917"/>
                    <a:pt x="3064" y="917"/>
                  </a:cubicBezTo>
                  <a:cubicBezTo>
                    <a:pt x="3049" y="917"/>
                    <a:pt x="3034" y="918"/>
                    <a:pt x="3020" y="922"/>
                  </a:cubicBezTo>
                  <a:cubicBezTo>
                    <a:pt x="2935" y="956"/>
                    <a:pt x="2868" y="989"/>
                    <a:pt x="2800" y="1006"/>
                  </a:cubicBezTo>
                  <a:cubicBezTo>
                    <a:pt x="2733" y="1023"/>
                    <a:pt x="2682" y="1124"/>
                    <a:pt x="2615" y="1158"/>
                  </a:cubicBezTo>
                  <a:cubicBezTo>
                    <a:pt x="2600" y="1162"/>
                    <a:pt x="2584" y="1163"/>
                    <a:pt x="2567" y="1163"/>
                  </a:cubicBezTo>
                  <a:cubicBezTo>
                    <a:pt x="2537" y="1163"/>
                    <a:pt x="2506" y="1159"/>
                    <a:pt x="2476" y="1159"/>
                  </a:cubicBezTo>
                  <a:cubicBezTo>
                    <a:pt x="2448" y="1159"/>
                    <a:pt x="2421" y="1163"/>
                    <a:pt x="2396" y="1175"/>
                  </a:cubicBezTo>
                  <a:cubicBezTo>
                    <a:pt x="2311" y="1192"/>
                    <a:pt x="2261" y="1259"/>
                    <a:pt x="2193" y="1276"/>
                  </a:cubicBezTo>
                  <a:cubicBezTo>
                    <a:pt x="2176" y="1283"/>
                    <a:pt x="2159" y="1286"/>
                    <a:pt x="2141" y="1286"/>
                  </a:cubicBezTo>
                  <a:cubicBezTo>
                    <a:pt x="2085" y="1286"/>
                    <a:pt x="2029" y="1257"/>
                    <a:pt x="1981" y="1257"/>
                  </a:cubicBezTo>
                  <a:cubicBezTo>
                    <a:pt x="1973" y="1257"/>
                    <a:pt x="1965" y="1257"/>
                    <a:pt x="1957" y="1259"/>
                  </a:cubicBezTo>
                  <a:cubicBezTo>
                    <a:pt x="1890" y="1293"/>
                    <a:pt x="1839" y="1394"/>
                    <a:pt x="1772" y="1428"/>
                  </a:cubicBezTo>
                  <a:cubicBezTo>
                    <a:pt x="1762" y="1430"/>
                    <a:pt x="1752" y="1431"/>
                    <a:pt x="1743" y="1431"/>
                  </a:cubicBezTo>
                  <a:cubicBezTo>
                    <a:pt x="1685" y="1431"/>
                    <a:pt x="1629" y="1402"/>
                    <a:pt x="1579" y="1402"/>
                  </a:cubicBezTo>
                  <a:cubicBezTo>
                    <a:pt x="1564" y="1402"/>
                    <a:pt x="1549" y="1404"/>
                    <a:pt x="1536" y="1411"/>
                  </a:cubicBezTo>
                  <a:cubicBezTo>
                    <a:pt x="1468" y="1445"/>
                    <a:pt x="1417" y="1529"/>
                    <a:pt x="1350" y="1563"/>
                  </a:cubicBezTo>
                  <a:cubicBezTo>
                    <a:pt x="1266" y="1597"/>
                    <a:pt x="1215" y="1647"/>
                    <a:pt x="1148" y="1681"/>
                  </a:cubicBezTo>
                  <a:cubicBezTo>
                    <a:pt x="1130" y="1688"/>
                    <a:pt x="1113" y="1691"/>
                    <a:pt x="1096" y="1691"/>
                  </a:cubicBezTo>
                  <a:cubicBezTo>
                    <a:pt x="1039" y="1691"/>
                    <a:pt x="984" y="1661"/>
                    <a:pt x="935" y="1661"/>
                  </a:cubicBezTo>
                  <a:cubicBezTo>
                    <a:pt x="927" y="1661"/>
                    <a:pt x="919" y="1662"/>
                    <a:pt x="911" y="1664"/>
                  </a:cubicBezTo>
                  <a:cubicBezTo>
                    <a:pt x="827" y="1698"/>
                    <a:pt x="777" y="1782"/>
                    <a:pt x="726" y="1816"/>
                  </a:cubicBezTo>
                  <a:cubicBezTo>
                    <a:pt x="684" y="1833"/>
                    <a:pt x="642" y="1833"/>
                    <a:pt x="602" y="1833"/>
                  </a:cubicBezTo>
                  <a:cubicBezTo>
                    <a:pt x="561" y="1833"/>
                    <a:pt x="524" y="1833"/>
                    <a:pt x="490" y="1850"/>
                  </a:cubicBezTo>
                  <a:cubicBezTo>
                    <a:pt x="422" y="1900"/>
                    <a:pt x="355" y="1934"/>
                    <a:pt x="287" y="1985"/>
                  </a:cubicBezTo>
                  <a:cubicBezTo>
                    <a:pt x="203" y="2035"/>
                    <a:pt x="203" y="2204"/>
                    <a:pt x="152" y="2254"/>
                  </a:cubicBezTo>
                  <a:cubicBezTo>
                    <a:pt x="102" y="2305"/>
                    <a:pt x="51" y="2339"/>
                    <a:pt x="34" y="2373"/>
                  </a:cubicBezTo>
                  <a:cubicBezTo>
                    <a:pt x="1" y="2423"/>
                    <a:pt x="1" y="2474"/>
                    <a:pt x="34" y="2474"/>
                  </a:cubicBezTo>
                  <a:cubicBezTo>
                    <a:pt x="68" y="2474"/>
                    <a:pt x="102" y="2491"/>
                    <a:pt x="119" y="2507"/>
                  </a:cubicBezTo>
                  <a:cubicBezTo>
                    <a:pt x="152" y="2524"/>
                    <a:pt x="186" y="2524"/>
                    <a:pt x="254" y="2524"/>
                  </a:cubicBezTo>
                  <a:cubicBezTo>
                    <a:pt x="276" y="2530"/>
                    <a:pt x="299" y="2532"/>
                    <a:pt x="322" y="2532"/>
                  </a:cubicBezTo>
                  <a:cubicBezTo>
                    <a:pt x="368" y="2532"/>
                    <a:pt x="417" y="2524"/>
                    <a:pt x="473" y="2524"/>
                  </a:cubicBezTo>
                  <a:cubicBezTo>
                    <a:pt x="518" y="2524"/>
                    <a:pt x="563" y="2532"/>
                    <a:pt x="613" y="2532"/>
                  </a:cubicBezTo>
                  <a:cubicBezTo>
                    <a:pt x="638" y="2532"/>
                    <a:pt x="664" y="2530"/>
                    <a:pt x="692" y="2524"/>
                  </a:cubicBezTo>
                  <a:cubicBezTo>
                    <a:pt x="760" y="2524"/>
                    <a:pt x="861" y="2592"/>
                    <a:pt x="928" y="2592"/>
                  </a:cubicBezTo>
                  <a:cubicBezTo>
                    <a:pt x="996" y="2592"/>
                    <a:pt x="1063" y="2541"/>
                    <a:pt x="1131" y="2524"/>
                  </a:cubicBezTo>
                  <a:cubicBezTo>
                    <a:pt x="1215" y="2524"/>
                    <a:pt x="1266" y="2423"/>
                    <a:pt x="1333" y="2423"/>
                  </a:cubicBezTo>
                  <a:cubicBezTo>
                    <a:pt x="1338" y="2422"/>
                    <a:pt x="1342" y="2422"/>
                    <a:pt x="1347" y="2422"/>
                  </a:cubicBezTo>
                  <a:cubicBezTo>
                    <a:pt x="1409" y="2422"/>
                    <a:pt x="1494" y="2509"/>
                    <a:pt x="1569" y="2509"/>
                  </a:cubicBezTo>
                  <a:cubicBezTo>
                    <a:pt x="1575" y="2509"/>
                    <a:pt x="1580" y="2509"/>
                    <a:pt x="1586" y="2507"/>
                  </a:cubicBezTo>
                  <a:cubicBezTo>
                    <a:pt x="1654" y="2507"/>
                    <a:pt x="1704" y="2440"/>
                    <a:pt x="1788" y="2423"/>
                  </a:cubicBezTo>
                  <a:cubicBezTo>
                    <a:pt x="1856" y="2423"/>
                    <a:pt x="1923" y="2406"/>
                    <a:pt x="2008" y="2389"/>
                  </a:cubicBezTo>
                  <a:cubicBezTo>
                    <a:pt x="2075" y="2389"/>
                    <a:pt x="2126" y="2322"/>
                    <a:pt x="2210" y="2305"/>
                  </a:cubicBezTo>
                  <a:cubicBezTo>
                    <a:pt x="2264" y="2305"/>
                    <a:pt x="2329" y="2327"/>
                    <a:pt x="2387" y="2327"/>
                  </a:cubicBezTo>
                  <a:cubicBezTo>
                    <a:pt x="2402" y="2327"/>
                    <a:pt x="2416" y="2325"/>
                    <a:pt x="2429" y="2322"/>
                  </a:cubicBezTo>
                  <a:cubicBezTo>
                    <a:pt x="2439" y="2320"/>
                    <a:pt x="2448" y="2319"/>
                    <a:pt x="2458" y="2319"/>
                  </a:cubicBezTo>
                  <a:cubicBezTo>
                    <a:pt x="2523" y="2319"/>
                    <a:pt x="2587" y="2358"/>
                    <a:pt x="2642" y="2358"/>
                  </a:cubicBezTo>
                  <a:cubicBezTo>
                    <a:pt x="2650" y="2358"/>
                    <a:pt x="2658" y="2358"/>
                    <a:pt x="2666" y="2356"/>
                  </a:cubicBezTo>
                  <a:cubicBezTo>
                    <a:pt x="2733" y="2356"/>
                    <a:pt x="2800" y="2271"/>
                    <a:pt x="2868" y="2254"/>
                  </a:cubicBezTo>
                  <a:cubicBezTo>
                    <a:pt x="2935" y="2238"/>
                    <a:pt x="3003" y="2221"/>
                    <a:pt x="3087" y="2204"/>
                  </a:cubicBezTo>
                  <a:cubicBezTo>
                    <a:pt x="3097" y="2201"/>
                    <a:pt x="3107" y="2200"/>
                    <a:pt x="3117" y="2200"/>
                  </a:cubicBezTo>
                  <a:cubicBezTo>
                    <a:pt x="3178" y="2200"/>
                    <a:pt x="3249" y="2238"/>
                    <a:pt x="3306" y="2238"/>
                  </a:cubicBezTo>
                  <a:cubicBezTo>
                    <a:pt x="3391" y="2221"/>
                    <a:pt x="3441" y="2136"/>
                    <a:pt x="3509" y="2136"/>
                  </a:cubicBezTo>
                  <a:cubicBezTo>
                    <a:pt x="3593" y="2120"/>
                    <a:pt x="3661" y="2086"/>
                    <a:pt x="3728" y="2069"/>
                  </a:cubicBezTo>
                  <a:cubicBezTo>
                    <a:pt x="3796" y="2052"/>
                    <a:pt x="3863" y="2052"/>
                    <a:pt x="3947" y="2035"/>
                  </a:cubicBezTo>
                  <a:cubicBezTo>
                    <a:pt x="3953" y="2034"/>
                    <a:pt x="3958" y="2033"/>
                    <a:pt x="3964" y="2033"/>
                  </a:cubicBezTo>
                  <a:cubicBezTo>
                    <a:pt x="4025" y="2033"/>
                    <a:pt x="4106" y="2105"/>
                    <a:pt x="4167" y="2105"/>
                  </a:cubicBezTo>
                  <a:cubicBezTo>
                    <a:pt x="4173" y="2105"/>
                    <a:pt x="4178" y="2104"/>
                    <a:pt x="4184" y="2103"/>
                  </a:cubicBezTo>
                  <a:cubicBezTo>
                    <a:pt x="4217" y="2094"/>
                    <a:pt x="4255" y="2094"/>
                    <a:pt x="4293" y="2094"/>
                  </a:cubicBezTo>
                  <a:cubicBezTo>
                    <a:pt x="4331" y="2094"/>
                    <a:pt x="4369" y="2094"/>
                    <a:pt x="4403" y="2086"/>
                  </a:cubicBezTo>
                  <a:cubicBezTo>
                    <a:pt x="4470" y="2069"/>
                    <a:pt x="4538" y="2052"/>
                    <a:pt x="4622" y="2035"/>
                  </a:cubicBezTo>
                  <a:cubicBezTo>
                    <a:pt x="4690" y="2018"/>
                    <a:pt x="4757" y="2001"/>
                    <a:pt x="4841" y="1985"/>
                  </a:cubicBezTo>
                  <a:cubicBezTo>
                    <a:pt x="4909" y="1985"/>
                    <a:pt x="4959" y="1883"/>
                    <a:pt x="5027" y="1867"/>
                  </a:cubicBezTo>
                  <a:cubicBezTo>
                    <a:pt x="5111" y="1850"/>
                    <a:pt x="5162" y="1816"/>
                    <a:pt x="5246" y="1799"/>
                  </a:cubicBezTo>
                  <a:cubicBezTo>
                    <a:pt x="5280" y="1791"/>
                    <a:pt x="5318" y="1791"/>
                    <a:pt x="5356" y="1791"/>
                  </a:cubicBezTo>
                  <a:cubicBezTo>
                    <a:pt x="5394" y="1791"/>
                    <a:pt x="5432" y="1791"/>
                    <a:pt x="5465" y="1782"/>
                  </a:cubicBezTo>
                  <a:cubicBezTo>
                    <a:pt x="5499" y="1782"/>
                    <a:pt x="5533" y="1782"/>
                    <a:pt x="5583" y="1799"/>
                  </a:cubicBezTo>
                  <a:cubicBezTo>
                    <a:pt x="5617" y="1799"/>
                    <a:pt x="5600" y="1816"/>
                    <a:pt x="5617" y="1816"/>
                  </a:cubicBezTo>
                  <a:cubicBezTo>
                    <a:pt x="5634" y="1816"/>
                    <a:pt x="5634" y="1782"/>
                    <a:pt x="5634" y="1765"/>
                  </a:cubicBezTo>
                  <a:cubicBezTo>
                    <a:pt x="5651" y="1765"/>
                    <a:pt x="5634" y="1799"/>
                    <a:pt x="5634" y="1799"/>
                  </a:cubicBezTo>
                  <a:cubicBezTo>
                    <a:pt x="5634" y="1799"/>
                    <a:pt x="5685" y="1715"/>
                    <a:pt x="5702" y="1715"/>
                  </a:cubicBezTo>
                  <a:cubicBezTo>
                    <a:pt x="5703" y="1713"/>
                    <a:pt x="5704" y="1713"/>
                    <a:pt x="5705" y="1713"/>
                  </a:cubicBezTo>
                  <a:lnTo>
                    <a:pt x="5705" y="1713"/>
                  </a:lnTo>
                  <a:cubicBezTo>
                    <a:pt x="5708" y="1713"/>
                    <a:pt x="5690" y="1743"/>
                    <a:pt x="5678" y="1764"/>
                  </a:cubicBezTo>
                  <a:lnTo>
                    <a:pt x="5678" y="1764"/>
                  </a:lnTo>
                  <a:cubicBezTo>
                    <a:pt x="5693" y="1748"/>
                    <a:pt x="5718" y="1732"/>
                    <a:pt x="5718" y="1732"/>
                  </a:cubicBezTo>
                  <a:cubicBezTo>
                    <a:pt x="5718" y="1740"/>
                    <a:pt x="5723" y="1740"/>
                    <a:pt x="5727" y="1740"/>
                  </a:cubicBezTo>
                  <a:cubicBezTo>
                    <a:pt x="5731" y="1740"/>
                    <a:pt x="5735" y="1740"/>
                    <a:pt x="5735" y="1748"/>
                  </a:cubicBezTo>
                  <a:cubicBezTo>
                    <a:pt x="5752" y="1765"/>
                    <a:pt x="5685" y="1799"/>
                    <a:pt x="5685" y="1799"/>
                  </a:cubicBezTo>
                  <a:cubicBezTo>
                    <a:pt x="5685" y="1799"/>
                    <a:pt x="5722" y="1792"/>
                    <a:pt x="5747" y="1792"/>
                  </a:cubicBezTo>
                  <a:cubicBezTo>
                    <a:pt x="5760" y="1792"/>
                    <a:pt x="5769" y="1793"/>
                    <a:pt x="5769" y="1799"/>
                  </a:cubicBezTo>
                  <a:cubicBezTo>
                    <a:pt x="5769" y="1816"/>
                    <a:pt x="5752" y="1816"/>
                    <a:pt x="5752" y="1816"/>
                  </a:cubicBezTo>
                  <a:cubicBezTo>
                    <a:pt x="5735" y="1816"/>
                    <a:pt x="5718" y="1883"/>
                    <a:pt x="5718" y="1917"/>
                  </a:cubicBezTo>
                  <a:cubicBezTo>
                    <a:pt x="5718" y="1985"/>
                    <a:pt x="5685" y="2069"/>
                    <a:pt x="5685" y="2136"/>
                  </a:cubicBezTo>
                  <a:cubicBezTo>
                    <a:pt x="5685" y="2204"/>
                    <a:pt x="5752" y="2288"/>
                    <a:pt x="5752" y="2356"/>
                  </a:cubicBezTo>
                  <a:cubicBezTo>
                    <a:pt x="5752" y="2423"/>
                    <a:pt x="5702" y="2507"/>
                    <a:pt x="5702" y="2575"/>
                  </a:cubicBezTo>
                  <a:cubicBezTo>
                    <a:pt x="5702" y="2642"/>
                    <a:pt x="5651" y="2727"/>
                    <a:pt x="5651" y="2794"/>
                  </a:cubicBezTo>
                  <a:cubicBezTo>
                    <a:pt x="5651" y="2862"/>
                    <a:pt x="5752" y="2946"/>
                    <a:pt x="5752" y="3013"/>
                  </a:cubicBezTo>
                  <a:cubicBezTo>
                    <a:pt x="5769" y="3098"/>
                    <a:pt x="5668" y="3165"/>
                    <a:pt x="5668" y="3233"/>
                  </a:cubicBezTo>
                  <a:cubicBezTo>
                    <a:pt x="5668" y="3317"/>
                    <a:pt x="5735" y="3385"/>
                    <a:pt x="5735" y="3452"/>
                  </a:cubicBezTo>
                  <a:cubicBezTo>
                    <a:pt x="5735" y="3536"/>
                    <a:pt x="5786" y="3604"/>
                    <a:pt x="5786" y="3688"/>
                  </a:cubicBezTo>
                  <a:cubicBezTo>
                    <a:pt x="5803" y="3756"/>
                    <a:pt x="5685" y="3823"/>
                    <a:pt x="5685" y="3891"/>
                  </a:cubicBezTo>
                  <a:cubicBezTo>
                    <a:pt x="5702" y="3975"/>
                    <a:pt x="5702" y="4042"/>
                    <a:pt x="5718" y="4127"/>
                  </a:cubicBezTo>
                  <a:cubicBezTo>
                    <a:pt x="5718" y="4194"/>
                    <a:pt x="5702" y="4262"/>
                    <a:pt x="5718" y="4346"/>
                  </a:cubicBezTo>
                  <a:cubicBezTo>
                    <a:pt x="5718" y="4413"/>
                    <a:pt x="5836" y="4498"/>
                    <a:pt x="5853" y="4565"/>
                  </a:cubicBezTo>
                  <a:cubicBezTo>
                    <a:pt x="5853" y="4633"/>
                    <a:pt x="5803" y="4717"/>
                    <a:pt x="5820" y="4784"/>
                  </a:cubicBezTo>
                  <a:cubicBezTo>
                    <a:pt x="5820" y="4852"/>
                    <a:pt x="5836" y="4936"/>
                    <a:pt x="5836" y="5004"/>
                  </a:cubicBezTo>
                  <a:cubicBezTo>
                    <a:pt x="5853" y="5088"/>
                    <a:pt x="5887" y="5156"/>
                    <a:pt x="5887" y="5223"/>
                  </a:cubicBezTo>
                  <a:cubicBezTo>
                    <a:pt x="5904" y="5307"/>
                    <a:pt x="5853" y="5375"/>
                    <a:pt x="5870" y="5442"/>
                  </a:cubicBezTo>
                  <a:cubicBezTo>
                    <a:pt x="5887" y="5527"/>
                    <a:pt x="5904" y="5594"/>
                    <a:pt x="5921" y="5662"/>
                  </a:cubicBezTo>
                  <a:cubicBezTo>
                    <a:pt x="5938" y="5763"/>
                    <a:pt x="6005" y="5830"/>
                    <a:pt x="6022" y="5881"/>
                  </a:cubicBezTo>
                  <a:cubicBezTo>
                    <a:pt x="6073" y="6016"/>
                    <a:pt x="6157" y="6117"/>
                    <a:pt x="6208" y="6117"/>
                  </a:cubicBezTo>
                  <a:cubicBezTo>
                    <a:pt x="6275" y="6117"/>
                    <a:pt x="6393" y="6033"/>
                    <a:pt x="6461" y="5915"/>
                  </a:cubicBezTo>
                  <a:cubicBezTo>
                    <a:pt x="6494" y="5847"/>
                    <a:pt x="6410" y="5763"/>
                    <a:pt x="6444" y="5678"/>
                  </a:cubicBezTo>
                  <a:cubicBezTo>
                    <a:pt x="6461" y="5628"/>
                    <a:pt x="6511" y="5543"/>
                    <a:pt x="6545" y="5476"/>
                  </a:cubicBezTo>
                  <a:cubicBezTo>
                    <a:pt x="6562" y="5409"/>
                    <a:pt x="6663" y="5341"/>
                    <a:pt x="6680" y="5257"/>
                  </a:cubicBezTo>
                  <a:cubicBezTo>
                    <a:pt x="6697" y="5189"/>
                    <a:pt x="6714" y="5122"/>
                    <a:pt x="6730" y="5037"/>
                  </a:cubicBezTo>
                  <a:cubicBezTo>
                    <a:pt x="6747" y="4970"/>
                    <a:pt x="6697" y="4903"/>
                    <a:pt x="6697" y="4818"/>
                  </a:cubicBezTo>
                  <a:cubicBezTo>
                    <a:pt x="6714" y="4751"/>
                    <a:pt x="6680" y="4683"/>
                    <a:pt x="6697" y="4599"/>
                  </a:cubicBezTo>
                  <a:cubicBezTo>
                    <a:pt x="6714" y="4531"/>
                    <a:pt x="6714" y="4464"/>
                    <a:pt x="6730" y="4380"/>
                  </a:cubicBezTo>
                  <a:cubicBezTo>
                    <a:pt x="6747" y="4312"/>
                    <a:pt x="6882" y="4245"/>
                    <a:pt x="6882" y="4177"/>
                  </a:cubicBezTo>
                  <a:cubicBezTo>
                    <a:pt x="6899" y="4093"/>
                    <a:pt x="6865" y="4025"/>
                    <a:pt x="6865" y="3941"/>
                  </a:cubicBezTo>
                  <a:cubicBezTo>
                    <a:pt x="6882" y="3874"/>
                    <a:pt x="6815" y="3806"/>
                    <a:pt x="6832" y="3722"/>
                  </a:cubicBezTo>
                  <a:cubicBezTo>
                    <a:pt x="6832" y="3654"/>
                    <a:pt x="6950" y="3587"/>
                    <a:pt x="6950" y="3519"/>
                  </a:cubicBezTo>
                  <a:cubicBezTo>
                    <a:pt x="6967" y="3435"/>
                    <a:pt x="6899" y="3368"/>
                    <a:pt x="6916" y="3283"/>
                  </a:cubicBezTo>
                  <a:cubicBezTo>
                    <a:pt x="6916" y="3216"/>
                    <a:pt x="6950" y="3148"/>
                    <a:pt x="6967" y="3064"/>
                  </a:cubicBezTo>
                  <a:cubicBezTo>
                    <a:pt x="6967" y="2997"/>
                    <a:pt x="7034" y="2929"/>
                    <a:pt x="7034" y="2862"/>
                  </a:cubicBezTo>
                  <a:cubicBezTo>
                    <a:pt x="7051" y="2777"/>
                    <a:pt x="6950" y="2693"/>
                    <a:pt x="6950" y="2626"/>
                  </a:cubicBezTo>
                  <a:cubicBezTo>
                    <a:pt x="6950" y="2558"/>
                    <a:pt x="6983" y="2491"/>
                    <a:pt x="6983" y="2406"/>
                  </a:cubicBezTo>
                  <a:cubicBezTo>
                    <a:pt x="7000" y="2339"/>
                    <a:pt x="7051" y="2271"/>
                    <a:pt x="7051" y="2187"/>
                  </a:cubicBezTo>
                  <a:cubicBezTo>
                    <a:pt x="7068" y="2120"/>
                    <a:pt x="7085" y="2052"/>
                    <a:pt x="7101" y="1968"/>
                  </a:cubicBezTo>
                  <a:cubicBezTo>
                    <a:pt x="7101" y="1951"/>
                    <a:pt x="7101" y="1934"/>
                    <a:pt x="7101" y="1917"/>
                  </a:cubicBezTo>
                  <a:lnTo>
                    <a:pt x="7085" y="1850"/>
                  </a:lnTo>
                  <a:cubicBezTo>
                    <a:pt x="7085" y="1765"/>
                    <a:pt x="7085" y="1698"/>
                    <a:pt x="7085" y="1630"/>
                  </a:cubicBezTo>
                  <a:cubicBezTo>
                    <a:pt x="7101" y="1495"/>
                    <a:pt x="7169" y="1344"/>
                    <a:pt x="7169" y="1192"/>
                  </a:cubicBezTo>
                  <a:cubicBezTo>
                    <a:pt x="7186" y="1040"/>
                    <a:pt x="7186" y="905"/>
                    <a:pt x="7186" y="753"/>
                  </a:cubicBezTo>
                  <a:cubicBezTo>
                    <a:pt x="7203" y="602"/>
                    <a:pt x="7135" y="517"/>
                    <a:pt x="7135" y="382"/>
                  </a:cubicBezTo>
                  <a:cubicBezTo>
                    <a:pt x="7135" y="315"/>
                    <a:pt x="7152" y="231"/>
                    <a:pt x="7152" y="163"/>
                  </a:cubicBezTo>
                  <a:cubicBezTo>
                    <a:pt x="7152" y="106"/>
                    <a:pt x="7201" y="0"/>
                    <a:pt x="7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yptocurrency Financial Services Company Profile by Slidesgo">
  <a:themeElements>
    <a:clrScheme name="Simple Light">
      <a:dk1>
        <a:srgbClr val="1D2846"/>
      </a:dk1>
      <a:lt1>
        <a:srgbClr val="F0F4FF"/>
      </a:lt1>
      <a:dk2>
        <a:srgbClr val="374B83"/>
      </a:dk2>
      <a:lt2>
        <a:srgbClr val="D7E1FD"/>
      </a:lt2>
      <a:accent1>
        <a:srgbClr val="FFED9F"/>
      </a:accent1>
      <a:accent2>
        <a:srgbClr val="9FB8FF"/>
      </a:accent2>
      <a:accent3>
        <a:srgbClr val="6B85CF"/>
      </a:accent3>
      <a:accent4>
        <a:srgbClr val="FF9F9F"/>
      </a:accent4>
      <a:accent5>
        <a:srgbClr val="FFFFFF"/>
      </a:accent5>
      <a:accent6>
        <a:srgbClr val="FFFFFF"/>
      </a:accent6>
      <a:hlink>
        <a:srgbClr val="1D28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